
<file path=[Content_Types].xml><?xml version="1.0" encoding="utf-8"?>
<Types xmlns="http://schemas.openxmlformats.org/package/2006/content-types">
  <Default Extension="bin" ContentType="application/vnd.openxmlformats-officedocument.oleObject"/>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1"/>
  </p:notesMasterIdLst>
  <p:handoutMasterIdLst>
    <p:handoutMasterId r:id="rId52"/>
  </p:handoutMasterIdLst>
  <p:sldIdLst>
    <p:sldId id="256" r:id="rId2"/>
    <p:sldId id="352" r:id="rId3"/>
    <p:sldId id="350" r:id="rId4"/>
    <p:sldId id="359" r:id="rId5"/>
    <p:sldId id="319" r:id="rId6"/>
    <p:sldId id="273" r:id="rId7"/>
    <p:sldId id="354" r:id="rId8"/>
    <p:sldId id="257" r:id="rId9"/>
    <p:sldId id="258" r:id="rId10"/>
    <p:sldId id="355" r:id="rId11"/>
    <p:sldId id="294" r:id="rId12"/>
    <p:sldId id="262" r:id="rId13"/>
    <p:sldId id="259" r:id="rId14"/>
    <p:sldId id="260" r:id="rId15"/>
    <p:sldId id="274" r:id="rId16"/>
    <p:sldId id="265" r:id="rId17"/>
    <p:sldId id="360" r:id="rId18"/>
    <p:sldId id="369" r:id="rId19"/>
    <p:sldId id="266" r:id="rId20"/>
    <p:sldId id="324" r:id="rId21"/>
    <p:sldId id="277" r:id="rId22"/>
    <p:sldId id="289" r:id="rId23"/>
    <p:sldId id="361" r:id="rId24"/>
    <p:sldId id="278" r:id="rId25"/>
    <p:sldId id="370" r:id="rId26"/>
    <p:sldId id="371" r:id="rId27"/>
    <p:sldId id="280" r:id="rId28"/>
    <p:sldId id="282" r:id="rId29"/>
    <p:sldId id="283" r:id="rId30"/>
    <p:sldId id="284" r:id="rId31"/>
    <p:sldId id="373" r:id="rId32"/>
    <p:sldId id="285" r:id="rId33"/>
    <p:sldId id="325" r:id="rId34"/>
    <p:sldId id="322" r:id="rId35"/>
    <p:sldId id="310" r:id="rId36"/>
    <p:sldId id="312" r:id="rId37"/>
    <p:sldId id="323" r:id="rId38"/>
    <p:sldId id="364" r:id="rId39"/>
    <p:sldId id="335" r:id="rId40"/>
    <p:sldId id="362" r:id="rId41"/>
    <p:sldId id="363" r:id="rId42"/>
    <p:sldId id="336" r:id="rId43"/>
    <p:sldId id="338" r:id="rId44"/>
    <p:sldId id="341" r:id="rId45"/>
    <p:sldId id="343" r:id="rId46"/>
    <p:sldId id="344" r:id="rId47"/>
    <p:sldId id="314" r:id="rId48"/>
    <p:sldId id="372" r:id="rId49"/>
    <p:sldId id="315" r:id="rId50"/>
  </p:sldIdLst>
  <p:sldSz cx="9144000" cy="6858000" type="screen4x3"/>
  <p:notesSz cx="6858000" cy="9296400"/>
  <p:defaultTextStyle>
    <a:defPPr>
      <a:defRPr lang="en-US"/>
    </a:defPPr>
    <a:lvl1pPr algn="ctr" rtl="0" eaLnBrk="0" fontAlgn="base" hangingPunct="0">
      <a:spcBef>
        <a:spcPct val="0"/>
      </a:spcBef>
      <a:spcAft>
        <a:spcPct val="0"/>
      </a:spcAft>
      <a:defRPr sz="2400" kern="1200">
        <a:solidFill>
          <a:schemeClr val="tx1"/>
        </a:solidFill>
        <a:latin typeface="Verdana" panose="020B0604030504040204" pitchFamily="34" charset="0"/>
        <a:ea typeface="+mn-ea"/>
        <a:cs typeface="+mn-cs"/>
      </a:defRPr>
    </a:lvl1pPr>
    <a:lvl2pPr marL="457200" algn="ctr" rtl="0" eaLnBrk="0" fontAlgn="base" hangingPunct="0">
      <a:spcBef>
        <a:spcPct val="0"/>
      </a:spcBef>
      <a:spcAft>
        <a:spcPct val="0"/>
      </a:spcAft>
      <a:defRPr sz="2400" kern="1200">
        <a:solidFill>
          <a:schemeClr val="tx1"/>
        </a:solidFill>
        <a:latin typeface="Verdana" panose="020B0604030504040204" pitchFamily="34" charset="0"/>
        <a:ea typeface="+mn-ea"/>
        <a:cs typeface="+mn-cs"/>
      </a:defRPr>
    </a:lvl2pPr>
    <a:lvl3pPr marL="914400" algn="ctr" rtl="0" eaLnBrk="0" fontAlgn="base" hangingPunct="0">
      <a:spcBef>
        <a:spcPct val="0"/>
      </a:spcBef>
      <a:spcAft>
        <a:spcPct val="0"/>
      </a:spcAft>
      <a:defRPr sz="2400" kern="1200">
        <a:solidFill>
          <a:schemeClr val="tx1"/>
        </a:solidFill>
        <a:latin typeface="Verdana" panose="020B0604030504040204" pitchFamily="34" charset="0"/>
        <a:ea typeface="+mn-ea"/>
        <a:cs typeface="+mn-cs"/>
      </a:defRPr>
    </a:lvl3pPr>
    <a:lvl4pPr marL="1371600" algn="ctr" rtl="0" eaLnBrk="0" fontAlgn="base" hangingPunct="0">
      <a:spcBef>
        <a:spcPct val="0"/>
      </a:spcBef>
      <a:spcAft>
        <a:spcPct val="0"/>
      </a:spcAft>
      <a:defRPr sz="2400" kern="1200">
        <a:solidFill>
          <a:schemeClr val="tx1"/>
        </a:solidFill>
        <a:latin typeface="Verdana" panose="020B0604030504040204" pitchFamily="34" charset="0"/>
        <a:ea typeface="+mn-ea"/>
        <a:cs typeface="+mn-cs"/>
      </a:defRPr>
    </a:lvl4pPr>
    <a:lvl5pPr marL="1828800" algn="ctr" rtl="0" eaLnBrk="0" fontAlgn="base" hangingPunct="0">
      <a:spcBef>
        <a:spcPct val="0"/>
      </a:spcBef>
      <a:spcAft>
        <a:spcPct val="0"/>
      </a:spcAft>
      <a:defRPr sz="2400" kern="1200">
        <a:solidFill>
          <a:schemeClr val="tx1"/>
        </a:solidFill>
        <a:latin typeface="Verdana" panose="020B0604030504040204" pitchFamily="34" charset="0"/>
        <a:ea typeface="+mn-ea"/>
        <a:cs typeface="+mn-cs"/>
      </a:defRPr>
    </a:lvl5pPr>
    <a:lvl6pPr marL="2286000" algn="l" defTabSz="914400" rtl="0" eaLnBrk="1" latinLnBrk="0" hangingPunct="1">
      <a:defRPr sz="2400" kern="1200">
        <a:solidFill>
          <a:schemeClr val="tx1"/>
        </a:solidFill>
        <a:latin typeface="Verdana" panose="020B0604030504040204" pitchFamily="34" charset="0"/>
        <a:ea typeface="+mn-ea"/>
        <a:cs typeface="+mn-cs"/>
      </a:defRPr>
    </a:lvl6pPr>
    <a:lvl7pPr marL="2743200" algn="l" defTabSz="914400" rtl="0" eaLnBrk="1" latinLnBrk="0" hangingPunct="1">
      <a:defRPr sz="2400" kern="1200">
        <a:solidFill>
          <a:schemeClr val="tx1"/>
        </a:solidFill>
        <a:latin typeface="Verdana" panose="020B0604030504040204" pitchFamily="34" charset="0"/>
        <a:ea typeface="+mn-ea"/>
        <a:cs typeface="+mn-cs"/>
      </a:defRPr>
    </a:lvl7pPr>
    <a:lvl8pPr marL="3200400" algn="l" defTabSz="914400" rtl="0" eaLnBrk="1" latinLnBrk="0" hangingPunct="1">
      <a:defRPr sz="2400" kern="1200">
        <a:solidFill>
          <a:schemeClr val="tx1"/>
        </a:solidFill>
        <a:latin typeface="Verdana" panose="020B0604030504040204" pitchFamily="34" charset="0"/>
        <a:ea typeface="+mn-ea"/>
        <a:cs typeface="+mn-cs"/>
      </a:defRPr>
    </a:lvl8pPr>
    <a:lvl9pPr marL="3657600" algn="l" defTabSz="914400" rtl="0" eaLnBrk="1" latinLnBrk="0" hangingPunct="1">
      <a:defRPr sz="2400" kern="1200">
        <a:solidFill>
          <a:schemeClr val="tx1"/>
        </a:solidFill>
        <a:latin typeface="Verdan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7">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red Walters" initials="" lastIdx="5"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38378" autoAdjust="0"/>
  </p:normalViewPr>
  <p:slideViewPr>
    <p:cSldViewPr snapToGrid="0">
      <p:cViewPr varScale="1">
        <p:scale>
          <a:sx n="42" d="100"/>
          <a:sy n="42" d="100"/>
        </p:scale>
        <p:origin x="3594" y="54"/>
      </p:cViewPr>
      <p:guideLst>
        <p:guide orient="horz" pos="2160"/>
        <p:guide pos="2880"/>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2927"/>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commentAuthors" Target="commentAuthors.xml"/><Relationship Id="rId58"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obian, Della - OLMS" userId="78e93d7d-de77-4621-887c-ba5eb0dd49a8" providerId="ADAL" clId="{8E6FFFBB-DECB-4282-BB83-74FE8E24E410}"/>
    <pc:docChg chg="modSld">
      <pc:chgData name="Bobian, Della - OLMS" userId="78e93d7d-de77-4621-887c-ba5eb0dd49a8" providerId="ADAL" clId="{8E6FFFBB-DECB-4282-BB83-74FE8E24E410}" dt="2024-11-18T18:02:50.038" v="28" actId="6549"/>
      <pc:docMkLst>
        <pc:docMk/>
      </pc:docMkLst>
      <pc:sldChg chg="modNotesTx">
        <pc:chgData name="Bobian, Della - OLMS" userId="78e93d7d-de77-4621-887c-ba5eb0dd49a8" providerId="ADAL" clId="{8E6FFFBB-DECB-4282-BB83-74FE8E24E410}" dt="2024-11-18T17:57:28.124" v="0" actId="6549"/>
        <pc:sldMkLst>
          <pc:docMk/>
          <pc:sldMk cId="0" sldId="256"/>
        </pc:sldMkLst>
      </pc:sldChg>
      <pc:sldChg chg="modNotesTx">
        <pc:chgData name="Bobian, Della - OLMS" userId="78e93d7d-de77-4621-887c-ba5eb0dd49a8" providerId="ADAL" clId="{8E6FFFBB-DECB-4282-BB83-74FE8E24E410}" dt="2024-11-18T17:57:44.047" v="3" actId="6549"/>
        <pc:sldMkLst>
          <pc:docMk/>
          <pc:sldMk cId="0" sldId="273"/>
        </pc:sldMkLst>
      </pc:sldChg>
      <pc:sldChg chg="modNotesTx">
        <pc:chgData name="Bobian, Della - OLMS" userId="78e93d7d-de77-4621-887c-ba5eb0dd49a8" providerId="ADAL" clId="{8E6FFFBB-DECB-4282-BB83-74FE8E24E410}" dt="2024-11-18T17:58:19.693" v="5" actId="6549"/>
        <pc:sldMkLst>
          <pc:docMk/>
          <pc:sldMk cId="0" sldId="277"/>
        </pc:sldMkLst>
      </pc:sldChg>
      <pc:sldChg chg="modNotesTx">
        <pc:chgData name="Bobian, Della - OLMS" userId="78e93d7d-de77-4621-887c-ba5eb0dd49a8" providerId="ADAL" clId="{8E6FFFBB-DECB-4282-BB83-74FE8E24E410}" dt="2024-11-18T17:58:44.879" v="8" actId="6549"/>
        <pc:sldMkLst>
          <pc:docMk/>
          <pc:sldMk cId="0" sldId="278"/>
        </pc:sldMkLst>
      </pc:sldChg>
      <pc:sldChg chg="modNotesTx">
        <pc:chgData name="Bobian, Della - OLMS" userId="78e93d7d-de77-4621-887c-ba5eb0dd49a8" providerId="ADAL" clId="{8E6FFFBB-DECB-4282-BB83-74FE8E24E410}" dt="2024-11-18T17:59:01.809" v="11" actId="6549"/>
        <pc:sldMkLst>
          <pc:docMk/>
          <pc:sldMk cId="0" sldId="280"/>
        </pc:sldMkLst>
      </pc:sldChg>
      <pc:sldChg chg="modNotesTx">
        <pc:chgData name="Bobian, Della - OLMS" userId="78e93d7d-de77-4621-887c-ba5eb0dd49a8" providerId="ADAL" clId="{8E6FFFBB-DECB-4282-BB83-74FE8E24E410}" dt="2024-11-18T17:59:09.571" v="12" actId="6549"/>
        <pc:sldMkLst>
          <pc:docMk/>
          <pc:sldMk cId="0" sldId="284"/>
        </pc:sldMkLst>
      </pc:sldChg>
      <pc:sldChg chg="modNotesTx">
        <pc:chgData name="Bobian, Della - OLMS" userId="78e93d7d-de77-4621-887c-ba5eb0dd49a8" providerId="ADAL" clId="{8E6FFFBB-DECB-4282-BB83-74FE8E24E410}" dt="2024-11-18T17:59:15.153" v="13" actId="6549"/>
        <pc:sldMkLst>
          <pc:docMk/>
          <pc:sldMk cId="0" sldId="285"/>
        </pc:sldMkLst>
      </pc:sldChg>
      <pc:sldChg chg="modNotesTx">
        <pc:chgData name="Bobian, Della - OLMS" userId="78e93d7d-de77-4621-887c-ba5eb0dd49a8" providerId="ADAL" clId="{8E6FFFBB-DECB-4282-BB83-74FE8E24E410}" dt="2024-11-18T17:58:24.256" v="6" actId="6549"/>
        <pc:sldMkLst>
          <pc:docMk/>
          <pc:sldMk cId="0" sldId="289"/>
        </pc:sldMkLst>
      </pc:sldChg>
      <pc:sldChg chg="modNotesTx">
        <pc:chgData name="Bobian, Della - OLMS" userId="78e93d7d-de77-4621-887c-ba5eb0dd49a8" providerId="ADAL" clId="{8E6FFFBB-DECB-4282-BB83-74FE8E24E410}" dt="2024-11-18T17:59:25.489" v="15" actId="6549"/>
        <pc:sldMkLst>
          <pc:docMk/>
          <pc:sldMk cId="0" sldId="312"/>
        </pc:sldMkLst>
      </pc:sldChg>
      <pc:sldChg chg="modNotesTx">
        <pc:chgData name="Bobian, Della - OLMS" userId="78e93d7d-de77-4621-887c-ba5eb0dd49a8" providerId="ADAL" clId="{8E6FFFBB-DECB-4282-BB83-74FE8E24E410}" dt="2024-11-18T18:02:36.528" v="26" actId="6549"/>
        <pc:sldMkLst>
          <pc:docMk/>
          <pc:sldMk cId="0" sldId="314"/>
        </pc:sldMkLst>
      </pc:sldChg>
      <pc:sldChg chg="modNotesTx">
        <pc:chgData name="Bobian, Della - OLMS" userId="78e93d7d-de77-4621-887c-ba5eb0dd49a8" providerId="ADAL" clId="{8E6FFFBB-DECB-4282-BB83-74FE8E24E410}" dt="2024-11-18T18:02:50.038" v="28" actId="6549"/>
        <pc:sldMkLst>
          <pc:docMk/>
          <pc:sldMk cId="0" sldId="315"/>
        </pc:sldMkLst>
      </pc:sldChg>
      <pc:sldChg chg="modNotesTx">
        <pc:chgData name="Bobian, Della - OLMS" userId="78e93d7d-de77-4621-887c-ba5eb0dd49a8" providerId="ADAL" clId="{8E6FFFBB-DECB-4282-BB83-74FE8E24E410}" dt="2024-11-18T17:57:40.180" v="2" actId="6549"/>
        <pc:sldMkLst>
          <pc:docMk/>
          <pc:sldMk cId="0" sldId="319"/>
        </pc:sldMkLst>
      </pc:sldChg>
      <pc:sldChg chg="modNotesTx">
        <pc:chgData name="Bobian, Della - OLMS" userId="78e93d7d-de77-4621-887c-ba5eb0dd49a8" providerId="ADAL" clId="{8E6FFFBB-DECB-4282-BB83-74FE8E24E410}" dt="2024-11-18T18:01:48.265" v="16" actId="6549"/>
        <pc:sldMkLst>
          <pc:docMk/>
          <pc:sldMk cId="0" sldId="323"/>
        </pc:sldMkLst>
      </pc:sldChg>
      <pc:sldChg chg="modNotesTx">
        <pc:chgData name="Bobian, Della - OLMS" userId="78e93d7d-de77-4621-887c-ba5eb0dd49a8" providerId="ADAL" clId="{8E6FFFBB-DECB-4282-BB83-74FE8E24E410}" dt="2024-11-18T17:58:13.435" v="4" actId="6549"/>
        <pc:sldMkLst>
          <pc:docMk/>
          <pc:sldMk cId="0" sldId="324"/>
        </pc:sldMkLst>
      </pc:sldChg>
      <pc:sldChg chg="modNotesTx">
        <pc:chgData name="Bobian, Della - OLMS" userId="78e93d7d-de77-4621-887c-ba5eb0dd49a8" providerId="ADAL" clId="{8E6FFFBB-DECB-4282-BB83-74FE8E24E410}" dt="2024-11-18T17:59:19.407" v="14" actId="6549"/>
        <pc:sldMkLst>
          <pc:docMk/>
          <pc:sldMk cId="0" sldId="325"/>
        </pc:sldMkLst>
      </pc:sldChg>
      <pc:sldChg chg="modNotesTx">
        <pc:chgData name="Bobian, Della - OLMS" userId="78e93d7d-de77-4621-887c-ba5eb0dd49a8" providerId="ADAL" clId="{8E6FFFBB-DECB-4282-BB83-74FE8E24E410}" dt="2024-11-18T18:01:58.726" v="18" actId="6549"/>
        <pc:sldMkLst>
          <pc:docMk/>
          <pc:sldMk cId="0" sldId="335"/>
        </pc:sldMkLst>
      </pc:sldChg>
      <pc:sldChg chg="modNotesTx">
        <pc:chgData name="Bobian, Della - OLMS" userId="78e93d7d-de77-4621-887c-ba5eb0dd49a8" providerId="ADAL" clId="{8E6FFFBB-DECB-4282-BB83-74FE8E24E410}" dt="2024-11-18T18:02:13.608" v="21" actId="6549"/>
        <pc:sldMkLst>
          <pc:docMk/>
          <pc:sldMk cId="0" sldId="336"/>
        </pc:sldMkLst>
      </pc:sldChg>
      <pc:sldChg chg="modNotesTx">
        <pc:chgData name="Bobian, Della - OLMS" userId="78e93d7d-de77-4621-887c-ba5eb0dd49a8" providerId="ADAL" clId="{8E6FFFBB-DECB-4282-BB83-74FE8E24E410}" dt="2024-11-18T18:02:18.811" v="22" actId="6549"/>
        <pc:sldMkLst>
          <pc:docMk/>
          <pc:sldMk cId="0" sldId="338"/>
        </pc:sldMkLst>
      </pc:sldChg>
      <pc:sldChg chg="modNotesTx">
        <pc:chgData name="Bobian, Della - OLMS" userId="78e93d7d-de77-4621-887c-ba5eb0dd49a8" providerId="ADAL" clId="{8E6FFFBB-DECB-4282-BB83-74FE8E24E410}" dt="2024-11-18T18:02:23.047" v="23" actId="6549"/>
        <pc:sldMkLst>
          <pc:docMk/>
          <pc:sldMk cId="0" sldId="341"/>
        </pc:sldMkLst>
      </pc:sldChg>
      <pc:sldChg chg="modNotesTx">
        <pc:chgData name="Bobian, Della - OLMS" userId="78e93d7d-de77-4621-887c-ba5eb0dd49a8" providerId="ADAL" clId="{8E6FFFBB-DECB-4282-BB83-74FE8E24E410}" dt="2024-11-18T18:02:30.673" v="24" actId="6549"/>
        <pc:sldMkLst>
          <pc:docMk/>
          <pc:sldMk cId="0" sldId="343"/>
        </pc:sldMkLst>
      </pc:sldChg>
      <pc:sldChg chg="modNotesTx">
        <pc:chgData name="Bobian, Della - OLMS" userId="78e93d7d-de77-4621-887c-ba5eb0dd49a8" providerId="ADAL" clId="{8E6FFFBB-DECB-4282-BB83-74FE8E24E410}" dt="2024-11-18T18:02:33.443" v="25" actId="6549"/>
        <pc:sldMkLst>
          <pc:docMk/>
          <pc:sldMk cId="0" sldId="344"/>
        </pc:sldMkLst>
      </pc:sldChg>
      <pc:sldChg chg="modNotesTx">
        <pc:chgData name="Bobian, Della - OLMS" userId="78e93d7d-de77-4621-887c-ba5eb0dd49a8" providerId="ADAL" clId="{8E6FFFBB-DECB-4282-BB83-74FE8E24E410}" dt="2024-11-18T17:57:33.336" v="1" actId="6549"/>
        <pc:sldMkLst>
          <pc:docMk/>
          <pc:sldMk cId="0" sldId="352"/>
        </pc:sldMkLst>
      </pc:sldChg>
      <pc:sldChg chg="modNotesTx">
        <pc:chgData name="Bobian, Della - OLMS" userId="78e93d7d-de77-4621-887c-ba5eb0dd49a8" providerId="ADAL" clId="{8E6FFFBB-DECB-4282-BB83-74FE8E24E410}" dt="2024-11-18T17:58:41.313" v="7" actId="6549"/>
        <pc:sldMkLst>
          <pc:docMk/>
          <pc:sldMk cId="0" sldId="361"/>
        </pc:sldMkLst>
      </pc:sldChg>
      <pc:sldChg chg="modNotesTx">
        <pc:chgData name="Bobian, Della - OLMS" userId="78e93d7d-de77-4621-887c-ba5eb0dd49a8" providerId="ADAL" clId="{8E6FFFBB-DECB-4282-BB83-74FE8E24E410}" dt="2024-11-18T18:02:01.922" v="19" actId="6549"/>
        <pc:sldMkLst>
          <pc:docMk/>
          <pc:sldMk cId="0" sldId="362"/>
        </pc:sldMkLst>
      </pc:sldChg>
      <pc:sldChg chg="modNotesTx">
        <pc:chgData name="Bobian, Della - OLMS" userId="78e93d7d-de77-4621-887c-ba5eb0dd49a8" providerId="ADAL" clId="{8E6FFFBB-DECB-4282-BB83-74FE8E24E410}" dt="2024-11-18T18:02:05.705" v="20" actId="6549"/>
        <pc:sldMkLst>
          <pc:docMk/>
          <pc:sldMk cId="0" sldId="363"/>
        </pc:sldMkLst>
      </pc:sldChg>
      <pc:sldChg chg="modNotesTx">
        <pc:chgData name="Bobian, Della - OLMS" userId="78e93d7d-de77-4621-887c-ba5eb0dd49a8" providerId="ADAL" clId="{8E6FFFBB-DECB-4282-BB83-74FE8E24E410}" dt="2024-11-18T18:01:52.058" v="17" actId="6549"/>
        <pc:sldMkLst>
          <pc:docMk/>
          <pc:sldMk cId="0" sldId="364"/>
        </pc:sldMkLst>
      </pc:sldChg>
      <pc:sldChg chg="modNotesTx">
        <pc:chgData name="Bobian, Della - OLMS" userId="78e93d7d-de77-4621-887c-ba5eb0dd49a8" providerId="ADAL" clId="{8E6FFFBB-DECB-4282-BB83-74FE8E24E410}" dt="2024-11-18T17:58:49.381" v="9" actId="6549"/>
        <pc:sldMkLst>
          <pc:docMk/>
          <pc:sldMk cId="0" sldId="370"/>
        </pc:sldMkLst>
      </pc:sldChg>
      <pc:sldChg chg="modNotesTx">
        <pc:chgData name="Bobian, Della - OLMS" userId="78e93d7d-de77-4621-887c-ba5eb0dd49a8" providerId="ADAL" clId="{8E6FFFBB-DECB-4282-BB83-74FE8E24E410}" dt="2024-11-18T17:58:52.751" v="10" actId="6549"/>
        <pc:sldMkLst>
          <pc:docMk/>
          <pc:sldMk cId="0" sldId="371"/>
        </pc:sldMkLst>
      </pc:sldChg>
      <pc:sldChg chg="modNotesTx">
        <pc:chgData name="Bobian, Della - OLMS" userId="78e93d7d-de77-4621-887c-ba5eb0dd49a8" providerId="ADAL" clId="{8E6FFFBB-DECB-4282-BB83-74FE8E24E410}" dt="2024-11-18T18:02:46.173" v="27" actId="6549"/>
        <pc:sldMkLst>
          <pc:docMk/>
          <pc:sldMk cId="0" sldId="372"/>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6834" name="Rectangle 2">
            <a:extLst>
              <a:ext uri="{FF2B5EF4-FFF2-40B4-BE49-F238E27FC236}">
                <a16:creationId xmlns:a16="http://schemas.microsoft.com/office/drawing/2014/main" id="{803829B4-0924-7C4A-4D34-01C468FCB187}"/>
              </a:ext>
            </a:extLst>
          </p:cNvPr>
          <p:cNvSpPr>
            <a:spLocks noGrp="1" noChangeArrowheads="1"/>
          </p:cNvSpPr>
          <p:nvPr>
            <p:ph type="hdr" sz="quarter"/>
          </p:nvPr>
        </p:nvSpPr>
        <p:spPr bwMode="auto">
          <a:xfrm>
            <a:off x="0" y="0"/>
            <a:ext cx="29718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atin typeface="Times New Roman" panose="02020603050405020304" pitchFamily="18" charset="0"/>
              </a:defRPr>
            </a:lvl1pPr>
          </a:lstStyle>
          <a:p>
            <a:endParaRPr lang="en-US" altLang="en-US"/>
          </a:p>
        </p:txBody>
      </p:sp>
      <p:sp>
        <p:nvSpPr>
          <p:cNvPr id="376835" name="Rectangle 3">
            <a:extLst>
              <a:ext uri="{FF2B5EF4-FFF2-40B4-BE49-F238E27FC236}">
                <a16:creationId xmlns:a16="http://schemas.microsoft.com/office/drawing/2014/main" id="{6DFB9B34-6E64-7502-7B5D-DA911DD02192}"/>
              </a:ext>
            </a:extLst>
          </p:cNvPr>
          <p:cNvSpPr>
            <a:spLocks noGrp="1" noChangeArrowheads="1"/>
          </p:cNvSpPr>
          <p:nvPr>
            <p:ph type="dt" sz="quarter" idx="1"/>
          </p:nvPr>
        </p:nvSpPr>
        <p:spPr bwMode="auto">
          <a:xfrm>
            <a:off x="3884613" y="0"/>
            <a:ext cx="29718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Times New Roman" panose="02020603050405020304" pitchFamily="18" charset="0"/>
              </a:defRPr>
            </a:lvl1pPr>
          </a:lstStyle>
          <a:p>
            <a:endParaRPr lang="en-US" altLang="en-US"/>
          </a:p>
        </p:txBody>
      </p:sp>
      <p:sp>
        <p:nvSpPr>
          <p:cNvPr id="376836" name="Rectangle 4">
            <a:extLst>
              <a:ext uri="{FF2B5EF4-FFF2-40B4-BE49-F238E27FC236}">
                <a16:creationId xmlns:a16="http://schemas.microsoft.com/office/drawing/2014/main" id="{44AE1A0D-81BC-8506-2DB7-5D35AEE78763}"/>
              </a:ext>
            </a:extLst>
          </p:cNvPr>
          <p:cNvSpPr>
            <a:spLocks noGrp="1" noChangeArrowheads="1"/>
          </p:cNvSpPr>
          <p:nvPr>
            <p:ph type="ftr" sz="quarter" idx="2"/>
          </p:nvPr>
        </p:nvSpPr>
        <p:spPr bwMode="auto">
          <a:xfrm>
            <a:off x="0" y="8829675"/>
            <a:ext cx="29718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atin typeface="Times New Roman" panose="02020603050405020304" pitchFamily="18" charset="0"/>
              </a:defRPr>
            </a:lvl1pPr>
          </a:lstStyle>
          <a:p>
            <a:endParaRPr lang="en-US" altLang="en-US"/>
          </a:p>
        </p:txBody>
      </p:sp>
      <p:sp>
        <p:nvSpPr>
          <p:cNvPr id="376837" name="Rectangle 5">
            <a:extLst>
              <a:ext uri="{FF2B5EF4-FFF2-40B4-BE49-F238E27FC236}">
                <a16:creationId xmlns:a16="http://schemas.microsoft.com/office/drawing/2014/main" id="{E6458789-A9AB-31F6-6DF2-7AA747053660}"/>
              </a:ext>
            </a:extLst>
          </p:cNvPr>
          <p:cNvSpPr>
            <a:spLocks noGrp="1" noChangeArrowheads="1"/>
          </p:cNvSpPr>
          <p:nvPr>
            <p:ph type="sldNum" sz="quarter" idx="3"/>
          </p:nvPr>
        </p:nvSpPr>
        <p:spPr bwMode="auto">
          <a:xfrm>
            <a:off x="3884613" y="8829675"/>
            <a:ext cx="29718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Times New Roman" panose="02020603050405020304" pitchFamily="18" charset="0"/>
              </a:defRPr>
            </a:lvl1pPr>
          </a:lstStyle>
          <a:p>
            <a:fld id="{C5C4ED77-0A4D-414D-AB77-166F0231AFE8}"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7760DFDF-BBD4-3265-D3B3-5A172DE434B1}"/>
              </a:ext>
            </a:extLst>
          </p:cNvPr>
          <p:cNvSpPr>
            <a:spLocks noGrp="1" noChangeArrowheads="1"/>
          </p:cNvSpPr>
          <p:nvPr>
            <p:ph type="hdr" sz="quarter"/>
          </p:nvPr>
        </p:nvSpPr>
        <p:spPr bwMode="auto">
          <a:xfrm>
            <a:off x="0" y="0"/>
            <a:ext cx="29718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atin typeface="Times New Roman" panose="02020603050405020304" pitchFamily="18" charset="0"/>
              </a:defRPr>
            </a:lvl1pPr>
          </a:lstStyle>
          <a:p>
            <a:endParaRPr lang="en-US" altLang="en-US"/>
          </a:p>
        </p:txBody>
      </p:sp>
      <p:sp>
        <p:nvSpPr>
          <p:cNvPr id="10243" name="Rectangle 3">
            <a:extLst>
              <a:ext uri="{FF2B5EF4-FFF2-40B4-BE49-F238E27FC236}">
                <a16:creationId xmlns:a16="http://schemas.microsoft.com/office/drawing/2014/main" id="{006C9BCD-5F8C-0B71-CE5E-02D46F7689C6}"/>
              </a:ext>
            </a:extLst>
          </p:cNvPr>
          <p:cNvSpPr>
            <a:spLocks noGrp="1" noChangeArrowheads="1"/>
          </p:cNvSpPr>
          <p:nvPr>
            <p:ph type="dt" idx="1"/>
          </p:nvPr>
        </p:nvSpPr>
        <p:spPr bwMode="auto">
          <a:xfrm>
            <a:off x="3886200" y="0"/>
            <a:ext cx="29718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Times New Roman" panose="02020603050405020304" pitchFamily="18" charset="0"/>
              </a:defRPr>
            </a:lvl1pPr>
          </a:lstStyle>
          <a:p>
            <a:endParaRPr lang="en-US" altLang="en-US"/>
          </a:p>
        </p:txBody>
      </p:sp>
      <p:sp>
        <p:nvSpPr>
          <p:cNvPr id="10244" name="Rectangle 4">
            <a:extLst>
              <a:ext uri="{FF2B5EF4-FFF2-40B4-BE49-F238E27FC236}">
                <a16:creationId xmlns:a16="http://schemas.microsoft.com/office/drawing/2014/main" id="{D1A95906-FFF2-927F-1766-B7C4DFB1FA5B}"/>
              </a:ext>
            </a:extLst>
          </p:cNvPr>
          <p:cNvSpPr>
            <a:spLocks noGrp="1" noRot="1" noChangeAspect="1" noChangeArrowheads="1" noTextEdit="1"/>
          </p:cNvSpPr>
          <p:nvPr>
            <p:ph type="sldImg" idx="2"/>
          </p:nvPr>
        </p:nvSpPr>
        <p:spPr bwMode="auto">
          <a:xfrm>
            <a:off x="1106488" y="698500"/>
            <a:ext cx="4646612" cy="3484563"/>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5" name="Rectangle 5">
            <a:extLst>
              <a:ext uri="{FF2B5EF4-FFF2-40B4-BE49-F238E27FC236}">
                <a16:creationId xmlns:a16="http://schemas.microsoft.com/office/drawing/2014/main" id="{B7408D24-7139-FDA2-3E04-F7335C782F7C}"/>
              </a:ext>
            </a:extLst>
          </p:cNvPr>
          <p:cNvSpPr>
            <a:spLocks noGrp="1" noChangeArrowheads="1"/>
          </p:cNvSpPr>
          <p:nvPr>
            <p:ph type="body" sz="quarter" idx="3"/>
          </p:nvPr>
        </p:nvSpPr>
        <p:spPr bwMode="auto">
          <a:xfrm>
            <a:off x="914400" y="4416425"/>
            <a:ext cx="5029200" cy="4181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46" name="Rectangle 6">
            <a:extLst>
              <a:ext uri="{FF2B5EF4-FFF2-40B4-BE49-F238E27FC236}">
                <a16:creationId xmlns:a16="http://schemas.microsoft.com/office/drawing/2014/main" id="{E3AD0AC2-B5D6-62D8-C87B-CB166E6AA698}"/>
              </a:ext>
            </a:extLst>
          </p:cNvPr>
          <p:cNvSpPr>
            <a:spLocks noGrp="1" noChangeArrowheads="1"/>
          </p:cNvSpPr>
          <p:nvPr>
            <p:ph type="ftr" sz="quarter" idx="4"/>
          </p:nvPr>
        </p:nvSpPr>
        <p:spPr bwMode="auto">
          <a:xfrm>
            <a:off x="0" y="8831263"/>
            <a:ext cx="2971800"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atin typeface="Times New Roman" panose="02020603050405020304" pitchFamily="18" charset="0"/>
              </a:defRPr>
            </a:lvl1pPr>
          </a:lstStyle>
          <a:p>
            <a:endParaRPr lang="en-US" altLang="en-US"/>
          </a:p>
        </p:txBody>
      </p:sp>
      <p:sp>
        <p:nvSpPr>
          <p:cNvPr id="10247" name="Rectangle 7">
            <a:extLst>
              <a:ext uri="{FF2B5EF4-FFF2-40B4-BE49-F238E27FC236}">
                <a16:creationId xmlns:a16="http://schemas.microsoft.com/office/drawing/2014/main" id="{43EC2942-D7D6-204F-FFF9-8219D4327404}"/>
              </a:ext>
            </a:extLst>
          </p:cNvPr>
          <p:cNvSpPr>
            <a:spLocks noGrp="1" noChangeArrowheads="1"/>
          </p:cNvSpPr>
          <p:nvPr>
            <p:ph type="sldNum" sz="quarter" idx="5"/>
          </p:nvPr>
        </p:nvSpPr>
        <p:spPr bwMode="auto">
          <a:xfrm>
            <a:off x="3886200" y="8831263"/>
            <a:ext cx="2971800"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Times New Roman" panose="02020603050405020304" pitchFamily="18" charset="0"/>
              </a:defRPr>
            </a:lvl1pPr>
          </a:lstStyle>
          <a:p>
            <a:fld id="{77D1A738-1F48-4E7B-AEFE-FB8E16F9BB3C}"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E5CFAD49-CC22-B054-B3CD-C7A8B7B231E8}"/>
              </a:ext>
            </a:extLst>
          </p:cNvPr>
          <p:cNvSpPr>
            <a:spLocks noGrp="1" noChangeArrowheads="1"/>
          </p:cNvSpPr>
          <p:nvPr>
            <p:ph type="sldNum" sz="quarter" idx="5"/>
          </p:nvPr>
        </p:nvSpPr>
        <p:spPr>
          <a:ln/>
        </p:spPr>
        <p:txBody>
          <a:bodyPr/>
          <a:lstStyle/>
          <a:p>
            <a:fld id="{000A522A-BF01-4416-A038-7F1B58ECDB38}" type="slidenum">
              <a:rPr lang="en-US" altLang="en-US"/>
              <a:pPr/>
              <a:t>1</a:t>
            </a:fld>
            <a:endParaRPr lang="en-US" altLang="en-US"/>
          </a:p>
        </p:txBody>
      </p:sp>
      <p:sp>
        <p:nvSpPr>
          <p:cNvPr id="11266" name="Rectangle 2">
            <a:extLst>
              <a:ext uri="{FF2B5EF4-FFF2-40B4-BE49-F238E27FC236}">
                <a16:creationId xmlns:a16="http://schemas.microsoft.com/office/drawing/2014/main" id="{5D13F5A4-DBF8-5229-F79A-19690B83E3D0}"/>
              </a:ext>
            </a:extLst>
          </p:cNvPr>
          <p:cNvSpPr>
            <a:spLocks noGrp="1" noRot="1" noChangeAspect="1" noChangeArrowheads="1" noTextEdit="1"/>
          </p:cNvSpPr>
          <p:nvPr>
            <p:ph type="sldImg"/>
          </p:nvPr>
        </p:nvSpPr>
        <p:spPr>
          <a:ln/>
        </p:spPr>
      </p:sp>
      <p:sp>
        <p:nvSpPr>
          <p:cNvPr id="11267" name="Rectangle 3">
            <a:extLst>
              <a:ext uri="{FF2B5EF4-FFF2-40B4-BE49-F238E27FC236}">
                <a16:creationId xmlns:a16="http://schemas.microsoft.com/office/drawing/2014/main" id="{BB1FA8F3-8A8D-EA54-004A-E9496618A476}"/>
              </a:ext>
            </a:extLst>
          </p:cNvPr>
          <p:cNvSpPr>
            <a:spLocks noGrp="1" noChangeArrowheads="1"/>
          </p:cNvSpPr>
          <p:nvPr>
            <p:ph type="body" idx="1"/>
          </p:nvPr>
        </p:nvSpPr>
        <p:spPr>
          <a:xfrm>
            <a:off x="914400" y="4416425"/>
            <a:ext cx="5257800" cy="4181475"/>
          </a:xfrm>
        </p:spPr>
        <p:txBody>
          <a:bodyPr/>
          <a:lstStyle/>
          <a:p>
            <a:pPr marL="111125" indent="-111125">
              <a:spcAft>
                <a:spcPct val="30000"/>
              </a:spcAft>
              <a:buFontTx/>
              <a:buChar char="•"/>
            </a:pPr>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87BD96AD-0F4B-8256-F59D-CB6B4388D5E7}"/>
              </a:ext>
            </a:extLst>
          </p:cNvPr>
          <p:cNvSpPr>
            <a:spLocks noGrp="1" noChangeArrowheads="1"/>
          </p:cNvSpPr>
          <p:nvPr>
            <p:ph type="sldNum" sz="quarter" idx="5"/>
          </p:nvPr>
        </p:nvSpPr>
        <p:spPr>
          <a:ln/>
        </p:spPr>
        <p:txBody>
          <a:bodyPr/>
          <a:lstStyle/>
          <a:p>
            <a:fld id="{AB960515-AD80-4CB4-B688-21795DD39A65}" type="slidenum">
              <a:rPr lang="en-US" altLang="en-US"/>
              <a:pPr/>
              <a:t>10</a:t>
            </a:fld>
            <a:endParaRPr lang="en-US" altLang="en-US"/>
          </a:p>
        </p:txBody>
      </p:sp>
      <p:sp>
        <p:nvSpPr>
          <p:cNvPr id="327682" name="Rectangle 2">
            <a:extLst>
              <a:ext uri="{FF2B5EF4-FFF2-40B4-BE49-F238E27FC236}">
                <a16:creationId xmlns:a16="http://schemas.microsoft.com/office/drawing/2014/main" id="{C1652F27-0DBC-C502-7975-121E8D432F38}"/>
              </a:ext>
            </a:extLst>
          </p:cNvPr>
          <p:cNvSpPr>
            <a:spLocks noGrp="1" noRot="1" noChangeAspect="1" noChangeArrowheads="1" noTextEdit="1"/>
          </p:cNvSpPr>
          <p:nvPr>
            <p:ph type="sldImg"/>
          </p:nvPr>
        </p:nvSpPr>
        <p:spPr>
          <a:xfrm>
            <a:off x="1143000" y="685800"/>
            <a:ext cx="4646613" cy="3484563"/>
          </a:xfrm>
          <a:ln/>
        </p:spPr>
      </p:sp>
      <p:sp>
        <p:nvSpPr>
          <p:cNvPr id="327683" name="Rectangle 3">
            <a:extLst>
              <a:ext uri="{FF2B5EF4-FFF2-40B4-BE49-F238E27FC236}">
                <a16:creationId xmlns:a16="http://schemas.microsoft.com/office/drawing/2014/main" id="{A7372132-2032-E6F4-E5C8-21001E672738}"/>
              </a:ext>
            </a:extLst>
          </p:cNvPr>
          <p:cNvSpPr>
            <a:spLocks noGrp="1" noChangeArrowheads="1"/>
          </p:cNvSpPr>
          <p:nvPr>
            <p:ph type="body" idx="1"/>
          </p:nvPr>
        </p:nvSpPr>
        <p:spPr/>
        <p:txBody>
          <a:bodyPr/>
          <a:lstStyle/>
          <a:p>
            <a:pPr marL="114300" indent="-114300">
              <a:spcAft>
                <a:spcPct val="30000"/>
              </a:spcAft>
              <a:buFontTx/>
              <a:buChar char="•"/>
            </a:pPr>
            <a:endParaRPr lang="en-US" altLang="en-US" u="sng"/>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33906221-D04A-98E3-BA4C-E48A80822A6C}"/>
              </a:ext>
            </a:extLst>
          </p:cNvPr>
          <p:cNvSpPr>
            <a:spLocks noGrp="1" noChangeArrowheads="1"/>
          </p:cNvSpPr>
          <p:nvPr>
            <p:ph type="sldNum" sz="quarter" idx="5"/>
          </p:nvPr>
        </p:nvSpPr>
        <p:spPr>
          <a:ln/>
        </p:spPr>
        <p:txBody>
          <a:bodyPr/>
          <a:lstStyle/>
          <a:p>
            <a:fld id="{531AC654-4DEF-4ADD-9F15-553269BD1CB0}" type="slidenum">
              <a:rPr lang="en-US" altLang="en-US"/>
              <a:pPr/>
              <a:t>11</a:t>
            </a:fld>
            <a:endParaRPr lang="en-US" altLang="en-US"/>
          </a:p>
        </p:txBody>
      </p:sp>
      <p:sp>
        <p:nvSpPr>
          <p:cNvPr id="79874" name="Rectangle 2">
            <a:extLst>
              <a:ext uri="{FF2B5EF4-FFF2-40B4-BE49-F238E27FC236}">
                <a16:creationId xmlns:a16="http://schemas.microsoft.com/office/drawing/2014/main" id="{D8E8A763-7BE0-2898-401B-DC88B4E99CEF}"/>
              </a:ext>
            </a:extLst>
          </p:cNvPr>
          <p:cNvSpPr>
            <a:spLocks noGrp="1" noRot="1" noChangeAspect="1" noChangeArrowheads="1" noTextEdit="1"/>
          </p:cNvSpPr>
          <p:nvPr>
            <p:ph type="sldImg"/>
          </p:nvPr>
        </p:nvSpPr>
        <p:spPr>
          <a:ln/>
        </p:spPr>
      </p:sp>
      <p:sp>
        <p:nvSpPr>
          <p:cNvPr id="79875" name="Rectangle 3">
            <a:extLst>
              <a:ext uri="{FF2B5EF4-FFF2-40B4-BE49-F238E27FC236}">
                <a16:creationId xmlns:a16="http://schemas.microsoft.com/office/drawing/2014/main" id="{771D29A3-0F69-A86C-C256-08C5CF6B2A42}"/>
              </a:ext>
            </a:extLst>
          </p:cNvPr>
          <p:cNvSpPr>
            <a:spLocks noGrp="1" noChangeArrowheads="1"/>
          </p:cNvSpPr>
          <p:nvPr>
            <p:ph type="body" idx="1"/>
          </p:nvPr>
        </p:nvSpPr>
        <p:spPr/>
        <p:txBody>
          <a:bodyPr/>
          <a:lstStyle/>
          <a:p>
            <a:pPr marL="111125" indent="-111125">
              <a:spcAft>
                <a:spcPct val="30000"/>
              </a:spcAft>
              <a:buFontTx/>
              <a:buChar char="•"/>
            </a:pPr>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C7FB2048-79E7-7BDA-D870-0245BD58BF45}"/>
              </a:ext>
            </a:extLst>
          </p:cNvPr>
          <p:cNvSpPr>
            <a:spLocks noGrp="1" noChangeArrowheads="1"/>
          </p:cNvSpPr>
          <p:nvPr>
            <p:ph type="sldNum" sz="quarter" idx="5"/>
          </p:nvPr>
        </p:nvSpPr>
        <p:spPr>
          <a:ln/>
        </p:spPr>
        <p:txBody>
          <a:bodyPr/>
          <a:lstStyle/>
          <a:p>
            <a:fld id="{C53C8745-0BAF-4F44-AF73-35BBA5D46FEB}" type="slidenum">
              <a:rPr lang="en-US" altLang="en-US"/>
              <a:pPr/>
              <a:t>12</a:t>
            </a:fld>
            <a:endParaRPr lang="en-US" altLang="en-US"/>
          </a:p>
        </p:txBody>
      </p:sp>
      <p:sp>
        <p:nvSpPr>
          <p:cNvPr id="80898" name="Rectangle 2">
            <a:extLst>
              <a:ext uri="{FF2B5EF4-FFF2-40B4-BE49-F238E27FC236}">
                <a16:creationId xmlns:a16="http://schemas.microsoft.com/office/drawing/2014/main" id="{6738926F-1432-DB09-9521-52022A3DE695}"/>
              </a:ext>
            </a:extLst>
          </p:cNvPr>
          <p:cNvSpPr>
            <a:spLocks noGrp="1" noRot="1" noChangeAspect="1" noChangeArrowheads="1" noTextEdit="1"/>
          </p:cNvSpPr>
          <p:nvPr>
            <p:ph type="sldImg"/>
          </p:nvPr>
        </p:nvSpPr>
        <p:spPr>
          <a:ln/>
        </p:spPr>
      </p:sp>
      <p:sp>
        <p:nvSpPr>
          <p:cNvPr id="80899" name="Rectangle 3">
            <a:extLst>
              <a:ext uri="{FF2B5EF4-FFF2-40B4-BE49-F238E27FC236}">
                <a16:creationId xmlns:a16="http://schemas.microsoft.com/office/drawing/2014/main" id="{B3BA9FF6-B65E-0A39-4FBD-10C2659F5198}"/>
              </a:ext>
            </a:extLst>
          </p:cNvPr>
          <p:cNvSpPr>
            <a:spLocks noGrp="1" noChangeArrowheads="1"/>
          </p:cNvSpPr>
          <p:nvPr>
            <p:ph type="body" idx="1"/>
          </p:nvPr>
        </p:nvSpPr>
        <p:spPr>
          <a:xfrm>
            <a:off x="685800" y="4416425"/>
            <a:ext cx="5486400" cy="4181475"/>
          </a:xfrm>
        </p:spPr>
        <p:txBody>
          <a:bodyPr/>
          <a:lstStyle/>
          <a:p>
            <a:pPr marL="111125" indent="-111125">
              <a:spcAft>
                <a:spcPct val="30000"/>
              </a:spcAft>
              <a:buFontTx/>
              <a:buChar char="•"/>
            </a:pPr>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109B1BC2-D809-5629-C4AD-B8D4D78A0D92}"/>
              </a:ext>
            </a:extLst>
          </p:cNvPr>
          <p:cNvSpPr>
            <a:spLocks noGrp="1" noChangeArrowheads="1"/>
          </p:cNvSpPr>
          <p:nvPr>
            <p:ph type="sldNum" sz="quarter" idx="5"/>
          </p:nvPr>
        </p:nvSpPr>
        <p:spPr>
          <a:ln/>
        </p:spPr>
        <p:txBody>
          <a:bodyPr/>
          <a:lstStyle/>
          <a:p>
            <a:fld id="{12411B16-EC38-4691-8EF0-755EB6A5868C}" type="slidenum">
              <a:rPr lang="en-US" altLang="en-US"/>
              <a:pPr/>
              <a:t>13</a:t>
            </a:fld>
            <a:endParaRPr lang="en-US" altLang="en-US"/>
          </a:p>
        </p:txBody>
      </p:sp>
      <p:sp>
        <p:nvSpPr>
          <p:cNvPr id="81922" name="Rectangle 2">
            <a:extLst>
              <a:ext uri="{FF2B5EF4-FFF2-40B4-BE49-F238E27FC236}">
                <a16:creationId xmlns:a16="http://schemas.microsoft.com/office/drawing/2014/main" id="{F7885AF8-9677-6260-2D2D-D860C0D805E7}"/>
              </a:ext>
            </a:extLst>
          </p:cNvPr>
          <p:cNvSpPr>
            <a:spLocks noGrp="1" noRot="1" noChangeAspect="1" noChangeArrowheads="1" noTextEdit="1"/>
          </p:cNvSpPr>
          <p:nvPr>
            <p:ph type="sldImg"/>
          </p:nvPr>
        </p:nvSpPr>
        <p:spPr>
          <a:ln/>
        </p:spPr>
      </p:sp>
      <p:sp>
        <p:nvSpPr>
          <p:cNvPr id="81923" name="Rectangle 3">
            <a:extLst>
              <a:ext uri="{FF2B5EF4-FFF2-40B4-BE49-F238E27FC236}">
                <a16:creationId xmlns:a16="http://schemas.microsoft.com/office/drawing/2014/main" id="{F789C70B-D52B-6A42-CF04-9D31A97D6D58}"/>
              </a:ext>
            </a:extLst>
          </p:cNvPr>
          <p:cNvSpPr>
            <a:spLocks noGrp="1" noChangeArrowheads="1"/>
          </p:cNvSpPr>
          <p:nvPr>
            <p:ph type="body" idx="1"/>
          </p:nvPr>
        </p:nvSpPr>
        <p:spPr/>
        <p:txBody>
          <a:bodyPr/>
          <a:lstStyle/>
          <a:p>
            <a:pPr marL="111125" indent="-111125">
              <a:spcAft>
                <a:spcPct val="30000"/>
              </a:spcAft>
              <a:buFontTx/>
              <a:buChar char="•"/>
            </a:pPr>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FE75ABBA-A7D2-0404-9587-C350385A142E}"/>
              </a:ext>
            </a:extLst>
          </p:cNvPr>
          <p:cNvSpPr>
            <a:spLocks noGrp="1" noChangeArrowheads="1"/>
          </p:cNvSpPr>
          <p:nvPr>
            <p:ph type="sldNum" sz="quarter" idx="5"/>
          </p:nvPr>
        </p:nvSpPr>
        <p:spPr>
          <a:ln/>
        </p:spPr>
        <p:txBody>
          <a:bodyPr/>
          <a:lstStyle/>
          <a:p>
            <a:fld id="{2FDB63CB-A909-4DFC-96A5-0812A23369BD}" type="slidenum">
              <a:rPr lang="en-US" altLang="en-US"/>
              <a:pPr/>
              <a:t>14</a:t>
            </a:fld>
            <a:endParaRPr lang="en-US" altLang="en-US"/>
          </a:p>
        </p:txBody>
      </p:sp>
      <p:sp>
        <p:nvSpPr>
          <p:cNvPr id="82946" name="Rectangle 2">
            <a:extLst>
              <a:ext uri="{FF2B5EF4-FFF2-40B4-BE49-F238E27FC236}">
                <a16:creationId xmlns:a16="http://schemas.microsoft.com/office/drawing/2014/main" id="{62393B80-0C8F-0EBF-15FB-6B7CF9B85D1B}"/>
              </a:ext>
            </a:extLst>
          </p:cNvPr>
          <p:cNvSpPr>
            <a:spLocks noGrp="1" noRot="1" noChangeAspect="1" noChangeArrowheads="1" noTextEdit="1"/>
          </p:cNvSpPr>
          <p:nvPr>
            <p:ph type="sldImg"/>
          </p:nvPr>
        </p:nvSpPr>
        <p:spPr>
          <a:ln/>
        </p:spPr>
      </p:sp>
      <p:sp>
        <p:nvSpPr>
          <p:cNvPr id="82947" name="Rectangle 3">
            <a:extLst>
              <a:ext uri="{FF2B5EF4-FFF2-40B4-BE49-F238E27FC236}">
                <a16:creationId xmlns:a16="http://schemas.microsoft.com/office/drawing/2014/main" id="{C673A704-B816-021C-1AEC-EF6984854246}"/>
              </a:ext>
            </a:extLst>
          </p:cNvPr>
          <p:cNvSpPr>
            <a:spLocks noGrp="1" noChangeArrowheads="1"/>
          </p:cNvSpPr>
          <p:nvPr>
            <p:ph type="body" idx="1"/>
          </p:nvPr>
        </p:nvSpPr>
        <p:spPr/>
        <p:txBody>
          <a:bodyPr/>
          <a:lstStyle/>
          <a:p>
            <a:pPr marL="111125" indent="-111125">
              <a:spcAft>
                <a:spcPct val="30000"/>
              </a:spcAft>
              <a:buFontTx/>
              <a:buChar char="•"/>
            </a:pPr>
            <a:endParaRPr lang="en-US" altLang="en-US" u="sng"/>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5223C3E7-702F-7611-DF42-D37D94D2573C}"/>
              </a:ext>
            </a:extLst>
          </p:cNvPr>
          <p:cNvSpPr>
            <a:spLocks noGrp="1" noChangeArrowheads="1"/>
          </p:cNvSpPr>
          <p:nvPr>
            <p:ph type="sldNum" sz="quarter" idx="5"/>
          </p:nvPr>
        </p:nvSpPr>
        <p:spPr>
          <a:ln/>
        </p:spPr>
        <p:txBody>
          <a:bodyPr/>
          <a:lstStyle/>
          <a:p>
            <a:fld id="{DC0ADDBD-565D-4233-867C-43CFEACAF0C0}" type="slidenum">
              <a:rPr lang="en-US" altLang="en-US"/>
              <a:pPr/>
              <a:t>15</a:t>
            </a:fld>
            <a:endParaRPr lang="en-US" altLang="en-US"/>
          </a:p>
        </p:txBody>
      </p:sp>
      <p:sp>
        <p:nvSpPr>
          <p:cNvPr id="73730" name="Rectangle 2">
            <a:extLst>
              <a:ext uri="{FF2B5EF4-FFF2-40B4-BE49-F238E27FC236}">
                <a16:creationId xmlns:a16="http://schemas.microsoft.com/office/drawing/2014/main" id="{B686BC7A-8CA2-D755-F710-B252D34D173F}"/>
              </a:ext>
            </a:extLst>
          </p:cNvPr>
          <p:cNvSpPr>
            <a:spLocks noGrp="1" noRot="1" noChangeAspect="1" noChangeArrowheads="1" noTextEdit="1"/>
          </p:cNvSpPr>
          <p:nvPr>
            <p:ph type="sldImg"/>
          </p:nvPr>
        </p:nvSpPr>
        <p:spPr>
          <a:ln/>
        </p:spPr>
      </p:sp>
      <p:sp>
        <p:nvSpPr>
          <p:cNvPr id="73731" name="Rectangle 3">
            <a:extLst>
              <a:ext uri="{FF2B5EF4-FFF2-40B4-BE49-F238E27FC236}">
                <a16:creationId xmlns:a16="http://schemas.microsoft.com/office/drawing/2014/main" id="{285906D3-B31D-944A-CAB9-513B771A8F9C}"/>
              </a:ext>
            </a:extLst>
          </p:cNvPr>
          <p:cNvSpPr>
            <a:spLocks noGrp="1" noChangeArrowheads="1"/>
          </p:cNvSpPr>
          <p:nvPr>
            <p:ph type="body" idx="1"/>
          </p:nvPr>
        </p:nvSpPr>
        <p:spPr/>
        <p:txBody>
          <a:bodyPr/>
          <a:lstStyle/>
          <a:p>
            <a:pPr marL="111125" indent="-111125">
              <a:spcAft>
                <a:spcPct val="30000"/>
              </a:spcAft>
              <a:buFontTx/>
              <a:buChar char="•"/>
            </a:pPr>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9A087964-AD3F-9468-6A05-FB406E8F3EFF}"/>
              </a:ext>
            </a:extLst>
          </p:cNvPr>
          <p:cNvSpPr>
            <a:spLocks noGrp="1" noChangeArrowheads="1"/>
          </p:cNvSpPr>
          <p:nvPr>
            <p:ph type="sldNum" sz="quarter" idx="5"/>
          </p:nvPr>
        </p:nvSpPr>
        <p:spPr>
          <a:ln/>
        </p:spPr>
        <p:txBody>
          <a:bodyPr/>
          <a:lstStyle/>
          <a:p>
            <a:fld id="{E7E82F10-62DB-41C8-8DEB-9E9D8FFED517}" type="slidenum">
              <a:rPr lang="en-US" altLang="en-US"/>
              <a:pPr/>
              <a:t>16</a:t>
            </a:fld>
            <a:endParaRPr lang="en-US" altLang="en-US"/>
          </a:p>
        </p:txBody>
      </p:sp>
      <p:sp>
        <p:nvSpPr>
          <p:cNvPr id="84994" name="Rectangle 2">
            <a:extLst>
              <a:ext uri="{FF2B5EF4-FFF2-40B4-BE49-F238E27FC236}">
                <a16:creationId xmlns:a16="http://schemas.microsoft.com/office/drawing/2014/main" id="{D6DBA22B-3FE3-07EC-E286-882DB33E4C0D}"/>
              </a:ext>
            </a:extLst>
          </p:cNvPr>
          <p:cNvSpPr>
            <a:spLocks noGrp="1" noRot="1" noChangeAspect="1" noChangeArrowheads="1" noTextEdit="1"/>
          </p:cNvSpPr>
          <p:nvPr>
            <p:ph type="sldImg"/>
          </p:nvPr>
        </p:nvSpPr>
        <p:spPr>
          <a:ln/>
        </p:spPr>
      </p:sp>
      <p:sp>
        <p:nvSpPr>
          <p:cNvPr id="84995" name="Rectangle 3">
            <a:extLst>
              <a:ext uri="{FF2B5EF4-FFF2-40B4-BE49-F238E27FC236}">
                <a16:creationId xmlns:a16="http://schemas.microsoft.com/office/drawing/2014/main" id="{33AE2B55-4BF4-EDA9-689D-7C1192D3E79B}"/>
              </a:ext>
            </a:extLst>
          </p:cNvPr>
          <p:cNvSpPr>
            <a:spLocks noGrp="1" noChangeArrowheads="1"/>
          </p:cNvSpPr>
          <p:nvPr>
            <p:ph type="body" idx="1"/>
          </p:nvPr>
        </p:nvSpPr>
        <p:spPr/>
        <p:txBody>
          <a:bodyPr/>
          <a:lstStyle/>
          <a:p>
            <a:pPr marL="111125" indent="-111125">
              <a:buFontTx/>
              <a:buChar char="•"/>
            </a:pPr>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5A038826-B0B2-EC1E-D40D-762961F5210B}"/>
              </a:ext>
            </a:extLst>
          </p:cNvPr>
          <p:cNvSpPr>
            <a:spLocks noGrp="1" noChangeArrowheads="1"/>
          </p:cNvSpPr>
          <p:nvPr>
            <p:ph type="sldNum" sz="quarter" idx="5"/>
          </p:nvPr>
        </p:nvSpPr>
        <p:spPr>
          <a:ln/>
        </p:spPr>
        <p:txBody>
          <a:bodyPr/>
          <a:lstStyle/>
          <a:p>
            <a:fld id="{9D095EC8-EF1B-426D-966E-66D1035295B3}" type="slidenum">
              <a:rPr lang="en-US" altLang="en-US"/>
              <a:pPr/>
              <a:t>17</a:t>
            </a:fld>
            <a:endParaRPr lang="en-US" altLang="en-US"/>
          </a:p>
        </p:txBody>
      </p:sp>
      <p:sp>
        <p:nvSpPr>
          <p:cNvPr id="343042" name="Rectangle 2">
            <a:extLst>
              <a:ext uri="{FF2B5EF4-FFF2-40B4-BE49-F238E27FC236}">
                <a16:creationId xmlns:a16="http://schemas.microsoft.com/office/drawing/2014/main" id="{DC12819A-82DF-F1B6-7AB5-63741130D83F}"/>
              </a:ext>
            </a:extLst>
          </p:cNvPr>
          <p:cNvSpPr>
            <a:spLocks noGrp="1" noRot="1" noChangeAspect="1" noChangeArrowheads="1" noTextEdit="1"/>
          </p:cNvSpPr>
          <p:nvPr>
            <p:ph type="sldImg"/>
          </p:nvPr>
        </p:nvSpPr>
        <p:spPr>
          <a:ln/>
        </p:spPr>
      </p:sp>
      <p:sp>
        <p:nvSpPr>
          <p:cNvPr id="343043" name="Rectangle 3">
            <a:extLst>
              <a:ext uri="{FF2B5EF4-FFF2-40B4-BE49-F238E27FC236}">
                <a16:creationId xmlns:a16="http://schemas.microsoft.com/office/drawing/2014/main" id="{CA9753A2-5639-DD9D-F122-483C2B8E4D00}"/>
              </a:ext>
            </a:extLst>
          </p:cNvPr>
          <p:cNvSpPr>
            <a:spLocks noGrp="1" noChangeArrowheads="1"/>
          </p:cNvSpPr>
          <p:nvPr>
            <p:ph type="body" idx="1"/>
          </p:nvPr>
        </p:nvSpPr>
        <p:spPr/>
        <p:txBody>
          <a:bodyPr/>
          <a:lstStyle/>
          <a:p>
            <a:pPr marL="111125" indent="-111125">
              <a:buFontTx/>
              <a:buChar char="•"/>
            </a:pPr>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14574AAF-D524-C125-CB6A-97B230A3CA98}"/>
              </a:ext>
            </a:extLst>
          </p:cNvPr>
          <p:cNvSpPr>
            <a:spLocks noGrp="1" noChangeArrowheads="1"/>
          </p:cNvSpPr>
          <p:nvPr>
            <p:ph type="sldNum" sz="quarter" idx="5"/>
          </p:nvPr>
        </p:nvSpPr>
        <p:spPr>
          <a:ln/>
        </p:spPr>
        <p:txBody>
          <a:bodyPr/>
          <a:lstStyle/>
          <a:p>
            <a:fld id="{C04171B5-1612-429D-A49E-944BFF9CC84C}" type="slidenum">
              <a:rPr lang="en-US" altLang="en-US"/>
              <a:pPr/>
              <a:t>18</a:t>
            </a:fld>
            <a:endParaRPr lang="en-US" altLang="en-US"/>
          </a:p>
        </p:txBody>
      </p:sp>
      <p:sp>
        <p:nvSpPr>
          <p:cNvPr id="362498" name="Rectangle 2">
            <a:extLst>
              <a:ext uri="{FF2B5EF4-FFF2-40B4-BE49-F238E27FC236}">
                <a16:creationId xmlns:a16="http://schemas.microsoft.com/office/drawing/2014/main" id="{663B1180-D2CD-5B85-BC14-727EAB7FAFA7}"/>
              </a:ext>
            </a:extLst>
          </p:cNvPr>
          <p:cNvSpPr>
            <a:spLocks noGrp="1" noRot="1" noChangeAspect="1" noChangeArrowheads="1" noTextEdit="1"/>
          </p:cNvSpPr>
          <p:nvPr>
            <p:ph type="sldImg"/>
          </p:nvPr>
        </p:nvSpPr>
        <p:spPr>
          <a:ln/>
        </p:spPr>
      </p:sp>
      <p:sp>
        <p:nvSpPr>
          <p:cNvPr id="362499" name="Rectangle 3">
            <a:extLst>
              <a:ext uri="{FF2B5EF4-FFF2-40B4-BE49-F238E27FC236}">
                <a16:creationId xmlns:a16="http://schemas.microsoft.com/office/drawing/2014/main" id="{862BAD6B-46AE-AFA3-E06C-97B2228B1604}"/>
              </a:ext>
            </a:extLst>
          </p:cNvPr>
          <p:cNvSpPr>
            <a:spLocks noGrp="1" noChangeArrowheads="1"/>
          </p:cNvSpPr>
          <p:nvPr>
            <p:ph type="body" idx="1"/>
          </p:nvPr>
        </p:nvSpPr>
        <p:spPr/>
        <p:txBody>
          <a:bodyPr/>
          <a:lstStyle/>
          <a:p>
            <a:pPr marL="111125" indent="-111125">
              <a:buFontTx/>
              <a:buChar char="•"/>
            </a:pPr>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08E952AD-E9D4-C64F-068C-C48B35B279EC}"/>
              </a:ext>
            </a:extLst>
          </p:cNvPr>
          <p:cNvSpPr>
            <a:spLocks noGrp="1" noChangeArrowheads="1"/>
          </p:cNvSpPr>
          <p:nvPr>
            <p:ph type="sldNum" sz="quarter" idx="5"/>
          </p:nvPr>
        </p:nvSpPr>
        <p:spPr>
          <a:ln/>
        </p:spPr>
        <p:txBody>
          <a:bodyPr/>
          <a:lstStyle/>
          <a:p>
            <a:fld id="{0BFEF058-4920-4943-B2A3-855FEBE6B3B7}" type="slidenum">
              <a:rPr lang="en-US" altLang="en-US"/>
              <a:pPr/>
              <a:t>19</a:t>
            </a:fld>
            <a:endParaRPr lang="en-US" altLang="en-US"/>
          </a:p>
        </p:txBody>
      </p:sp>
      <p:sp>
        <p:nvSpPr>
          <p:cNvPr id="86018" name="Rectangle 2">
            <a:extLst>
              <a:ext uri="{FF2B5EF4-FFF2-40B4-BE49-F238E27FC236}">
                <a16:creationId xmlns:a16="http://schemas.microsoft.com/office/drawing/2014/main" id="{439C4CD1-AE1C-4BBC-3F05-1D3117E0552D}"/>
              </a:ext>
            </a:extLst>
          </p:cNvPr>
          <p:cNvSpPr>
            <a:spLocks noGrp="1" noRot="1" noChangeAspect="1" noChangeArrowheads="1" noTextEdit="1"/>
          </p:cNvSpPr>
          <p:nvPr>
            <p:ph type="sldImg"/>
          </p:nvPr>
        </p:nvSpPr>
        <p:spPr>
          <a:xfrm>
            <a:off x="1143000" y="685800"/>
            <a:ext cx="4646613" cy="3484563"/>
          </a:xfrm>
          <a:ln/>
        </p:spPr>
      </p:sp>
      <p:sp>
        <p:nvSpPr>
          <p:cNvPr id="86019" name="Rectangle 3">
            <a:extLst>
              <a:ext uri="{FF2B5EF4-FFF2-40B4-BE49-F238E27FC236}">
                <a16:creationId xmlns:a16="http://schemas.microsoft.com/office/drawing/2014/main" id="{F29F8F86-1490-F732-BD0B-279C89E54B84}"/>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9A0A73C5-7609-2CBF-78E3-67A98BE8574A}"/>
              </a:ext>
            </a:extLst>
          </p:cNvPr>
          <p:cNvSpPr>
            <a:spLocks noGrp="1" noChangeArrowheads="1"/>
          </p:cNvSpPr>
          <p:nvPr>
            <p:ph type="sldNum" sz="quarter" idx="5"/>
          </p:nvPr>
        </p:nvSpPr>
        <p:spPr>
          <a:ln/>
        </p:spPr>
        <p:txBody>
          <a:bodyPr/>
          <a:lstStyle/>
          <a:p>
            <a:fld id="{684B9556-8449-43FA-AAA2-BCC0BE9F9A6B}" type="slidenum">
              <a:rPr lang="en-US" altLang="en-US"/>
              <a:pPr/>
              <a:t>2</a:t>
            </a:fld>
            <a:endParaRPr lang="en-US" altLang="en-US"/>
          </a:p>
        </p:txBody>
      </p:sp>
      <p:sp>
        <p:nvSpPr>
          <p:cNvPr id="316418" name="Rectangle 2">
            <a:extLst>
              <a:ext uri="{FF2B5EF4-FFF2-40B4-BE49-F238E27FC236}">
                <a16:creationId xmlns:a16="http://schemas.microsoft.com/office/drawing/2014/main" id="{9972D23E-4D88-6788-8ECE-A7A918F147F9}"/>
              </a:ext>
            </a:extLst>
          </p:cNvPr>
          <p:cNvSpPr>
            <a:spLocks noGrp="1" noRot="1" noChangeAspect="1" noChangeArrowheads="1" noTextEdit="1"/>
          </p:cNvSpPr>
          <p:nvPr>
            <p:ph type="sldImg"/>
          </p:nvPr>
        </p:nvSpPr>
        <p:spPr>
          <a:ln/>
        </p:spPr>
      </p:sp>
      <p:sp>
        <p:nvSpPr>
          <p:cNvPr id="316419" name="Rectangle 3">
            <a:extLst>
              <a:ext uri="{FF2B5EF4-FFF2-40B4-BE49-F238E27FC236}">
                <a16:creationId xmlns:a16="http://schemas.microsoft.com/office/drawing/2014/main" id="{F5E0FCA6-234E-DC64-3B3C-676034A3AD9A}"/>
              </a:ext>
            </a:extLst>
          </p:cNvPr>
          <p:cNvSpPr>
            <a:spLocks noGrp="1" noChangeArrowheads="1"/>
          </p:cNvSpPr>
          <p:nvPr>
            <p:ph type="body" idx="1"/>
          </p:nvPr>
        </p:nvSpPr>
        <p:spPr/>
        <p:txBody>
          <a:bodyPr/>
          <a:lstStyle/>
          <a:p>
            <a:pPr marL="114300" lvl="1">
              <a:spcAft>
                <a:spcPct val="30000"/>
              </a:spcAft>
            </a:pPr>
            <a:endParaRPr lang="en-US" alt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D4D0C3E4-F8EE-D7C6-AE25-6C0BD4DAA9FA}"/>
              </a:ext>
            </a:extLst>
          </p:cNvPr>
          <p:cNvSpPr>
            <a:spLocks noGrp="1" noChangeArrowheads="1"/>
          </p:cNvSpPr>
          <p:nvPr>
            <p:ph type="sldNum" sz="quarter" idx="5"/>
          </p:nvPr>
        </p:nvSpPr>
        <p:spPr>
          <a:ln/>
        </p:spPr>
        <p:txBody>
          <a:bodyPr/>
          <a:lstStyle/>
          <a:p>
            <a:fld id="{21C73258-1FC0-4BB7-8A45-72DDA36664DF}" type="slidenum">
              <a:rPr lang="en-US" altLang="en-US"/>
              <a:pPr/>
              <a:t>20</a:t>
            </a:fld>
            <a:endParaRPr lang="en-US" altLang="en-US"/>
          </a:p>
        </p:txBody>
      </p:sp>
      <p:sp>
        <p:nvSpPr>
          <p:cNvPr id="143362" name="Rectangle 2050">
            <a:extLst>
              <a:ext uri="{FF2B5EF4-FFF2-40B4-BE49-F238E27FC236}">
                <a16:creationId xmlns:a16="http://schemas.microsoft.com/office/drawing/2014/main" id="{2535AE23-5D38-C477-DB39-90AAB635FE54}"/>
              </a:ext>
            </a:extLst>
          </p:cNvPr>
          <p:cNvSpPr>
            <a:spLocks noGrp="1" noRot="1" noChangeAspect="1" noChangeArrowheads="1" noTextEdit="1"/>
          </p:cNvSpPr>
          <p:nvPr>
            <p:ph type="sldImg"/>
          </p:nvPr>
        </p:nvSpPr>
        <p:spPr>
          <a:ln/>
        </p:spPr>
      </p:sp>
      <p:sp>
        <p:nvSpPr>
          <p:cNvPr id="143363" name="Rectangle 2051">
            <a:extLst>
              <a:ext uri="{FF2B5EF4-FFF2-40B4-BE49-F238E27FC236}">
                <a16:creationId xmlns:a16="http://schemas.microsoft.com/office/drawing/2014/main" id="{654E70A1-9BEA-30AA-AF5F-5FAFF498BBB8}"/>
              </a:ext>
            </a:extLst>
          </p:cNvPr>
          <p:cNvSpPr>
            <a:spLocks noGrp="1" noChangeArrowheads="1"/>
          </p:cNvSpPr>
          <p:nvPr>
            <p:ph type="body" idx="1"/>
          </p:nvPr>
        </p:nvSpPr>
        <p:spPr>
          <a:noFill/>
          <a:ln/>
        </p:spPr>
        <p:txBody>
          <a:bodyPr/>
          <a:lstStyle/>
          <a:p>
            <a:pPr indent="3175"/>
            <a:endParaRPr lang="en-US" altLang="en-US" u="sng"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9E0C4A27-BE7F-B6C8-FF33-13A9BB2A4606}"/>
              </a:ext>
            </a:extLst>
          </p:cNvPr>
          <p:cNvSpPr>
            <a:spLocks noGrp="1" noChangeArrowheads="1"/>
          </p:cNvSpPr>
          <p:nvPr>
            <p:ph type="sldNum" sz="quarter" idx="5"/>
          </p:nvPr>
        </p:nvSpPr>
        <p:spPr>
          <a:ln/>
        </p:spPr>
        <p:txBody>
          <a:bodyPr/>
          <a:lstStyle/>
          <a:p>
            <a:fld id="{7D7CB85B-6157-4BB8-9782-6E48E9BDBA64}" type="slidenum">
              <a:rPr lang="en-US" altLang="en-US"/>
              <a:pPr/>
              <a:t>21</a:t>
            </a:fld>
            <a:endParaRPr lang="en-US" altLang="en-US"/>
          </a:p>
        </p:txBody>
      </p:sp>
      <p:sp>
        <p:nvSpPr>
          <p:cNvPr id="93186" name="Rectangle 2">
            <a:extLst>
              <a:ext uri="{FF2B5EF4-FFF2-40B4-BE49-F238E27FC236}">
                <a16:creationId xmlns:a16="http://schemas.microsoft.com/office/drawing/2014/main" id="{083F8D4A-B2EF-A3AC-7E3C-FE2D74791047}"/>
              </a:ext>
            </a:extLst>
          </p:cNvPr>
          <p:cNvSpPr>
            <a:spLocks noGrp="1" noRot="1" noChangeAspect="1" noChangeArrowheads="1" noTextEdit="1"/>
          </p:cNvSpPr>
          <p:nvPr>
            <p:ph type="sldImg"/>
          </p:nvPr>
        </p:nvSpPr>
        <p:spPr>
          <a:ln/>
        </p:spPr>
      </p:sp>
      <p:sp>
        <p:nvSpPr>
          <p:cNvPr id="93187" name="Rectangle 3">
            <a:extLst>
              <a:ext uri="{FF2B5EF4-FFF2-40B4-BE49-F238E27FC236}">
                <a16:creationId xmlns:a16="http://schemas.microsoft.com/office/drawing/2014/main" id="{FAAF5F08-CD38-795B-1F1E-49FDE3D48927}"/>
              </a:ext>
            </a:extLst>
          </p:cNvPr>
          <p:cNvSpPr>
            <a:spLocks noGrp="1" noChangeArrowheads="1"/>
          </p:cNvSpPr>
          <p:nvPr>
            <p:ph type="body" idx="1"/>
          </p:nvPr>
        </p:nvSpPr>
        <p:spPr>
          <a:xfrm>
            <a:off x="685800" y="4340225"/>
            <a:ext cx="5791200" cy="4183063"/>
          </a:xfrm>
        </p:spPr>
        <p:txBody>
          <a:bodyPr/>
          <a:lstStyle/>
          <a:p>
            <a:pPr>
              <a:lnSpc>
                <a:spcPct val="80000"/>
              </a:lnSpc>
              <a:spcAft>
                <a:spcPct val="30000"/>
              </a:spcAft>
              <a:tabLst>
                <a:tab pos="114300" algn="l"/>
              </a:tabLst>
            </a:pPr>
            <a:endParaRPr lang="en-US" altLang="en-US" sz="900" b="1" i="1"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F5BCD049-B7F3-EA12-5864-796F7A17031C}"/>
              </a:ext>
            </a:extLst>
          </p:cNvPr>
          <p:cNvSpPr>
            <a:spLocks noGrp="1" noChangeArrowheads="1"/>
          </p:cNvSpPr>
          <p:nvPr>
            <p:ph type="sldNum" sz="quarter" idx="5"/>
          </p:nvPr>
        </p:nvSpPr>
        <p:spPr>
          <a:ln/>
        </p:spPr>
        <p:txBody>
          <a:bodyPr/>
          <a:lstStyle/>
          <a:p>
            <a:fld id="{18F61112-5467-47ED-8E52-912EECCAE154}" type="slidenum">
              <a:rPr lang="en-US" altLang="en-US"/>
              <a:pPr/>
              <a:t>22</a:t>
            </a:fld>
            <a:endParaRPr lang="en-US" altLang="en-US"/>
          </a:p>
        </p:txBody>
      </p:sp>
      <p:sp>
        <p:nvSpPr>
          <p:cNvPr id="96258" name="Rectangle 2">
            <a:extLst>
              <a:ext uri="{FF2B5EF4-FFF2-40B4-BE49-F238E27FC236}">
                <a16:creationId xmlns:a16="http://schemas.microsoft.com/office/drawing/2014/main" id="{DD5F8073-7354-E337-9D12-CB82578C180B}"/>
              </a:ext>
            </a:extLst>
          </p:cNvPr>
          <p:cNvSpPr>
            <a:spLocks noGrp="1" noRot="1" noChangeAspect="1" noChangeArrowheads="1" noTextEdit="1"/>
          </p:cNvSpPr>
          <p:nvPr>
            <p:ph type="sldImg"/>
          </p:nvPr>
        </p:nvSpPr>
        <p:spPr>
          <a:ln/>
        </p:spPr>
      </p:sp>
      <p:sp>
        <p:nvSpPr>
          <p:cNvPr id="96259" name="Rectangle 3">
            <a:extLst>
              <a:ext uri="{FF2B5EF4-FFF2-40B4-BE49-F238E27FC236}">
                <a16:creationId xmlns:a16="http://schemas.microsoft.com/office/drawing/2014/main" id="{6F8CCAAE-D2D4-A034-8055-ED850A812EED}"/>
              </a:ext>
            </a:extLst>
          </p:cNvPr>
          <p:cNvSpPr>
            <a:spLocks noGrp="1" noChangeArrowheads="1"/>
          </p:cNvSpPr>
          <p:nvPr>
            <p:ph type="body" idx="1"/>
          </p:nvPr>
        </p:nvSpPr>
        <p:spPr/>
        <p:txBody>
          <a:bodyPr/>
          <a:lstStyle/>
          <a:p>
            <a:endParaRPr lang="en-US" altLang="en-US" dirty="0">
              <a:latin typeface="Arial" panose="020B0604020202020204"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6911DA5C-16F1-5135-5A7F-8CC2B75FD985}"/>
              </a:ext>
            </a:extLst>
          </p:cNvPr>
          <p:cNvSpPr>
            <a:spLocks noGrp="1" noChangeArrowheads="1"/>
          </p:cNvSpPr>
          <p:nvPr>
            <p:ph type="sldNum" sz="quarter" idx="5"/>
          </p:nvPr>
        </p:nvSpPr>
        <p:spPr>
          <a:ln/>
        </p:spPr>
        <p:txBody>
          <a:bodyPr/>
          <a:lstStyle/>
          <a:p>
            <a:fld id="{796D7EEF-49B4-42B5-A7C3-4481C323FE2C}" type="slidenum">
              <a:rPr lang="en-US" altLang="en-US"/>
              <a:pPr/>
              <a:t>23</a:t>
            </a:fld>
            <a:endParaRPr lang="en-US" altLang="en-US"/>
          </a:p>
        </p:txBody>
      </p:sp>
      <p:sp>
        <p:nvSpPr>
          <p:cNvPr id="346114" name="Rectangle 2">
            <a:extLst>
              <a:ext uri="{FF2B5EF4-FFF2-40B4-BE49-F238E27FC236}">
                <a16:creationId xmlns:a16="http://schemas.microsoft.com/office/drawing/2014/main" id="{33E8D283-9E45-117B-7057-E3062CAAB5D6}"/>
              </a:ext>
            </a:extLst>
          </p:cNvPr>
          <p:cNvSpPr>
            <a:spLocks noGrp="1" noRot="1" noChangeAspect="1" noChangeArrowheads="1" noTextEdit="1"/>
          </p:cNvSpPr>
          <p:nvPr>
            <p:ph type="sldImg"/>
          </p:nvPr>
        </p:nvSpPr>
        <p:spPr>
          <a:xfrm>
            <a:off x="1143000" y="685800"/>
            <a:ext cx="4646613" cy="3484563"/>
          </a:xfrm>
          <a:ln/>
        </p:spPr>
      </p:sp>
      <p:sp>
        <p:nvSpPr>
          <p:cNvPr id="346115" name="Rectangle 3">
            <a:extLst>
              <a:ext uri="{FF2B5EF4-FFF2-40B4-BE49-F238E27FC236}">
                <a16:creationId xmlns:a16="http://schemas.microsoft.com/office/drawing/2014/main" id="{6FC6C9AA-5FD8-A60D-76E2-EB7097D69035}"/>
              </a:ext>
            </a:extLst>
          </p:cNvPr>
          <p:cNvSpPr>
            <a:spLocks noGrp="1" noChangeArrowheads="1"/>
          </p:cNvSpPr>
          <p:nvPr>
            <p:ph type="body" idx="1"/>
          </p:nvPr>
        </p:nvSpPr>
        <p:spPr/>
        <p:txBody>
          <a:bodyPr/>
          <a:lstStyle/>
          <a:p>
            <a:endParaRPr lang="en-US" alt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70B0113F-7060-BE14-D285-EAA60BAF8AD1}"/>
              </a:ext>
            </a:extLst>
          </p:cNvPr>
          <p:cNvSpPr>
            <a:spLocks noGrp="1" noChangeArrowheads="1"/>
          </p:cNvSpPr>
          <p:nvPr>
            <p:ph type="sldNum" sz="quarter" idx="5"/>
          </p:nvPr>
        </p:nvSpPr>
        <p:spPr>
          <a:ln/>
        </p:spPr>
        <p:txBody>
          <a:bodyPr/>
          <a:lstStyle/>
          <a:p>
            <a:fld id="{809237B1-6A50-44A8-82CA-97BCABCAE462}" type="slidenum">
              <a:rPr lang="en-US" altLang="en-US"/>
              <a:pPr/>
              <a:t>24</a:t>
            </a:fld>
            <a:endParaRPr lang="en-US" altLang="en-US"/>
          </a:p>
        </p:txBody>
      </p:sp>
      <p:sp>
        <p:nvSpPr>
          <p:cNvPr id="97282" name="Rectangle 2">
            <a:extLst>
              <a:ext uri="{FF2B5EF4-FFF2-40B4-BE49-F238E27FC236}">
                <a16:creationId xmlns:a16="http://schemas.microsoft.com/office/drawing/2014/main" id="{71535853-1097-3C0E-6232-256DB63D94BF}"/>
              </a:ext>
            </a:extLst>
          </p:cNvPr>
          <p:cNvSpPr>
            <a:spLocks noGrp="1" noRot="1" noChangeAspect="1" noChangeArrowheads="1" noTextEdit="1"/>
          </p:cNvSpPr>
          <p:nvPr>
            <p:ph type="sldImg"/>
          </p:nvPr>
        </p:nvSpPr>
        <p:spPr>
          <a:ln/>
        </p:spPr>
      </p:sp>
      <p:sp>
        <p:nvSpPr>
          <p:cNvPr id="97283" name="Rectangle 3">
            <a:extLst>
              <a:ext uri="{FF2B5EF4-FFF2-40B4-BE49-F238E27FC236}">
                <a16:creationId xmlns:a16="http://schemas.microsoft.com/office/drawing/2014/main" id="{5D549E29-F091-209D-9229-00D7CEF33A72}"/>
              </a:ext>
            </a:extLst>
          </p:cNvPr>
          <p:cNvSpPr>
            <a:spLocks noGrp="1" noChangeArrowheads="1"/>
          </p:cNvSpPr>
          <p:nvPr>
            <p:ph type="body" idx="1"/>
          </p:nvPr>
        </p:nvSpPr>
        <p:spPr/>
        <p:txBody>
          <a:bodyPr/>
          <a:lstStyle/>
          <a:p>
            <a:pPr marL="63500" indent="3175"/>
            <a:endParaRPr lang="en-US" altLang="en-US" dirty="0">
              <a:latin typeface="Arial" panose="020B0604020202020204"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76FED503-28F5-F18F-3A77-011535F3C23D}"/>
              </a:ext>
            </a:extLst>
          </p:cNvPr>
          <p:cNvSpPr>
            <a:spLocks noGrp="1" noChangeArrowheads="1"/>
          </p:cNvSpPr>
          <p:nvPr>
            <p:ph type="sldNum" sz="quarter" idx="5"/>
          </p:nvPr>
        </p:nvSpPr>
        <p:spPr>
          <a:ln/>
        </p:spPr>
        <p:txBody>
          <a:bodyPr/>
          <a:lstStyle/>
          <a:p>
            <a:fld id="{C0E80DBA-2D9A-443F-A7EE-FF9F5D38BE4F}" type="slidenum">
              <a:rPr lang="en-US" altLang="en-US"/>
              <a:pPr/>
              <a:t>25</a:t>
            </a:fld>
            <a:endParaRPr lang="en-US" altLang="en-US"/>
          </a:p>
        </p:txBody>
      </p:sp>
      <p:sp>
        <p:nvSpPr>
          <p:cNvPr id="364546" name="Rectangle 2">
            <a:extLst>
              <a:ext uri="{FF2B5EF4-FFF2-40B4-BE49-F238E27FC236}">
                <a16:creationId xmlns:a16="http://schemas.microsoft.com/office/drawing/2014/main" id="{777A5E54-79E1-9D92-7289-7E14926303A1}"/>
              </a:ext>
            </a:extLst>
          </p:cNvPr>
          <p:cNvSpPr>
            <a:spLocks noGrp="1" noRot="1" noChangeAspect="1" noChangeArrowheads="1" noTextEdit="1"/>
          </p:cNvSpPr>
          <p:nvPr>
            <p:ph type="sldImg"/>
          </p:nvPr>
        </p:nvSpPr>
        <p:spPr>
          <a:xfrm>
            <a:off x="1143000" y="685800"/>
            <a:ext cx="4646613" cy="3484563"/>
          </a:xfrm>
          <a:ln/>
        </p:spPr>
      </p:sp>
      <p:sp>
        <p:nvSpPr>
          <p:cNvPr id="364547" name="Rectangle 3">
            <a:extLst>
              <a:ext uri="{FF2B5EF4-FFF2-40B4-BE49-F238E27FC236}">
                <a16:creationId xmlns:a16="http://schemas.microsoft.com/office/drawing/2014/main" id="{F454BDC5-A81C-375A-D6FA-2167E5038538}"/>
              </a:ext>
            </a:extLst>
          </p:cNvPr>
          <p:cNvSpPr>
            <a:spLocks noGrp="1" noChangeArrowheads="1"/>
          </p:cNvSpPr>
          <p:nvPr>
            <p:ph type="body" idx="1"/>
          </p:nvPr>
        </p:nvSpPr>
        <p:spPr>
          <a:xfrm>
            <a:off x="609600" y="4416425"/>
            <a:ext cx="5638800" cy="4181475"/>
          </a:xfrm>
        </p:spPr>
        <p:txBody>
          <a:bodyPr/>
          <a:lstStyle/>
          <a:p>
            <a:pPr marL="111125" indent="-111125">
              <a:lnSpc>
                <a:spcPct val="90000"/>
              </a:lnSpc>
            </a:pPr>
            <a:endParaRPr lang="en-US" alt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731E7448-DF06-DC0D-6A57-A35B79EE28C4}"/>
              </a:ext>
            </a:extLst>
          </p:cNvPr>
          <p:cNvSpPr>
            <a:spLocks noGrp="1" noChangeArrowheads="1"/>
          </p:cNvSpPr>
          <p:nvPr>
            <p:ph type="sldNum" sz="quarter" idx="5"/>
          </p:nvPr>
        </p:nvSpPr>
        <p:spPr>
          <a:ln/>
        </p:spPr>
        <p:txBody>
          <a:bodyPr/>
          <a:lstStyle/>
          <a:p>
            <a:fld id="{EB21B222-0B5C-4614-B3F3-0F3C62830EFC}" type="slidenum">
              <a:rPr lang="en-US" altLang="en-US"/>
              <a:pPr/>
              <a:t>26</a:t>
            </a:fld>
            <a:endParaRPr lang="en-US" altLang="en-US"/>
          </a:p>
        </p:txBody>
      </p:sp>
      <p:sp>
        <p:nvSpPr>
          <p:cNvPr id="366594" name="Rectangle 2">
            <a:extLst>
              <a:ext uri="{FF2B5EF4-FFF2-40B4-BE49-F238E27FC236}">
                <a16:creationId xmlns:a16="http://schemas.microsoft.com/office/drawing/2014/main" id="{3853961C-35ED-0EE1-B5DC-7799412593A4}"/>
              </a:ext>
            </a:extLst>
          </p:cNvPr>
          <p:cNvSpPr>
            <a:spLocks noGrp="1" noRot="1" noChangeAspect="1" noChangeArrowheads="1" noTextEdit="1"/>
          </p:cNvSpPr>
          <p:nvPr>
            <p:ph type="sldImg"/>
          </p:nvPr>
        </p:nvSpPr>
        <p:spPr>
          <a:xfrm>
            <a:off x="1143000" y="685800"/>
            <a:ext cx="4646613" cy="3484563"/>
          </a:xfrm>
          <a:ln/>
        </p:spPr>
      </p:sp>
      <p:sp>
        <p:nvSpPr>
          <p:cNvPr id="366595" name="Rectangle 3">
            <a:extLst>
              <a:ext uri="{FF2B5EF4-FFF2-40B4-BE49-F238E27FC236}">
                <a16:creationId xmlns:a16="http://schemas.microsoft.com/office/drawing/2014/main" id="{29D57EF6-1262-0EB6-7BF4-0F927E181D86}"/>
              </a:ext>
            </a:extLst>
          </p:cNvPr>
          <p:cNvSpPr>
            <a:spLocks noGrp="1" noChangeArrowheads="1"/>
          </p:cNvSpPr>
          <p:nvPr>
            <p:ph type="body" idx="1"/>
          </p:nvPr>
        </p:nvSpPr>
        <p:spPr>
          <a:xfrm>
            <a:off x="609600" y="4416425"/>
            <a:ext cx="5638800" cy="4181475"/>
          </a:xfrm>
        </p:spPr>
        <p:txBody>
          <a:bodyPr/>
          <a:lstStyle/>
          <a:p>
            <a:pPr marL="111125" indent="-111125"/>
            <a:endParaRPr lang="en-US" alt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5DCA3B55-80B8-533E-9A35-9DED76B958CC}"/>
              </a:ext>
            </a:extLst>
          </p:cNvPr>
          <p:cNvSpPr>
            <a:spLocks noGrp="1" noChangeArrowheads="1"/>
          </p:cNvSpPr>
          <p:nvPr>
            <p:ph type="sldNum" sz="quarter" idx="5"/>
          </p:nvPr>
        </p:nvSpPr>
        <p:spPr>
          <a:ln/>
        </p:spPr>
        <p:txBody>
          <a:bodyPr/>
          <a:lstStyle/>
          <a:p>
            <a:fld id="{F22B8B6D-1EF4-4143-BC08-6C48DC970F33}" type="slidenum">
              <a:rPr lang="en-US" altLang="en-US"/>
              <a:pPr/>
              <a:t>27</a:t>
            </a:fld>
            <a:endParaRPr lang="en-US" altLang="en-US"/>
          </a:p>
        </p:txBody>
      </p:sp>
      <p:sp>
        <p:nvSpPr>
          <p:cNvPr id="99330" name="Rectangle 2">
            <a:extLst>
              <a:ext uri="{FF2B5EF4-FFF2-40B4-BE49-F238E27FC236}">
                <a16:creationId xmlns:a16="http://schemas.microsoft.com/office/drawing/2014/main" id="{E4BF4748-1970-5AED-665E-CE5B82850EE6}"/>
              </a:ext>
            </a:extLst>
          </p:cNvPr>
          <p:cNvSpPr>
            <a:spLocks noGrp="1" noRot="1" noChangeAspect="1" noChangeArrowheads="1" noTextEdit="1"/>
          </p:cNvSpPr>
          <p:nvPr>
            <p:ph type="sldImg"/>
          </p:nvPr>
        </p:nvSpPr>
        <p:spPr>
          <a:ln/>
        </p:spPr>
      </p:sp>
      <p:sp>
        <p:nvSpPr>
          <p:cNvPr id="99331" name="Rectangle 3">
            <a:extLst>
              <a:ext uri="{FF2B5EF4-FFF2-40B4-BE49-F238E27FC236}">
                <a16:creationId xmlns:a16="http://schemas.microsoft.com/office/drawing/2014/main" id="{A3B0B5B0-CFEB-15ED-B343-FC90556C1896}"/>
              </a:ext>
            </a:extLst>
          </p:cNvPr>
          <p:cNvSpPr>
            <a:spLocks noGrp="1" noChangeArrowheads="1"/>
          </p:cNvSpPr>
          <p:nvPr>
            <p:ph type="body" idx="1"/>
          </p:nvPr>
        </p:nvSpPr>
        <p:spPr/>
        <p:txBody>
          <a:bodyPr/>
          <a:lstStyle/>
          <a:p>
            <a:endParaRPr lang="en-US" altLang="en-US" dirty="0">
              <a:latin typeface="Arial" panose="020B0604020202020204"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69792DA1-26A1-BBD0-6753-0CF6BCC76FCF}"/>
              </a:ext>
            </a:extLst>
          </p:cNvPr>
          <p:cNvSpPr>
            <a:spLocks noGrp="1" noChangeArrowheads="1"/>
          </p:cNvSpPr>
          <p:nvPr>
            <p:ph type="sldNum" sz="quarter" idx="5"/>
          </p:nvPr>
        </p:nvSpPr>
        <p:spPr>
          <a:ln/>
        </p:spPr>
        <p:txBody>
          <a:bodyPr/>
          <a:lstStyle/>
          <a:p>
            <a:fld id="{04C80D30-D68A-48AD-AFA4-CFDD60C6BDA6}" type="slidenum">
              <a:rPr lang="en-US" altLang="en-US"/>
              <a:pPr/>
              <a:t>28</a:t>
            </a:fld>
            <a:endParaRPr lang="en-US" altLang="en-US"/>
          </a:p>
        </p:txBody>
      </p:sp>
      <p:sp>
        <p:nvSpPr>
          <p:cNvPr id="101378" name="Rectangle 2">
            <a:extLst>
              <a:ext uri="{FF2B5EF4-FFF2-40B4-BE49-F238E27FC236}">
                <a16:creationId xmlns:a16="http://schemas.microsoft.com/office/drawing/2014/main" id="{45E71EF3-5F72-ADBE-A445-A34D04B3FF01}"/>
              </a:ext>
            </a:extLst>
          </p:cNvPr>
          <p:cNvSpPr>
            <a:spLocks noGrp="1" noRot="1" noChangeAspect="1" noChangeArrowheads="1" noTextEdit="1"/>
          </p:cNvSpPr>
          <p:nvPr>
            <p:ph type="sldImg"/>
          </p:nvPr>
        </p:nvSpPr>
        <p:spPr>
          <a:ln/>
        </p:spPr>
      </p:sp>
      <p:sp>
        <p:nvSpPr>
          <p:cNvPr id="101379" name="Rectangle 3">
            <a:extLst>
              <a:ext uri="{FF2B5EF4-FFF2-40B4-BE49-F238E27FC236}">
                <a16:creationId xmlns:a16="http://schemas.microsoft.com/office/drawing/2014/main" id="{668DAB7E-38A6-B4E2-93DE-A48CA9ED88C0}"/>
              </a:ext>
            </a:extLst>
          </p:cNvPr>
          <p:cNvSpPr>
            <a:spLocks noGrp="1" noChangeArrowheads="1"/>
          </p:cNvSpPr>
          <p:nvPr>
            <p:ph type="body" idx="1"/>
          </p:nvPr>
        </p:nvSpPr>
        <p:spPr>
          <a:xfrm>
            <a:off x="228600" y="4416425"/>
            <a:ext cx="6400800" cy="4181475"/>
          </a:xfrm>
        </p:spPr>
        <p:txBody>
          <a:bodyPr/>
          <a:lstStyle/>
          <a:p>
            <a:pPr marL="61913" indent="-61913"/>
            <a:endParaRPr lang="en-US"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DCEC33F2-4225-CE04-A8E9-699CBADBF991}"/>
              </a:ext>
            </a:extLst>
          </p:cNvPr>
          <p:cNvSpPr>
            <a:spLocks noGrp="1" noChangeArrowheads="1"/>
          </p:cNvSpPr>
          <p:nvPr>
            <p:ph type="sldNum" sz="quarter" idx="5"/>
          </p:nvPr>
        </p:nvSpPr>
        <p:spPr>
          <a:ln/>
        </p:spPr>
        <p:txBody>
          <a:bodyPr/>
          <a:lstStyle/>
          <a:p>
            <a:fld id="{87CB8A43-26C3-400E-8726-5694B9255010}" type="slidenum">
              <a:rPr lang="en-US" altLang="en-US"/>
              <a:pPr/>
              <a:t>29</a:t>
            </a:fld>
            <a:endParaRPr lang="en-US" altLang="en-US"/>
          </a:p>
        </p:txBody>
      </p:sp>
      <p:sp>
        <p:nvSpPr>
          <p:cNvPr id="102402" name="Rectangle 2">
            <a:extLst>
              <a:ext uri="{FF2B5EF4-FFF2-40B4-BE49-F238E27FC236}">
                <a16:creationId xmlns:a16="http://schemas.microsoft.com/office/drawing/2014/main" id="{08B88CD5-FEF1-5846-2FEF-8EA1FE69FE2B}"/>
              </a:ext>
            </a:extLst>
          </p:cNvPr>
          <p:cNvSpPr>
            <a:spLocks noGrp="1" noRot="1" noChangeAspect="1" noChangeArrowheads="1" noTextEdit="1"/>
          </p:cNvSpPr>
          <p:nvPr>
            <p:ph type="sldImg"/>
          </p:nvPr>
        </p:nvSpPr>
        <p:spPr>
          <a:ln/>
        </p:spPr>
      </p:sp>
      <p:sp>
        <p:nvSpPr>
          <p:cNvPr id="102403" name="Rectangle 3">
            <a:extLst>
              <a:ext uri="{FF2B5EF4-FFF2-40B4-BE49-F238E27FC236}">
                <a16:creationId xmlns:a16="http://schemas.microsoft.com/office/drawing/2014/main" id="{86F5EA81-53ED-69C7-DD08-812B2159B4CE}"/>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D76D0B08-EDD7-9CED-8988-C8004A4135C0}"/>
              </a:ext>
            </a:extLst>
          </p:cNvPr>
          <p:cNvSpPr>
            <a:spLocks noGrp="1" noChangeArrowheads="1"/>
          </p:cNvSpPr>
          <p:nvPr>
            <p:ph type="sldNum" sz="quarter" idx="5"/>
          </p:nvPr>
        </p:nvSpPr>
        <p:spPr>
          <a:ln/>
        </p:spPr>
        <p:txBody>
          <a:bodyPr/>
          <a:lstStyle/>
          <a:p>
            <a:fld id="{842BC1B6-7E84-418D-93ED-117CE35B27D7}" type="slidenum">
              <a:rPr lang="en-US" altLang="en-US"/>
              <a:pPr/>
              <a:t>3</a:t>
            </a:fld>
            <a:endParaRPr lang="en-US" altLang="en-US"/>
          </a:p>
        </p:txBody>
      </p:sp>
      <p:sp>
        <p:nvSpPr>
          <p:cNvPr id="307202" name="Rectangle 2">
            <a:extLst>
              <a:ext uri="{FF2B5EF4-FFF2-40B4-BE49-F238E27FC236}">
                <a16:creationId xmlns:a16="http://schemas.microsoft.com/office/drawing/2014/main" id="{668F89E8-B4D1-F94E-B394-344C96F29AF1}"/>
              </a:ext>
            </a:extLst>
          </p:cNvPr>
          <p:cNvSpPr>
            <a:spLocks noGrp="1" noRot="1" noChangeAspect="1" noChangeArrowheads="1" noTextEdit="1"/>
          </p:cNvSpPr>
          <p:nvPr>
            <p:ph type="sldImg"/>
          </p:nvPr>
        </p:nvSpPr>
        <p:spPr>
          <a:ln/>
        </p:spPr>
      </p:sp>
      <p:sp>
        <p:nvSpPr>
          <p:cNvPr id="307203" name="Rectangle 3">
            <a:extLst>
              <a:ext uri="{FF2B5EF4-FFF2-40B4-BE49-F238E27FC236}">
                <a16:creationId xmlns:a16="http://schemas.microsoft.com/office/drawing/2014/main" id="{F1034ADE-899E-43F9-32F9-09A864B19182}"/>
              </a:ext>
            </a:extLst>
          </p:cNvPr>
          <p:cNvSpPr>
            <a:spLocks noGrp="1" noChangeArrowheads="1"/>
          </p:cNvSpPr>
          <p:nvPr>
            <p:ph type="body" idx="1"/>
          </p:nvPr>
        </p:nvSpPr>
        <p:spPr/>
        <p:txBody>
          <a:bodyPr/>
          <a:lstStyle/>
          <a:p>
            <a:pPr marL="349250" lvl="1" indent="-123825">
              <a:spcAft>
                <a:spcPct val="30000"/>
              </a:spcAft>
            </a:pPr>
            <a:r>
              <a:rPr lang="en-US" altLang="en-US"/>
              <a:t> </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389CE2A4-23BC-1290-121A-6EAA2BD226FF}"/>
              </a:ext>
            </a:extLst>
          </p:cNvPr>
          <p:cNvSpPr>
            <a:spLocks noGrp="1" noChangeArrowheads="1"/>
          </p:cNvSpPr>
          <p:nvPr>
            <p:ph type="sldNum" sz="quarter" idx="5"/>
          </p:nvPr>
        </p:nvSpPr>
        <p:spPr>
          <a:ln/>
        </p:spPr>
        <p:txBody>
          <a:bodyPr/>
          <a:lstStyle/>
          <a:p>
            <a:fld id="{3478A1B7-60C1-488C-879C-4C917E2A5928}" type="slidenum">
              <a:rPr lang="en-US" altLang="en-US"/>
              <a:pPr/>
              <a:t>30</a:t>
            </a:fld>
            <a:endParaRPr lang="en-US" altLang="en-US"/>
          </a:p>
        </p:txBody>
      </p:sp>
      <p:sp>
        <p:nvSpPr>
          <p:cNvPr id="103426" name="Rectangle 2">
            <a:extLst>
              <a:ext uri="{FF2B5EF4-FFF2-40B4-BE49-F238E27FC236}">
                <a16:creationId xmlns:a16="http://schemas.microsoft.com/office/drawing/2014/main" id="{37EE16A7-801E-5E38-E45C-7D6C7D9909B0}"/>
              </a:ext>
            </a:extLst>
          </p:cNvPr>
          <p:cNvSpPr>
            <a:spLocks noGrp="1" noRot="1" noChangeAspect="1" noChangeArrowheads="1" noTextEdit="1"/>
          </p:cNvSpPr>
          <p:nvPr>
            <p:ph type="sldImg"/>
          </p:nvPr>
        </p:nvSpPr>
        <p:spPr>
          <a:ln/>
        </p:spPr>
      </p:sp>
      <p:sp>
        <p:nvSpPr>
          <p:cNvPr id="103427" name="Rectangle 3">
            <a:extLst>
              <a:ext uri="{FF2B5EF4-FFF2-40B4-BE49-F238E27FC236}">
                <a16:creationId xmlns:a16="http://schemas.microsoft.com/office/drawing/2014/main" id="{E561FD26-1649-7E35-6324-EAD510BA17D7}"/>
              </a:ext>
            </a:extLst>
          </p:cNvPr>
          <p:cNvSpPr>
            <a:spLocks noGrp="1" noChangeArrowheads="1"/>
          </p:cNvSpPr>
          <p:nvPr>
            <p:ph type="body" idx="1"/>
          </p:nvPr>
        </p:nvSpPr>
        <p:spPr/>
        <p:txBody>
          <a:bodyPr/>
          <a:lstStyle/>
          <a:p>
            <a:pPr indent="3175"/>
            <a:endParaRPr lang="en-US" altLang="en-US" dirty="0">
              <a:latin typeface="Arial" panose="020B0604020202020204"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46620D91-31B9-B058-33A2-D23108593766}"/>
              </a:ext>
            </a:extLst>
          </p:cNvPr>
          <p:cNvSpPr>
            <a:spLocks noGrp="1" noChangeArrowheads="1"/>
          </p:cNvSpPr>
          <p:nvPr>
            <p:ph type="sldNum" sz="quarter" idx="5"/>
          </p:nvPr>
        </p:nvSpPr>
        <p:spPr>
          <a:ln/>
        </p:spPr>
        <p:txBody>
          <a:bodyPr/>
          <a:lstStyle/>
          <a:p>
            <a:fld id="{D588FDA9-72CC-4BC3-A06E-0A07704A1990}" type="slidenum">
              <a:rPr lang="en-US" altLang="en-US"/>
              <a:pPr/>
              <a:t>31</a:t>
            </a:fld>
            <a:endParaRPr lang="en-US" altLang="en-US"/>
          </a:p>
        </p:txBody>
      </p:sp>
      <p:sp>
        <p:nvSpPr>
          <p:cNvPr id="377858" name="Rectangle 2">
            <a:extLst>
              <a:ext uri="{FF2B5EF4-FFF2-40B4-BE49-F238E27FC236}">
                <a16:creationId xmlns:a16="http://schemas.microsoft.com/office/drawing/2014/main" id="{CBB09F9D-345C-7DE9-4C64-9CCC3832C9E7}"/>
              </a:ext>
            </a:extLst>
          </p:cNvPr>
          <p:cNvSpPr>
            <a:spLocks noGrp="1" noRot="1" noChangeAspect="1" noChangeArrowheads="1" noTextEdit="1"/>
          </p:cNvSpPr>
          <p:nvPr>
            <p:ph type="sldImg"/>
          </p:nvPr>
        </p:nvSpPr>
        <p:spPr>
          <a:ln/>
        </p:spPr>
      </p:sp>
      <p:sp>
        <p:nvSpPr>
          <p:cNvPr id="377859" name="Rectangle 3">
            <a:extLst>
              <a:ext uri="{FF2B5EF4-FFF2-40B4-BE49-F238E27FC236}">
                <a16:creationId xmlns:a16="http://schemas.microsoft.com/office/drawing/2014/main" id="{F3106202-8C94-A7C8-9A53-E01045F8F402}"/>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1078854D-092F-3FAB-9FF5-16FF8F4C2D6D}"/>
              </a:ext>
            </a:extLst>
          </p:cNvPr>
          <p:cNvSpPr>
            <a:spLocks noGrp="1" noChangeArrowheads="1"/>
          </p:cNvSpPr>
          <p:nvPr>
            <p:ph type="sldNum" sz="quarter" idx="5"/>
          </p:nvPr>
        </p:nvSpPr>
        <p:spPr>
          <a:ln/>
        </p:spPr>
        <p:txBody>
          <a:bodyPr/>
          <a:lstStyle/>
          <a:p>
            <a:fld id="{FC725AC0-4A55-446D-A95C-D13D2B982A70}" type="slidenum">
              <a:rPr lang="en-US" altLang="en-US"/>
              <a:pPr/>
              <a:t>32</a:t>
            </a:fld>
            <a:endParaRPr lang="en-US" altLang="en-US"/>
          </a:p>
        </p:txBody>
      </p:sp>
      <p:sp>
        <p:nvSpPr>
          <p:cNvPr id="104450" name="Rectangle 2">
            <a:extLst>
              <a:ext uri="{FF2B5EF4-FFF2-40B4-BE49-F238E27FC236}">
                <a16:creationId xmlns:a16="http://schemas.microsoft.com/office/drawing/2014/main" id="{38D81388-866B-C5D4-75E1-FE713ABC397E}"/>
              </a:ext>
            </a:extLst>
          </p:cNvPr>
          <p:cNvSpPr>
            <a:spLocks noGrp="1" noRot="1" noChangeAspect="1" noChangeArrowheads="1" noTextEdit="1"/>
          </p:cNvSpPr>
          <p:nvPr>
            <p:ph type="sldImg"/>
          </p:nvPr>
        </p:nvSpPr>
        <p:spPr>
          <a:ln/>
        </p:spPr>
      </p:sp>
      <p:sp>
        <p:nvSpPr>
          <p:cNvPr id="104451" name="Rectangle 3">
            <a:extLst>
              <a:ext uri="{FF2B5EF4-FFF2-40B4-BE49-F238E27FC236}">
                <a16:creationId xmlns:a16="http://schemas.microsoft.com/office/drawing/2014/main" id="{16EC65CD-2622-67E6-2957-A2A37A117347}"/>
              </a:ext>
            </a:extLst>
          </p:cNvPr>
          <p:cNvSpPr>
            <a:spLocks noGrp="1" noChangeArrowheads="1"/>
          </p:cNvSpPr>
          <p:nvPr>
            <p:ph type="body" idx="1"/>
          </p:nvPr>
        </p:nvSpPr>
        <p:spPr/>
        <p:txBody>
          <a:bodyPr/>
          <a:lstStyle/>
          <a:p>
            <a:pPr indent="3175"/>
            <a:endParaRPr lang="en-US" altLang="en-US"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AA3BF096-50CD-3DBB-2B27-709641D51630}"/>
              </a:ext>
            </a:extLst>
          </p:cNvPr>
          <p:cNvSpPr>
            <a:spLocks noGrp="1" noChangeArrowheads="1"/>
          </p:cNvSpPr>
          <p:nvPr>
            <p:ph type="sldNum" sz="quarter" idx="5"/>
          </p:nvPr>
        </p:nvSpPr>
        <p:spPr>
          <a:ln/>
        </p:spPr>
        <p:txBody>
          <a:bodyPr/>
          <a:lstStyle/>
          <a:p>
            <a:fld id="{45F29A01-4561-4067-B68C-484323E598F2}" type="slidenum">
              <a:rPr lang="en-US" altLang="en-US"/>
              <a:pPr/>
              <a:t>33</a:t>
            </a:fld>
            <a:endParaRPr lang="en-US" altLang="en-US"/>
          </a:p>
        </p:txBody>
      </p:sp>
      <p:sp>
        <p:nvSpPr>
          <p:cNvPr id="147458" name="Rectangle 2">
            <a:extLst>
              <a:ext uri="{FF2B5EF4-FFF2-40B4-BE49-F238E27FC236}">
                <a16:creationId xmlns:a16="http://schemas.microsoft.com/office/drawing/2014/main" id="{E00884AB-D5C0-A516-DE77-A953DBD672A2}"/>
              </a:ext>
            </a:extLst>
          </p:cNvPr>
          <p:cNvSpPr>
            <a:spLocks noGrp="1" noRot="1" noChangeAspect="1" noChangeArrowheads="1" noTextEdit="1"/>
          </p:cNvSpPr>
          <p:nvPr>
            <p:ph type="sldImg"/>
          </p:nvPr>
        </p:nvSpPr>
        <p:spPr>
          <a:ln/>
        </p:spPr>
      </p:sp>
      <p:sp>
        <p:nvSpPr>
          <p:cNvPr id="147459" name="Rectangle 3">
            <a:extLst>
              <a:ext uri="{FF2B5EF4-FFF2-40B4-BE49-F238E27FC236}">
                <a16:creationId xmlns:a16="http://schemas.microsoft.com/office/drawing/2014/main" id="{FDB2DCE3-FB76-A737-4629-86069DC7EC3B}"/>
              </a:ext>
            </a:extLst>
          </p:cNvPr>
          <p:cNvSpPr>
            <a:spLocks noGrp="1" noChangeArrowheads="1"/>
          </p:cNvSpPr>
          <p:nvPr>
            <p:ph type="body" idx="1"/>
          </p:nvPr>
        </p:nvSpPr>
        <p:spPr/>
        <p:txBody>
          <a:bodyPr/>
          <a:lstStyle/>
          <a:p>
            <a:pPr indent="3175">
              <a:tabLst>
                <a:tab pos="571500" algn="l"/>
              </a:tabLst>
            </a:pPr>
            <a:endParaRPr lang="en-US" altLang="en-US"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B7CC843B-1306-01CB-0B3D-D516CF6525CE}"/>
              </a:ext>
            </a:extLst>
          </p:cNvPr>
          <p:cNvSpPr>
            <a:spLocks noGrp="1" noChangeArrowheads="1"/>
          </p:cNvSpPr>
          <p:nvPr>
            <p:ph type="sldNum" sz="quarter" idx="5"/>
          </p:nvPr>
        </p:nvSpPr>
        <p:spPr>
          <a:ln/>
        </p:spPr>
        <p:txBody>
          <a:bodyPr/>
          <a:lstStyle/>
          <a:p>
            <a:fld id="{980DA21F-E4AF-4DB0-BE72-96231FAE69D5}" type="slidenum">
              <a:rPr lang="en-US" altLang="en-US"/>
              <a:pPr/>
              <a:t>34</a:t>
            </a:fld>
            <a:endParaRPr lang="en-US" altLang="en-US"/>
          </a:p>
        </p:txBody>
      </p:sp>
      <p:sp>
        <p:nvSpPr>
          <p:cNvPr id="139266" name="Rectangle 2">
            <a:extLst>
              <a:ext uri="{FF2B5EF4-FFF2-40B4-BE49-F238E27FC236}">
                <a16:creationId xmlns:a16="http://schemas.microsoft.com/office/drawing/2014/main" id="{CCB4FDA3-C5B8-7BDE-71BD-48C7A42273B8}"/>
              </a:ext>
            </a:extLst>
          </p:cNvPr>
          <p:cNvSpPr>
            <a:spLocks noGrp="1" noRot="1" noChangeAspect="1" noChangeArrowheads="1" noTextEdit="1"/>
          </p:cNvSpPr>
          <p:nvPr>
            <p:ph type="sldImg"/>
          </p:nvPr>
        </p:nvSpPr>
        <p:spPr>
          <a:ln/>
        </p:spPr>
      </p:sp>
      <p:sp>
        <p:nvSpPr>
          <p:cNvPr id="139267" name="Rectangle 3">
            <a:extLst>
              <a:ext uri="{FF2B5EF4-FFF2-40B4-BE49-F238E27FC236}">
                <a16:creationId xmlns:a16="http://schemas.microsoft.com/office/drawing/2014/main" id="{BD86C1CB-5F46-6FB4-865F-FAC28AD5CE13}"/>
              </a:ext>
            </a:extLst>
          </p:cNvPr>
          <p:cNvSpPr>
            <a:spLocks noGrp="1" noChangeArrowheads="1"/>
          </p:cNvSpPr>
          <p:nvPr>
            <p:ph type="body" idx="1"/>
          </p:nvPr>
        </p:nvSpPr>
        <p:spPr/>
        <p:txBody>
          <a:bodyPr/>
          <a:lstStyle/>
          <a:p>
            <a:pPr marL="111125" indent="-111125">
              <a:buFontTx/>
              <a:buChar char="•"/>
            </a:pPr>
            <a:endParaRPr lang="en-US"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E3617F74-2CDD-F1EB-AF9B-AE673A1C4659}"/>
              </a:ext>
            </a:extLst>
          </p:cNvPr>
          <p:cNvSpPr>
            <a:spLocks noGrp="1" noChangeArrowheads="1"/>
          </p:cNvSpPr>
          <p:nvPr>
            <p:ph type="sldNum" sz="quarter" idx="5"/>
          </p:nvPr>
        </p:nvSpPr>
        <p:spPr>
          <a:ln/>
        </p:spPr>
        <p:txBody>
          <a:bodyPr/>
          <a:lstStyle/>
          <a:p>
            <a:fld id="{F233B296-E4EC-4367-868C-5C8A0A4A3721}" type="slidenum">
              <a:rPr lang="en-US" altLang="en-US"/>
              <a:pPr/>
              <a:t>35</a:t>
            </a:fld>
            <a:endParaRPr lang="en-US" altLang="en-US"/>
          </a:p>
        </p:txBody>
      </p:sp>
      <p:sp>
        <p:nvSpPr>
          <p:cNvPr id="128002" name="Rectangle 2">
            <a:extLst>
              <a:ext uri="{FF2B5EF4-FFF2-40B4-BE49-F238E27FC236}">
                <a16:creationId xmlns:a16="http://schemas.microsoft.com/office/drawing/2014/main" id="{7287B15E-EC3F-C40F-E068-F4EB0A396004}"/>
              </a:ext>
            </a:extLst>
          </p:cNvPr>
          <p:cNvSpPr>
            <a:spLocks noGrp="1" noRot="1" noChangeAspect="1" noChangeArrowheads="1" noTextEdit="1"/>
          </p:cNvSpPr>
          <p:nvPr>
            <p:ph type="sldImg"/>
          </p:nvPr>
        </p:nvSpPr>
        <p:spPr>
          <a:ln/>
        </p:spPr>
      </p:sp>
      <p:sp>
        <p:nvSpPr>
          <p:cNvPr id="128003" name="Rectangle 3">
            <a:extLst>
              <a:ext uri="{FF2B5EF4-FFF2-40B4-BE49-F238E27FC236}">
                <a16:creationId xmlns:a16="http://schemas.microsoft.com/office/drawing/2014/main" id="{203216E3-28D0-8EE8-3716-1E2EA8B9E553}"/>
              </a:ext>
            </a:extLst>
          </p:cNvPr>
          <p:cNvSpPr>
            <a:spLocks noGrp="1" noChangeArrowheads="1"/>
          </p:cNvSpPr>
          <p:nvPr>
            <p:ph type="body" idx="1"/>
          </p:nvPr>
        </p:nvSpPr>
        <p:spPr/>
        <p:txBody>
          <a:bodyPr/>
          <a:lstStyle/>
          <a:p>
            <a:pPr marL="114300" indent="-50800"/>
            <a:endParaRPr lang="en-US" altLang="en-US">
              <a:latin typeface="Arial" panose="020B0604020202020204" pitchFamily="34"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D6CB2567-AD7C-EDE3-3817-00CA9B058085}"/>
              </a:ext>
            </a:extLst>
          </p:cNvPr>
          <p:cNvSpPr>
            <a:spLocks noGrp="1" noChangeArrowheads="1"/>
          </p:cNvSpPr>
          <p:nvPr>
            <p:ph type="sldNum" sz="quarter" idx="5"/>
          </p:nvPr>
        </p:nvSpPr>
        <p:spPr>
          <a:ln/>
        </p:spPr>
        <p:txBody>
          <a:bodyPr/>
          <a:lstStyle/>
          <a:p>
            <a:fld id="{2A3C3739-FA54-4195-B32B-C32E849F2560}" type="slidenum">
              <a:rPr lang="en-US" altLang="en-US"/>
              <a:pPr/>
              <a:t>36</a:t>
            </a:fld>
            <a:endParaRPr lang="en-US" altLang="en-US"/>
          </a:p>
        </p:txBody>
      </p:sp>
      <p:sp>
        <p:nvSpPr>
          <p:cNvPr id="130050" name="Rectangle 2">
            <a:extLst>
              <a:ext uri="{FF2B5EF4-FFF2-40B4-BE49-F238E27FC236}">
                <a16:creationId xmlns:a16="http://schemas.microsoft.com/office/drawing/2014/main" id="{F282F68B-51EC-2F4A-D740-8FF79C6C5F53}"/>
              </a:ext>
            </a:extLst>
          </p:cNvPr>
          <p:cNvSpPr>
            <a:spLocks noGrp="1" noRot="1" noChangeAspect="1" noChangeArrowheads="1" noTextEdit="1"/>
          </p:cNvSpPr>
          <p:nvPr>
            <p:ph type="sldImg"/>
          </p:nvPr>
        </p:nvSpPr>
        <p:spPr>
          <a:ln/>
        </p:spPr>
      </p:sp>
      <p:sp>
        <p:nvSpPr>
          <p:cNvPr id="130051" name="Rectangle 3">
            <a:extLst>
              <a:ext uri="{FF2B5EF4-FFF2-40B4-BE49-F238E27FC236}">
                <a16:creationId xmlns:a16="http://schemas.microsoft.com/office/drawing/2014/main" id="{86317B7F-20D7-D1EC-64F7-1114F3ED445C}"/>
              </a:ext>
            </a:extLst>
          </p:cNvPr>
          <p:cNvSpPr>
            <a:spLocks noGrp="1" noChangeArrowheads="1"/>
          </p:cNvSpPr>
          <p:nvPr>
            <p:ph type="body" idx="1"/>
          </p:nvPr>
        </p:nvSpPr>
        <p:spPr/>
        <p:txBody>
          <a:bodyPr/>
          <a:lstStyle/>
          <a:p>
            <a:pPr marL="111125" indent="-111125">
              <a:spcAft>
                <a:spcPct val="30000"/>
              </a:spcAft>
            </a:pPr>
            <a:endParaRPr lang="en-US" altLang="en-US" u="sng" dirty="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246073C6-A2EB-7BB1-AA8C-FD56E9D52AB8}"/>
              </a:ext>
            </a:extLst>
          </p:cNvPr>
          <p:cNvSpPr>
            <a:spLocks noGrp="1" noChangeArrowheads="1"/>
          </p:cNvSpPr>
          <p:nvPr>
            <p:ph type="sldNum" sz="quarter" idx="5"/>
          </p:nvPr>
        </p:nvSpPr>
        <p:spPr>
          <a:ln/>
        </p:spPr>
        <p:txBody>
          <a:bodyPr/>
          <a:lstStyle/>
          <a:p>
            <a:fld id="{C859C738-450A-41DB-92C0-761618F8A034}" type="slidenum">
              <a:rPr lang="en-US" altLang="en-US"/>
              <a:pPr/>
              <a:t>37</a:t>
            </a:fld>
            <a:endParaRPr lang="en-US" altLang="en-US"/>
          </a:p>
        </p:txBody>
      </p:sp>
      <p:sp>
        <p:nvSpPr>
          <p:cNvPr id="141314" name="Rectangle 2">
            <a:extLst>
              <a:ext uri="{FF2B5EF4-FFF2-40B4-BE49-F238E27FC236}">
                <a16:creationId xmlns:a16="http://schemas.microsoft.com/office/drawing/2014/main" id="{5AC0AEAA-F57B-06F6-2AFA-C81679C94048}"/>
              </a:ext>
            </a:extLst>
          </p:cNvPr>
          <p:cNvSpPr>
            <a:spLocks noGrp="1" noRot="1" noChangeAspect="1" noChangeArrowheads="1" noTextEdit="1"/>
          </p:cNvSpPr>
          <p:nvPr>
            <p:ph type="sldImg"/>
          </p:nvPr>
        </p:nvSpPr>
        <p:spPr>
          <a:ln/>
        </p:spPr>
      </p:sp>
      <p:sp>
        <p:nvSpPr>
          <p:cNvPr id="141315" name="Rectangle 3">
            <a:extLst>
              <a:ext uri="{FF2B5EF4-FFF2-40B4-BE49-F238E27FC236}">
                <a16:creationId xmlns:a16="http://schemas.microsoft.com/office/drawing/2014/main" id="{90E876F8-ABC7-4C23-F433-821C5A294BDD}"/>
              </a:ext>
            </a:extLst>
          </p:cNvPr>
          <p:cNvSpPr>
            <a:spLocks noGrp="1" noChangeArrowheads="1"/>
          </p:cNvSpPr>
          <p:nvPr>
            <p:ph type="body" idx="1"/>
          </p:nvPr>
        </p:nvSpPr>
        <p:spPr/>
        <p:txBody>
          <a:bodyPr/>
          <a:lstStyle/>
          <a:p>
            <a:pPr>
              <a:spcBef>
                <a:spcPct val="0"/>
              </a:spcBef>
              <a:buFontTx/>
              <a:buChar char="•"/>
            </a:pPr>
            <a:endParaRPr lang="en-US" altLang="en-US" dirty="0">
              <a:latin typeface="Arial" panose="020B0604020202020204" pitchFamily="34" charset="0"/>
            </a:endParaRPr>
          </a:p>
          <a:p>
            <a:pPr>
              <a:spcBef>
                <a:spcPct val="0"/>
              </a:spcBef>
            </a:pPr>
            <a:endParaRPr lang="en-US" altLang="en-US" dirty="0"/>
          </a:p>
          <a:p>
            <a:endParaRPr lang="en-US" altLang="en-US" dirty="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F01AAA8A-CF1C-F1A5-8EEE-AF3BD515510F}"/>
              </a:ext>
            </a:extLst>
          </p:cNvPr>
          <p:cNvSpPr>
            <a:spLocks noGrp="1" noChangeArrowheads="1"/>
          </p:cNvSpPr>
          <p:nvPr>
            <p:ph type="sldNum" sz="quarter" idx="5"/>
          </p:nvPr>
        </p:nvSpPr>
        <p:spPr>
          <a:ln/>
        </p:spPr>
        <p:txBody>
          <a:bodyPr/>
          <a:lstStyle/>
          <a:p>
            <a:fld id="{6367B785-236D-46B2-8BED-003924B2C4ED}" type="slidenum">
              <a:rPr lang="en-US" altLang="en-US"/>
              <a:pPr/>
              <a:t>38</a:t>
            </a:fld>
            <a:endParaRPr lang="en-US" altLang="en-US"/>
          </a:p>
        </p:txBody>
      </p:sp>
      <p:sp>
        <p:nvSpPr>
          <p:cNvPr id="352258" name="Rectangle 2">
            <a:extLst>
              <a:ext uri="{FF2B5EF4-FFF2-40B4-BE49-F238E27FC236}">
                <a16:creationId xmlns:a16="http://schemas.microsoft.com/office/drawing/2014/main" id="{82218351-F9AF-7532-F514-EB8462683B2D}"/>
              </a:ext>
            </a:extLst>
          </p:cNvPr>
          <p:cNvSpPr>
            <a:spLocks noGrp="1" noRot="1" noChangeAspect="1" noChangeArrowheads="1" noTextEdit="1"/>
          </p:cNvSpPr>
          <p:nvPr>
            <p:ph type="sldImg"/>
          </p:nvPr>
        </p:nvSpPr>
        <p:spPr>
          <a:ln/>
        </p:spPr>
      </p:sp>
      <p:sp>
        <p:nvSpPr>
          <p:cNvPr id="352259" name="Rectangle 3">
            <a:extLst>
              <a:ext uri="{FF2B5EF4-FFF2-40B4-BE49-F238E27FC236}">
                <a16:creationId xmlns:a16="http://schemas.microsoft.com/office/drawing/2014/main" id="{A100F8AF-D8E8-0973-FD35-3F6232CABA50}"/>
              </a:ext>
            </a:extLst>
          </p:cNvPr>
          <p:cNvSpPr>
            <a:spLocks noGrp="1" noChangeArrowheads="1"/>
          </p:cNvSpPr>
          <p:nvPr>
            <p:ph type="body" idx="1"/>
          </p:nvPr>
        </p:nvSpPr>
        <p:spPr/>
        <p:txBody>
          <a:bodyPr/>
          <a:lstStyle/>
          <a:p>
            <a:pPr marL="228600" indent="-228600"/>
            <a:endParaRPr lang="en-US" altLang="en-US" dirty="0">
              <a:latin typeface="Arial" panose="020B0604020202020204" pitchFamily="34"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30718055-4169-AD56-789E-06F2724C68E3}"/>
              </a:ext>
            </a:extLst>
          </p:cNvPr>
          <p:cNvSpPr>
            <a:spLocks noGrp="1" noChangeArrowheads="1"/>
          </p:cNvSpPr>
          <p:nvPr>
            <p:ph type="sldNum" sz="quarter" idx="5"/>
          </p:nvPr>
        </p:nvSpPr>
        <p:spPr>
          <a:ln/>
        </p:spPr>
        <p:txBody>
          <a:bodyPr/>
          <a:lstStyle/>
          <a:p>
            <a:fld id="{7335D25B-345F-4A8A-8D51-9281D72D772E}" type="slidenum">
              <a:rPr lang="en-US" altLang="en-US"/>
              <a:pPr/>
              <a:t>39</a:t>
            </a:fld>
            <a:endParaRPr lang="en-US" altLang="en-US"/>
          </a:p>
        </p:txBody>
      </p:sp>
      <p:sp>
        <p:nvSpPr>
          <p:cNvPr id="175106" name="Rectangle 2">
            <a:extLst>
              <a:ext uri="{FF2B5EF4-FFF2-40B4-BE49-F238E27FC236}">
                <a16:creationId xmlns:a16="http://schemas.microsoft.com/office/drawing/2014/main" id="{1173B420-560E-AF2C-7BFD-CBA962552897}"/>
              </a:ext>
            </a:extLst>
          </p:cNvPr>
          <p:cNvSpPr>
            <a:spLocks noGrp="1" noRot="1" noChangeAspect="1" noChangeArrowheads="1" noTextEdit="1"/>
          </p:cNvSpPr>
          <p:nvPr>
            <p:ph type="sldImg"/>
          </p:nvPr>
        </p:nvSpPr>
        <p:spPr>
          <a:ln/>
        </p:spPr>
      </p:sp>
      <p:sp>
        <p:nvSpPr>
          <p:cNvPr id="175107" name="Rectangle 3">
            <a:extLst>
              <a:ext uri="{FF2B5EF4-FFF2-40B4-BE49-F238E27FC236}">
                <a16:creationId xmlns:a16="http://schemas.microsoft.com/office/drawing/2014/main" id="{1AF0ADAD-5FD9-5871-8628-93F4EB19A604}"/>
              </a:ext>
            </a:extLst>
          </p:cNvPr>
          <p:cNvSpPr>
            <a:spLocks noGrp="1" noChangeArrowheads="1"/>
          </p:cNvSpPr>
          <p:nvPr>
            <p:ph type="body" idx="1"/>
          </p:nvPr>
        </p:nvSpPr>
        <p:spPr/>
        <p:txBody>
          <a:bodyPr/>
          <a:lstStyle/>
          <a:p>
            <a:pPr>
              <a:spcBef>
                <a:spcPct val="0"/>
              </a:spcBef>
              <a:tabLst>
                <a:tab pos="114300" algn="l"/>
              </a:tabLst>
            </a:pPr>
            <a:endParaRPr lang="en-US" altLang="en-US" dirty="0">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A2445FB1-670F-1B70-0F85-55AE6CE3EAF0}"/>
              </a:ext>
            </a:extLst>
          </p:cNvPr>
          <p:cNvSpPr>
            <a:spLocks noGrp="1" noChangeArrowheads="1"/>
          </p:cNvSpPr>
          <p:nvPr>
            <p:ph type="sldNum" sz="quarter" idx="5"/>
          </p:nvPr>
        </p:nvSpPr>
        <p:spPr>
          <a:ln/>
        </p:spPr>
        <p:txBody>
          <a:bodyPr/>
          <a:lstStyle/>
          <a:p>
            <a:fld id="{87606938-CC64-403B-915E-49A5F6F00AF3}" type="slidenum">
              <a:rPr lang="en-US" altLang="en-US"/>
              <a:pPr/>
              <a:t>4</a:t>
            </a:fld>
            <a:endParaRPr lang="en-US" altLang="en-US"/>
          </a:p>
        </p:txBody>
      </p:sp>
      <p:sp>
        <p:nvSpPr>
          <p:cNvPr id="340994" name="Rectangle 2">
            <a:extLst>
              <a:ext uri="{FF2B5EF4-FFF2-40B4-BE49-F238E27FC236}">
                <a16:creationId xmlns:a16="http://schemas.microsoft.com/office/drawing/2014/main" id="{98223039-866F-18B9-075A-AA54DAAF8854}"/>
              </a:ext>
            </a:extLst>
          </p:cNvPr>
          <p:cNvSpPr>
            <a:spLocks noGrp="1" noRot="1" noChangeAspect="1" noChangeArrowheads="1" noTextEdit="1"/>
          </p:cNvSpPr>
          <p:nvPr>
            <p:ph type="sldImg"/>
          </p:nvPr>
        </p:nvSpPr>
        <p:spPr>
          <a:ln/>
        </p:spPr>
      </p:sp>
      <p:sp>
        <p:nvSpPr>
          <p:cNvPr id="340995" name="Rectangle 3">
            <a:extLst>
              <a:ext uri="{FF2B5EF4-FFF2-40B4-BE49-F238E27FC236}">
                <a16:creationId xmlns:a16="http://schemas.microsoft.com/office/drawing/2014/main" id="{A9025022-A640-6CF9-46B7-B382564B3BA6}"/>
              </a:ext>
            </a:extLst>
          </p:cNvPr>
          <p:cNvSpPr>
            <a:spLocks noGrp="1" noChangeArrowheads="1"/>
          </p:cNvSpPr>
          <p:nvPr>
            <p:ph type="body" idx="1"/>
          </p:nvPr>
        </p:nvSpPr>
        <p:spPr/>
        <p:txBody>
          <a:bodyPr/>
          <a:lstStyle/>
          <a:p>
            <a:pPr marL="349250" lvl="1" indent="-123825">
              <a:spcAft>
                <a:spcPct val="30000"/>
              </a:spcAft>
            </a:pPr>
            <a:endParaRPr lang="en-US" alt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1ACE9FA5-3469-72A5-D68E-D909407CAD36}"/>
              </a:ext>
            </a:extLst>
          </p:cNvPr>
          <p:cNvSpPr>
            <a:spLocks noGrp="1" noChangeArrowheads="1"/>
          </p:cNvSpPr>
          <p:nvPr>
            <p:ph type="sldNum" sz="quarter" idx="5"/>
          </p:nvPr>
        </p:nvSpPr>
        <p:spPr>
          <a:ln/>
        </p:spPr>
        <p:txBody>
          <a:bodyPr/>
          <a:lstStyle/>
          <a:p>
            <a:fld id="{A95F7DFA-CB6C-4D21-A1C7-F32D5DE1E783}" type="slidenum">
              <a:rPr lang="en-US" altLang="en-US"/>
              <a:pPr/>
              <a:t>40</a:t>
            </a:fld>
            <a:endParaRPr lang="en-US" altLang="en-US"/>
          </a:p>
        </p:txBody>
      </p:sp>
      <p:sp>
        <p:nvSpPr>
          <p:cNvPr id="348162" name="Rectangle 2">
            <a:extLst>
              <a:ext uri="{FF2B5EF4-FFF2-40B4-BE49-F238E27FC236}">
                <a16:creationId xmlns:a16="http://schemas.microsoft.com/office/drawing/2014/main" id="{049318E8-4846-EBBB-6705-CF3A828CC92A}"/>
              </a:ext>
            </a:extLst>
          </p:cNvPr>
          <p:cNvSpPr>
            <a:spLocks noGrp="1" noRot="1" noChangeAspect="1" noChangeArrowheads="1" noTextEdit="1"/>
          </p:cNvSpPr>
          <p:nvPr>
            <p:ph type="sldImg"/>
          </p:nvPr>
        </p:nvSpPr>
        <p:spPr>
          <a:ln/>
        </p:spPr>
      </p:sp>
      <p:sp>
        <p:nvSpPr>
          <p:cNvPr id="348163" name="Rectangle 3">
            <a:extLst>
              <a:ext uri="{FF2B5EF4-FFF2-40B4-BE49-F238E27FC236}">
                <a16:creationId xmlns:a16="http://schemas.microsoft.com/office/drawing/2014/main" id="{C03C7EF2-3E58-A730-51FC-A225A2BE8F91}"/>
              </a:ext>
            </a:extLst>
          </p:cNvPr>
          <p:cNvSpPr>
            <a:spLocks noGrp="1" noChangeArrowheads="1"/>
          </p:cNvSpPr>
          <p:nvPr>
            <p:ph type="body" idx="1"/>
          </p:nvPr>
        </p:nvSpPr>
        <p:spPr/>
        <p:txBody>
          <a:bodyPr/>
          <a:lstStyle/>
          <a:p>
            <a:pPr>
              <a:spcBef>
                <a:spcPct val="0"/>
              </a:spcBef>
              <a:tabLst>
                <a:tab pos="114300" algn="l"/>
              </a:tabLst>
            </a:pPr>
            <a:endParaRPr lang="en-US" altLang="en-US" u="sng" dirty="0">
              <a:latin typeface="Arial" panose="020B0604020202020204" pitchFamily="34" charset="0"/>
            </a:endParaRPr>
          </a:p>
          <a:p>
            <a:pPr>
              <a:spcBef>
                <a:spcPct val="0"/>
              </a:spcBef>
              <a:tabLst>
                <a:tab pos="114300" algn="l"/>
              </a:tabLst>
            </a:pPr>
            <a:endParaRPr lang="en-US" altLang="en-US" dirty="0">
              <a:latin typeface="Arial" panose="020B0604020202020204" pitchFamily="34" charset="0"/>
            </a:endParaRPr>
          </a:p>
          <a:p>
            <a:pPr>
              <a:tabLst>
                <a:tab pos="114300" algn="l"/>
              </a:tabLst>
            </a:pPr>
            <a:endParaRPr lang="en-US" altLang="en-US" dirty="0"/>
          </a:p>
          <a:p>
            <a:pPr>
              <a:tabLst>
                <a:tab pos="114300" algn="l"/>
              </a:tabLst>
            </a:pPr>
            <a:endParaRPr lang="en-US" altLang="en-US" dirty="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D22AABB8-0E86-6207-2E5D-708CF120B1C4}"/>
              </a:ext>
            </a:extLst>
          </p:cNvPr>
          <p:cNvSpPr>
            <a:spLocks noGrp="1" noChangeArrowheads="1"/>
          </p:cNvSpPr>
          <p:nvPr>
            <p:ph type="sldNum" sz="quarter" idx="5"/>
          </p:nvPr>
        </p:nvSpPr>
        <p:spPr>
          <a:ln/>
        </p:spPr>
        <p:txBody>
          <a:bodyPr/>
          <a:lstStyle/>
          <a:p>
            <a:fld id="{EAF8871A-D74F-4728-BFB9-669A98FDBBE1}" type="slidenum">
              <a:rPr lang="en-US" altLang="en-US"/>
              <a:pPr/>
              <a:t>41</a:t>
            </a:fld>
            <a:endParaRPr lang="en-US" altLang="en-US"/>
          </a:p>
        </p:txBody>
      </p:sp>
      <p:sp>
        <p:nvSpPr>
          <p:cNvPr id="350210" name="Rectangle 2">
            <a:extLst>
              <a:ext uri="{FF2B5EF4-FFF2-40B4-BE49-F238E27FC236}">
                <a16:creationId xmlns:a16="http://schemas.microsoft.com/office/drawing/2014/main" id="{16952B91-3FB6-A955-F161-5D0D99FD7255}"/>
              </a:ext>
            </a:extLst>
          </p:cNvPr>
          <p:cNvSpPr>
            <a:spLocks noGrp="1" noRot="1" noChangeAspect="1" noChangeArrowheads="1" noTextEdit="1"/>
          </p:cNvSpPr>
          <p:nvPr>
            <p:ph type="sldImg"/>
          </p:nvPr>
        </p:nvSpPr>
        <p:spPr>
          <a:ln/>
        </p:spPr>
      </p:sp>
      <p:sp>
        <p:nvSpPr>
          <p:cNvPr id="350211" name="Rectangle 3">
            <a:extLst>
              <a:ext uri="{FF2B5EF4-FFF2-40B4-BE49-F238E27FC236}">
                <a16:creationId xmlns:a16="http://schemas.microsoft.com/office/drawing/2014/main" id="{E78F72CB-930B-A37D-469D-FBF471848132}"/>
              </a:ext>
            </a:extLst>
          </p:cNvPr>
          <p:cNvSpPr>
            <a:spLocks noGrp="1" noChangeArrowheads="1"/>
          </p:cNvSpPr>
          <p:nvPr>
            <p:ph type="body" idx="1"/>
          </p:nvPr>
        </p:nvSpPr>
        <p:spPr/>
        <p:txBody>
          <a:bodyPr/>
          <a:lstStyle/>
          <a:p>
            <a:pPr>
              <a:spcBef>
                <a:spcPct val="0"/>
              </a:spcBef>
              <a:tabLst>
                <a:tab pos="114300" algn="l"/>
              </a:tabLst>
            </a:pPr>
            <a:endParaRPr lang="en-US" altLang="en-US" dirty="0">
              <a:latin typeface="Arial" panose="020B0604020202020204" pitchFamily="34" charset="0"/>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2B0C7537-3DD3-062C-550D-05F3F4839A19}"/>
              </a:ext>
            </a:extLst>
          </p:cNvPr>
          <p:cNvSpPr>
            <a:spLocks noGrp="1" noChangeArrowheads="1"/>
          </p:cNvSpPr>
          <p:nvPr>
            <p:ph type="sldNum" sz="quarter" idx="5"/>
          </p:nvPr>
        </p:nvSpPr>
        <p:spPr>
          <a:ln/>
        </p:spPr>
        <p:txBody>
          <a:bodyPr/>
          <a:lstStyle/>
          <a:p>
            <a:fld id="{933DDFD7-C74F-4717-925A-A1C1183EA597}" type="slidenum">
              <a:rPr lang="en-US" altLang="en-US"/>
              <a:pPr/>
              <a:t>42</a:t>
            </a:fld>
            <a:endParaRPr lang="en-US" altLang="en-US"/>
          </a:p>
        </p:txBody>
      </p:sp>
      <p:sp>
        <p:nvSpPr>
          <p:cNvPr id="177154" name="Rectangle 2">
            <a:extLst>
              <a:ext uri="{FF2B5EF4-FFF2-40B4-BE49-F238E27FC236}">
                <a16:creationId xmlns:a16="http://schemas.microsoft.com/office/drawing/2014/main" id="{4839365D-2A90-C95C-4ED1-1146A2DCE41F}"/>
              </a:ext>
            </a:extLst>
          </p:cNvPr>
          <p:cNvSpPr>
            <a:spLocks noGrp="1" noRot="1" noChangeAspect="1" noChangeArrowheads="1" noTextEdit="1"/>
          </p:cNvSpPr>
          <p:nvPr>
            <p:ph type="sldImg"/>
          </p:nvPr>
        </p:nvSpPr>
        <p:spPr>
          <a:ln/>
        </p:spPr>
      </p:sp>
      <p:sp>
        <p:nvSpPr>
          <p:cNvPr id="177155" name="Rectangle 3">
            <a:extLst>
              <a:ext uri="{FF2B5EF4-FFF2-40B4-BE49-F238E27FC236}">
                <a16:creationId xmlns:a16="http://schemas.microsoft.com/office/drawing/2014/main" id="{4BCA2F47-5ADA-73EA-C85B-761269FC3052}"/>
              </a:ext>
            </a:extLst>
          </p:cNvPr>
          <p:cNvSpPr>
            <a:spLocks noGrp="1" noChangeArrowheads="1"/>
          </p:cNvSpPr>
          <p:nvPr>
            <p:ph type="body" idx="1"/>
          </p:nvPr>
        </p:nvSpPr>
        <p:spPr/>
        <p:txBody>
          <a:bodyPr/>
          <a:lstStyle/>
          <a:p>
            <a:pPr>
              <a:tabLst>
                <a:tab pos="342900" algn="l"/>
              </a:tabLst>
            </a:pPr>
            <a:endParaRPr lang="en-US" altLang="en-US" dirty="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7732E0AD-5877-C91F-569D-B7B3777E6158}"/>
              </a:ext>
            </a:extLst>
          </p:cNvPr>
          <p:cNvSpPr>
            <a:spLocks noGrp="1" noChangeArrowheads="1"/>
          </p:cNvSpPr>
          <p:nvPr>
            <p:ph type="sldNum" sz="quarter" idx="5"/>
          </p:nvPr>
        </p:nvSpPr>
        <p:spPr>
          <a:ln/>
        </p:spPr>
        <p:txBody>
          <a:bodyPr/>
          <a:lstStyle/>
          <a:p>
            <a:fld id="{AF69A8A3-36A3-472D-A3F3-D2A7A9C14EFF}" type="slidenum">
              <a:rPr lang="en-US" altLang="en-US"/>
              <a:pPr/>
              <a:t>43</a:t>
            </a:fld>
            <a:endParaRPr lang="en-US" altLang="en-US"/>
          </a:p>
        </p:txBody>
      </p:sp>
      <p:sp>
        <p:nvSpPr>
          <p:cNvPr id="281602" name="Rectangle 2">
            <a:extLst>
              <a:ext uri="{FF2B5EF4-FFF2-40B4-BE49-F238E27FC236}">
                <a16:creationId xmlns:a16="http://schemas.microsoft.com/office/drawing/2014/main" id="{4A8859F9-667F-80B0-12D5-4731C9F61D53}"/>
              </a:ext>
            </a:extLst>
          </p:cNvPr>
          <p:cNvSpPr>
            <a:spLocks noGrp="1" noRot="1" noChangeAspect="1" noChangeArrowheads="1" noTextEdit="1"/>
          </p:cNvSpPr>
          <p:nvPr>
            <p:ph type="sldImg"/>
          </p:nvPr>
        </p:nvSpPr>
        <p:spPr>
          <a:ln/>
        </p:spPr>
      </p:sp>
      <p:sp>
        <p:nvSpPr>
          <p:cNvPr id="281603" name="Rectangle 3">
            <a:extLst>
              <a:ext uri="{FF2B5EF4-FFF2-40B4-BE49-F238E27FC236}">
                <a16:creationId xmlns:a16="http://schemas.microsoft.com/office/drawing/2014/main" id="{BC30F0A6-03EE-8BC2-17DE-0D7AF44E0398}"/>
              </a:ext>
            </a:extLst>
          </p:cNvPr>
          <p:cNvSpPr>
            <a:spLocks noGrp="1" noChangeArrowheads="1"/>
          </p:cNvSpPr>
          <p:nvPr>
            <p:ph type="body" idx="1"/>
          </p:nvPr>
        </p:nvSpPr>
        <p:spPr/>
        <p:txBody>
          <a:bodyPr/>
          <a:lstStyle/>
          <a:p>
            <a:r>
              <a:rPr lang="en-US" altLang="en-US" dirty="0">
                <a:latin typeface="Arial" panose="020B0604020202020204" pitchFamily="34" charset="0"/>
              </a:rPr>
              <a:t> </a:t>
            </a:r>
          </a:p>
          <a:p>
            <a:endParaRPr lang="en-US" altLang="en-US" dirty="0">
              <a:latin typeface="Arial" panose="020B0604020202020204" pitchFamily="34" charset="0"/>
            </a:endParaRPr>
          </a:p>
          <a:p>
            <a:endParaRPr lang="en-US" altLang="en-US" dirty="0"/>
          </a:p>
          <a:p>
            <a:endParaRPr lang="en-US" altLang="en-US" dirty="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1AB61324-B5CD-2290-544E-6FBEEB0BD02B}"/>
              </a:ext>
            </a:extLst>
          </p:cNvPr>
          <p:cNvSpPr>
            <a:spLocks noGrp="1" noChangeArrowheads="1"/>
          </p:cNvSpPr>
          <p:nvPr>
            <p:ph type="sldNum" sz="quarter" idx="5"/>
          </p:nvPr>
        </p:nvSpPr>
        <p:spPr>
          <a:ln/>
        </p:spPr>
        <p:txBody>
          <a:bodyPr/>
          <a:lstStyle/>
          <a:p>
            <a:fld id="{400ABF1E-6767-41E9-9C70-14DF05A2AB0D}" type="slidenum">
              <a:rPr lang="en-US" altLang="en-US"/>
              <a:pPr/>
              <a:t>44</a:t>
            </a:fld>
            <a:endParaRPr lang="en-US" altLang="en-US"/>
          </a:p>
        </p:txBody>
      </p:sp>
      <p:sp>
        <p:nvSpPr>
          <p:cNvPr id="287746" name="Rectangle 2">
            <a:extLst>
              <a:ext uri="{FF2B5EF4-FFF2-40B4-BE49-F238E27FC236}">
                <a16:creationId xmlns:a16="http://schemas.microsoft.com/office/drawing/2014/main" id="{50AB4A0A-644E-7D97-DD9C-CC47D66AB16B}"/>
              </a:ext>
            </a:extLst>
          </p:cNvPr>
          <p:cNvSpPr>
            <a:spLocks noGrp="1" noRot="1" noChangeAspect="1" noChangeArrowheads="1" noTextEdit="1"/>
          </p:cNvSpPr>
          <p:nvPr>
            <p:ph type="sldImg"/>
          </p:nvPr>
        </p:nvSpPr>
        <p:spPr>
          <a:ln/>
        </p:spPr>
      </p:sp>
      <p:sp>
        <p:nvSpPr>
          <p:cNvPr id="287747" name="Rectangle 3">
            <a:extLst>
              <a:ext uri="{FF2B5EF4-FFF2-40B4-BE49-F238E27FC236}">
                <a16:creationId xmlns:a16="http://schemas.microsoft.com/office/drawing/2014/main" id="{6D46D2F2-5281-676B-E8D5-A9D0F0A33A54}"/>
              </a:ext>
            </a:extLst>
          </p:cNvPr>
          <p:cNvSpPr>
            <a:spLocks noGrp="1" noChangeArrowheads="1"/>
          </p:cNvSpPr>
          <p:nvPr>
            <p:ph type="body" idx="1"/>
          </p:nvPr>
        </p:nvSpPr>
        <p:spPr/>
        <p:txBody>
          <a:bodyPr/>
          <a:lstStyle/>
          <a:p>
            <a:endParaRPr lang="en-US" altLang="en-US" dirty="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FB15D6A0-ABB6-6DC7-B84B-6A19ACC823C1}"/>
              </a:ext>
            </a:extLst>
          </p:cNvPr>
          <p:cNvSpPr>
            <a:spLocks noGrp="1" noChangeArrowheads="1"/>
          </p:cNvSpPr>
          <p:nvPr>
            <p:ph type="sldNum" sz="quarter" idx="5"/>
          </p:nvPr>
        </p:nvSpPr>
        <p:spPr>
          <a:ln/>
        </p:spPr>
        <p:txBody>
          <a:bodyPr/>
          <a:lstStyle/>
          <a:p>
            <a:fld id="{BCEDC474-5AB9-4FAC-9C93-A6EE4E1338D1}" type="slidenum">
              <a:rPr lang="en-US" altLang="en-US"/>
              <a:pPr/>
              <a:t>45</a:t>
            </a:fld>
            <a:endParaRPr lang="en-US" altLang="en-US"/>
          </a:p>
        </p:txBody>
      </p:sp>
      <p:sp>
        <p:nvSpPr>
          <p:cNvPr id="291842" name="Rectangle 2">
            <a:extLst>
              <a:ext uri="{FF2B5EF4-FFF2-40B4-BE49-F238E27FC236}">
                <a16:creationId xmlns:a16="http://schemas.microsoft.com/office/drawing/2014/main" id="{DACBC496-5166-EC0C-4486-D520ECE8128A}"/>
              </a:ext>
            </a:extLst>
          </p:cNvPr>
          <p:cNvSpPr>
            <a:spLocks noGrp="1" noRot="1" noChangeAspect="1" noChangeArrowheads="1" noTextEdit="1"/>
          </p:cNvSpPr>
          <p:nvPr>
            <p:ph type="sldImg"/>
          </p:nvPr>
        </p:nvSpPr>
        <p:spPr>
          <a:xfrm>
            <a:off x="1143000" y="685800"/>
            <a:ext cx="4646613" cy="3484563"/>
          </a:xfrm>
          <a:ln/>
        </p:spPr>
      </p:sp>
      <p:sp>
        <p:nvSpPr>
          <p:cNvPr id="291843" name="Rectangle 3">
            <a:extLst>
              <a:ext uri="{FF2B5EF4-FFF2-40B4-BE49-F238E27FC236}">
                <a16:creationId xmlns:a16="http://schemas.microsoft.com/office/drawing/2014/main" id="{58A3C7F8-7DF1-7BD9-DA94-0A6F5C0EEF13}"/>
              </a:ext>
            </a:extLst>
          </p:cNvPr>
          <p:cNvSpPr>
            <a:spLocks noGrp="1" noChangeArrowheads="1"/>
          </p:cNvSpPr>
          <p:nvPr>
            <p:ph type="body" idx="1"/>
          </p:nvPr>
        </p:nvSpPr>
        <p:spPr/>
        <p:txBody>
          <a:bodyPr/>
          <a:lstStyle/>
          <a:p>
            <a:pPr marL="114300" indent="-114300">
              <a:buFontTx/>
              <a:buChar char="-"/>
            </a:pPr>
            <a:endParaRPr lang="en-US" altLang="en-US" dirty="0">
              <a:latin typeface="Arial" panose="020B0604020202020204" pitchFamily="34" charset="0"/>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E2B0FD30-8BB5-C3E3-4797-16A6B7673A1B}"/>
              </a:ext>
            </a:extLst>
          </p:cNvPr>
          <p:cNvSpPr>
            <a:spLocks noGrp="1" noChangeArrowheads="1"/>
          </p:cNvSpPr>
          <p:nvPr>
            <p:ph type="sldNum" sz="quarter" idx="5"/>
          </p:nvPr>
        </p:nvSpPr>
        <p:spPr>
          <a:ln/>
        </p:spPr>
        <p:txBody>
          <a:bodyPr/>
          <a:lstStyle/>
          <a:p>
            <a:fld id="{1E4404E5-8092-4A74-815F-1A9219E9ADDB}" type="slidenum">
              <a:rPr lang="en-US" altLang="en-US"/>
              <a:pPr/>
              <a:t>46</a:t>
            </a:fld>
            <a:endParaRPr lang="en-US" altLang="en-US"/>
          </a:p>
        </p:txBody>
      </p:sp>
      <p:sp>
        <p:nvSpPr>
          <p:cNvPr id="293890" name="Rectangle 2">
            <a:extLst>
              <a:ext uri="{FF2B5EF4-FFF2-40B4-BE49-F238E27FC236}">
                <a16:creationId xmlns:a16="http://schemas.microsoft.com/office/drawing/2014/main" id="{3B5EB57D-003E-E6E1-FDB4-9DF9E69274BB}"/>
              </a:ext>
            </a:extLst>
          </p:cNvPr>
          <p:cNvSpPr>
            <a:spLocks noGrp="1" noRot="1" noChangeAspect="1" noChangeArrowheads="1" noTextEdit="1"/>
          </p:cNvSpPr>
          <p:nvPr>
            <p:ph type="sldImg"/>
          </p:nvPr>
        </p:nvSpPr>
        <p:spPr>
          <a:xfrm>
            <a:off x="1143000" y="685800"/>
            <a:ext cx="4646613" cy="3484563"/>
          </a:xfrm>
          <a:ln/>
        </p:spPr>
      </p:sp>
      <p:sp>
        <p:nvSpPr>
          <p:cNvPr id="293891" name="Rectangle 3">
            <a:extLst>
              <a:ext uri="{FF2B5EF4-FFF2-40B4-BE49-F238E27FC236}">
                <a16:creationId xmlns:a16="http://schemas.microsoft.com/office/drawing/2014/main" id="{AEA540C6-B215-4FEF-B0AA-E8509223255A}"/>
              </a:ext>
            </a:extLst>
          </p:cNvPr>
          <p:cNvSpPr>
            <a:spLocks noGrp="1" noChangeArrowheads="1"/>
          </p:cNvSpPr>
          <p:nvPr>
            <p:ph type="body" idx="1"/>
          </p:nvPr>
        </p:nvSpPr>
        <p:spPr/>
        <p:txBody>
          <a:bodyPr/>
          <a:lstStyle/>
          <a:p>
            <a:pPr>
              <a:tabLst>
                <a:tab pos="228600" algn="l"/>
              </a:tabLst>
            </a:pPr>
            <a:endParaRPr lang="en-US" altLang="en-US" dirty="0">
              <a:latin typeface="Arial" panose="020B0604020202020204" pitchFamily="34" charset="0"/>
            </a:endParaRPr>
          </a:p>
          <a:p>
            <a:pPr>
              <a:tabLst>
                <a:tab pos="228600" algn="l"/>
              </a:tabLst>
            </a:pPr>
            <a:r>
              <a:rPr lang="en-US" altLang="en-US" dirty="0">
                <a:latin typeface="Arial" panose="020B0604020202020204" pitchFamily="34" charset="0"/>
              </a:rPr>
              <a:t>	  	</a:t>
            </a: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90036BE1-30CF-EB85-015E-EBEF2DD72120}"/>
              </a:ext>
            </a:extLst>
          </p:cNvPr>
          <p:cNvSpPr>
            <a:spLocks noGrp="1" noChangeArrowheads="1"/>
          </p:cNvSpPr>
          <p:nvPr>
            <p:ph type="sldNum" sz="quarter" idx="5"/>
          </p:nvPr>
        </p:nvSpPr>
        <p:spPr>
          <a:ln/>
        </p:spPr>
        <p:txBody>
          <a:bodyPr/>
          <a:lstStyle/>
          <a:p>
            <a:fld id="{C36A2431-2F1E-4FB4-95D0-9F9C0747A442}" type="slidenum">
              <a:rPr lang="en-US" altLang="en-US"/>
              <a:pPr/>
              <a:t>47</a:t>
            </a:fld>
            <a:endParaRPr lang="en-US" altLang="en-US"/>
          </a:p>
        </p:txBody>
      </p:sp>
      <p:sp>
        <p:nvSpPr>
          <p:cNvPr id="132098" name="Rectangle 2">
            <a:extLst>
              <a:ext uri="{FF2B5EF4-FFF2-40B4-BE49-F238E27FC236}">
                <a16:creationId xmlns:a16="http://schemas.microsoft.com/office/drawing/2014/main" id="{D9A8CF28-CA54-258E-43CD-76C0F3423E10}"/>
              </a:ext>
            </a:extLst>
          </p:cNvPr>
          <p:cNvSpPr>
            <a:spLocks noGrp="1" noRot="1" noChangeAspect="1" noChangeArrowheads="1" noTextEdit="1"/>
          </p:cNvSpPr>
          <p:nvPr>
            <p:ph type="sldImg"/>
          </p:nvPr>
        </p:nvSpPr>
        <p:spPr>
          <a:ln/>
        </p:spPr>
      </p:sp>
      <p:sp>
        <p:nvSpPr>
          <p:cNvPr id="132099" name="Rectangle 3">
            <a:extLst>
              <a:ext uri="{FF2B5EF4-FFF2-40B4-BE49-F238E27FC236}">
                <a16:creationId xmlns:a16="http://schemas.microsoft.com/office/drawing/2014/main" id="{95F56D60-C0A5-52DF-4DA0-F3ED52485088}"/>
              </a:ext>
            </a:extLst>
          </p:cNvPr>
          <p:cNvSpPr>
            <a:spLocks noGrp="1" noChangeArrowheads="1"/>
          </p:cNvSpPr>
          <p:nvPr>
            <p:ph type="body" idx="1"/>
          </p:nvPr>
        </p:nvSpPr>
        <p:spPr/>
        <p:txBody>
          <a:bodyPr/>
          <a:lstStyle/>
          <a:p>
            <a:endParaRPr lang="en-US" altLang="en-US" dirty="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BF12987F-3426-32F0-6328-9D1168015430}"/>
              </a:ext>
            </a:extLst>
          </p:cNvPr>
          <p:cNvSpPr>
            <a:spLocks noGrp="1" noChangeArrowheads="1"/>
          </p:cNvSpPr>
          <p:nvPr>
            <p:ph type="sldNum" sz="quarter" idx="5"/>
          </p:nvPr>
        </p:nvSpPr>
        <p:spPr>
          <a:ln/>
        </p:spPr>
        <p:txBody>
          <a:bodyPr/>
          <a:lstStyle/>
          <a:p>
            <a:fld id="{4011E930-02A8-4F14-9A81-3822E1961B30}" type="slidenum">
              <a:rPr lang="en-US" altLang="en-US"/>
              <a:pPr/>
              <a:t>48</a:t>
            </a:fld>
            <a:endParaRPr lang="en-US" altLang="en-US"/>
          </a:p>
        </p:txBody>
      </p:sp>
      <p:sp>
        <p:nvSpPr>
          <p:cNvPr id="374786" name="Rectangle 2">
            <a:extLst>
              <a:ext uri="{FF2B5EF4-FFF2-40B4-BE49-F238E27FC236}">
                <a16:creationId xmlns:a16="http://schemas.microsoft.com/office/drawing/2014/main" id="{444183A2-EA2D-D9D7-9AA2-A57530CFE95D}"/>
              </a:ext>
            </a:extLst>
          </p:cNvPr>
          <p:cNvSpPr>
            <a:spLocks noGrp="1" noRot="1" noChangeAspect="1" noChangeArrowheads="1" noTextEdit="1"/>
          </p:cNvSpPr>
          <p:nvPr>
            <p:ph type="sldImg"/>
          </p:nvPr>
        </p:nvSpPr>
        <p:spPr>
          <a:ln/>
        </p:spPr>
      </p:sp>
      <p:sp>
        <p:nvSpPr>
          <p:cNvPr id="374787" name="Rectangle 3">
            <a:extLst>
              <a:ext uri="{FF2B5EF4-FFF2-40B4-BE49-F238E27FC236}">
                <a16:creationId xmlns:a16="http://schemas.microsoft.com/office/drawing/2014/main" id="{6BFB4165-CC07-2316-C236-9500A7DFB49B}"/>
              </a:ext>
            </a:extLst>
          </p:cNvPr>
          <p:cNvSpPr>
            <a:spLocks noGrp="1" noChangeArrowheads="1"/>
          </p:cNvSpPr>
          <p:nvPr>
            <p:ph type="body" idx="1"/>
          </p:nvPr>
        </p:nvSpPr>
        <p:spPr/>
        <p:txBody>
          <a:bodyPr/>
          <a:lstStyle/>
          <a:p>
            <a:pPr>
              <a:tabLst>
                <a:tab pos="228600" algn="l"/>
              </a:tabLst>
            </a:pPr>
            <a:endParaRPr lang="en-US" altLang="en-US" dirty="0">
              <a:latin typeface="Arial" panose="020B0604020202020204" pitchFamily="34" charset="0"/>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0C5FD412-699D-C85D-56E1-91CFBBD0EA26}"/>
              </a:ext>
            </a:extLst>
          </p:cNvPr>
          <p:cNvSpPr>
            <a:spLocks noGrp="1" noChangeArrowheads="1"/>
          </p:cNvSpPr>
          <p:nvPr>
            <p:ph type="sldNum" sz="quarter" idx="5"/>
          </p:nvPr>
        </p:nvSpPr>
        <p:spPr>
          <a:ln/>
        </p:spPr>
        <p:txBody>
          <a:bodyPr/>
          <a:lstStyle/>
          <a:p>
            <a:fld id="{5CBC4306-BD09-4553-9A46-08DEC63E1B1E}" type="slidenum">
              <a:rPr lang="en-US" altLang="en-US"/>
              <a:pPr/>
              <a:t>49</a:t>
            </a:fld>
            <a:endParaRPr lang="en-US" altLang="en-US"/>
          </a:p>
        </p:txBody>
      </p:sp>
      <p:sp>
        <p:nvSpPr>
          <p:cNvPr id="133122" name="Rectangle 2">
            <a:extLst>
              <a:ext uri="{FF2B5EF4-FFF2-40B4-BE49-F238E27FC236}">
                <a16:creationId xmlns:a16="http://schemas.microsoft.com/office/drawing/2014/main" id="{AC0D966E-B278-E908-1BE9-647093E62844}"/>
              </a:ext>
            </a:extLst>
          </p:cNvPr>
          <p:cNvSpPr>
            <a:spLocks noGrp="1" noRot="1" noChangeAspect="1" noChangeArrowheads="1" noTextEdit="1"/>
          </p:cNvSpPr>
          <p:nvPr>
            <p:ph type="sldImg"/>
          </p:nvPr>
        </p:nvSpPr>
        <p:spPr>
          <a:ln/>
        </p:spPr>
      </p:sp>
      <p:sp>
        <p:nvSpPr>
          <p:cNvPr id="133123" name="Rectangle 3">
            <a:extLst>
              <a:ext uri="{FF2B5EF4-FFF2-40B4-BE49-F238E27FC236}">
                <a16:creationId xmlns:a16="http://schemas.microsoft.com/office/drawing/2014/main" id="{B0143869-BDFB-8424-3EBF-7684DB6BCDB3}"/>
              </a:ext>
            </a:extLst>
          </p:cNvPr>
          <p:cNvSpPr>
            <a:spLocks noGrp="1" noChangeArrowheads="1"/>
          </p:cNvSpPr>
          <p:nvPr>
            <p:ph type="body" idx="1"/>
          </p:nvPr>
        </p:nvSpPr>
        <p:spPr/>
        <p:txBody>
          <a:bodyPr/>
          <a:lstStyle/>
          <a:p>
            <a:pPr marL="111125" indent="-111125"/>
            <a:endParaRPr lang="en-US" altLang="en-US" dirty="0">
              <a:latin typeface="Arial" panose="020B0604020202020204" pitchFamily="34" charset="0"/>
            </a:endParaRPr>
          </a:p>
          <a:p>
            <a:pPr marL="111125" indent="-111125"/>
            <a:endParaRPr lang="en-US" altLang="en-US" sz="2800" b="1" u="sng" dirty="0">
              <a:latin typeface="Arial" panose="020B0604020202020204" pitchFamily="34" charset="0"/>
            </a:endParaRPr>
          </a:p>
          <a:p>
            <a:pPr marL="111125" indent="-111125">
              <a:spcAft>
                <a:spcPct val="30000"/>
              </a:spcAft>
            </a:pPr>
            <a:endParaRPr lang="en-US" altLang="en-US" u="sng"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844A62B5-CAFB-746C-1848-1606524BEE66}"/>
              </a:ext>
            </a:extLst>
          </p:cNvPr>
          <p:cNvSpPr>
            <a:spLocks noGrp="1" noChangeArrowheads="1"/>
          </p:cNvSpPr>
          <p:nvPr>
            <p:ph type="sldNum" sz="quarter" idx="5"/>
          </p:nvPr>
        </p:nvSpPr>
        <p:spPr>
          <a:ln/>
        </p:spPr>
        <p:txBody>
          <a:bodyPr/>
          <a:lstStyle/>
          <a:p>
            <a:fld id="{A8E4CDE0-62B0-4C8D-802D-C663FB61501D}" type="slidenum">
              <a:rPr lang="en-US" altLang="en-US"/>
              <a:pPr/>
              <a:t>5</a:t>
            </a:fld>
            <a:endParaRPr lang="en-US" altLang="en-US"/>
          </a:p>
        </p:txBody>
      </p:sp>
      <p:sp>
        <p:nvSpPr>
          <p:cNvPr id="72706" name="Rectangle 2">
            <a:extLst>
              <a:ext uri="{FF2B5EF4-FFF2-40B4-BE49-F238E27FC236}">
                <a16:creationId xmlns:a16="http://schemas.microsoft.com/office/drawing/2014/main" id="{553A34FC-88B8-4664-3871-DC73126B6DDB}"/>
              </a:ext>
            </a:extLst>
          </p:cNvPr>
          <p:cNvSpPr>
            <a:spLocks noGrp="1" noRot="1" noChangeAspect="1" noChangeArrowheads="1" noTextEdit="1"/>
          </p:cNvSpPr>
          <p:nvPr>
            <p:ph type="sldImg"/>
          </p:nvPr>
        </p:nvSpPr>
        <p:spPr>
          <a:ln/>
        </p:spPr>
      </p:sp>
      <p:sp>
        <p:nvSpPr>
          <p:cNvPr id="72707" name="Rectangle 3">
            <a:extLst>
              <a:ext uri="{FF2B5EF4-FFF2-40B4-BE49-F238E27FC236}">
                <a16:creationId xmlns:a16="http://schemas.microsoft.com/office/drawing/2014/main" id="{65FF07D1-E818-7DA0-41D8-FCB8CD2945BE}"/>
              </a:ext>
            </a:extLst>
          </p:cNvPr>
          <p:cNvSpPr>
            <a:spLocks noGrp="1" noChangeArrowheads="1"/>
          </p:cNvSpPr>
          <p:nvPr>
            <p:ph type="body" idx="1"/>
          </p:nvPr>
        </p:nvSpPr>
        <p:spPr/>
        <p:txBody>
          <a:bodyPr/>
          <a:lstStyle/>
          <a:p>
            <a:endParaRPr lang="en-US"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617B3C27-B0CE-503E-10FF-98F029A571A4}"/>
              </a:ext>
            </a:extLst>
          </p:cNvPr>
          <p:cNvSpPr>
            <a:spLocks noGrp="1" noChangeArrowheads="1"/>
          </p:cNvSpPr>
          <p:nvPr>
            <p:ph type="sldNum" sz="quarter" idx="5"/>
          </p:nvPr>
        </p:nvSpPr>
        <p:spPr>
          <a:ln/>
        </p:spPr>
        <p:txBody>
          <a:bodyPr/>
          <a:lstStyle/>
          <a:p>
            <a:fld id="{D69DB2BA-ABE2-4239-B485-BF216AC3ADD3}" type="slidenum">
              <a:rPr lang="en-US" altLang="en-US"/>
              <a:pPr/>
              <a:t>6</a:t>
            </a:fld>
            <a:endParaRPr lang="en-US" altLang="en-US"/>
          </a:p>
        </p:txBody>
      </p:sp>
      <p:sp>
        <p:nvSpPr>
          <p:cNvPr id="75778" name="Rectangle 2">
            <a:extLst>
              <a:ext uri="{FF2B5EF4-FFF2-40B4-BE49-F238E27FC236}">
                <a16:creationId xmlns:a16="http://schemas.microsoft.com/office/drawing/2014/main" id="{9301F0CF-05F2-77A1-3FA0-4048F2405B0A}"/>
              </a:ext>
            </a:extLst>
          </p:cNvPr>
          <p:cNvSpPr>
            <a:spLocks noGrp="1" noRot="1" noChangeAspect="1" noChangeArrowheads="1" noTextEdit="1"/>
          </p:cNvSpPr>
          <p:nvPr>
            <p:ph type="sldImg"/>
          </p:nvPr>
        </p:nvSpPr>
        <p:spPr>
          <a:ln/>
        </p:spPr>
      </p:sp>
      <p:sp>
        <p:nvSpPr>
          <p:cNvPr id="75779" name="Rectangle 3">
            <a:extLst>
              <a:ext uri="{FF2B5EF4-FFF2-40B4-BE49-F238E27FC236}">
                <a16:creationId xmlns:a16="http://schemas.microsoft.com/office/drawing/2014/main" id="{74190650-7574-1767-45E3-A8735F7AAADD}"/>
              </a:ext>
            </a:extLst>
          </p:cNvPr>
          <p:cNvSpPr>
            <a:spLocks noGrp="1" noChangeArrowheads="1"/>
          </p:cNvSpPr>
          <p:nvPr>
            <p:ph type="body" idx="1"/>
          </p:nvPr>
        </p:nvSpPr>
        <p:spPr/>
        <p:txBody>
          <a:bodyPr/>
          <a:lstStyle/>
          <a:p>
            <a:pPr marL="111125" indent="3175">
              <a:spcAft>
                <a:spcPct val="30000"/>
              </a:spcAft>
            </a:pPr>
            <a:endParaRPr lang="en-US"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B8800F97-1A26-F1E9-D550-8633E2118AC1}"/>
              </a:ext>
            </a:extLst>
          </p:cNvPr>
          <p:cNvSpPr>
            <a:spLocks noGrp="1" noChangeArrowheads="1"/>
          </p:cNvSpPr>
          <p:nvPr>
            <p:ph type="sldNum" sz="quarter" idx="5"/>
          </p:nvPr>
        </p:nvSpPr>
        <p:spPr>
          <a:ln/>
        </p:spPr>
        <p:txBody>
          <a:bodyPr/>
          <a:lstStyle/>
          <a:p>
            <a:fld id="{22CA4B48-4489-4387-9B90-09F7929F5228}" type="slidenum">
              <a:rPr lang="en-US" altLang="en-US"/>
              <a:pPr/>
              <a:t>7</a:t>
            </a:fld>
            <a:endParaRPr lang="en-US" altLang="en-US"/>
          </a:p>
        </p:txBody>
      </p:sp>
      <p:sp>
        <p:nvSpPr>
          <p:cNvPr id="323586" name="Rectangle 2">
            <a:extLst>
              <a:ext uri="{FF2B5EF4-FFF2-40B4-BE49-F238E27FC236}">
                <a16:creationId xmlns:a16="http://schemas.microsoft.com/office/drawing/2014/main" id="{9B6ECE22-FB9D-8436-DD1C-4B1891C2C367}"/>
              </a:ext>
            </a:extLst>
          </p:cNvPr>
          <p:cNvSpPr>
            <a:spLocks noGrp="1" noRot="1" noChangeAspect="1" noChangeArrowheads="1" noTextEdit="1"/>
          </p:cNvSpPr>
          <p:nvPr>
            <p:ph type="sldImg"/>
          </p:nvPr>
        </p:nvSpPr>
        <p:spPr>
          <a:xfrm>
            <a:off x="1106488" y="858838"/>
            <a:ext cx="4646612" cy="3484562"/>
          </a:xfrm>
          <a:ln/>
        </p:spPr>
      </p:sp>
      <p:sp>
        <p:nvSpPr>
          <p:cNvPr id="323587" name="Rectangle 3">
            <a:extLst>
              <a:ext uri="{FF2B5EF4-FFF2-40B4-BE49-F238E27FC236}">
                <a16:creationId xmlns:a16="http://schemas.microsoft.com/office/drawing/2014/main" id="{A6D5348B-9A44-D90E-3368-009011221962}"/>
              </a:ext>
            </a:extLst>
          </p:cNvPr>
          <p:cNvSpPr>
            <a:spLocks noGrp="1" noChangeArrowheads="1"/>
          </p:cNvSpPr>
          <p:nvPr>
            <p:ph type="body" idx="1"/>
          </p:nvPr>
        </p:nvSpPr>
        <p:spPr/>
        <p:txBody>
          <a:bodyPr/>
          <a:lstStyle/>
          <a:p>
            <a:pPr marL="346075" lvl="1" indent="-120650"/>
            <a:endParaRPr lang="en-US" altLang="en-US" u="sng"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FA89C7FB-B201-FDA1-9153-D8732B3A54EE}"/>
              </a:ext>
            </a:extLst>
          </p:cNvPr>
          <p:cNvSpPr>
            <a:spLocks noGrp="1" noChangeArrowheads="1"/>
          </p:cNvSpPr>
          <p:nvPr>
            <p:ph type="sldNum" sz="quarter" idx="5"/>
          </p:nvPr>
        </p:nvSpPr>
        <p:spPr>
          <a:ln/>
        </p:spPr>
        <p:txBody>
          <a:bodyPr/>
          <a:lstStyle/>
          <a:p>
            <a:fld id="{57504BC7-804B-42FE-BDE0-0ECB217F2EF1}" type="slidenum">
              <a:rPr lang="en-US" altLang="en-US"/>
              <a:pPr/>
              <a:t>8</a:t>
            </a:fld>
            <a:endParaRPr lang="en-US" altLang="en-US"/>
          </a:p>
        </p:txBody>
      </p:sp>
      <p:sp>
        <p:nvSpPr>
          <p:cNvPr id="76802" name="Rectangle 2">
            <a:extLst>
              <a:ext uri="{FF2B5EF4-FFF2-40B4-BE49-F238E27FC236}">
                <a16:creationId xmlns:a16="http://schemas.microsoft.com/office/drawing/2014/main" id="{8EE5D267-F1B1-6B77-10CE-BF0DDA6348A6}"/>
              </a:ext>
            </a:extLst>
          </p:cNvPr>
          <p:cNvSpPr>
            <a:spLocks noGrp="1" noRot="1" noChangeAspect="1" noChangeArrowheads="1" noTextEdit="1"/>
          </p:cNvSpPr>
          <p:nvPr>
            <p:ph type="sldImg"/>
          </p:nvPr>
        </p:nvSpPr>
        <p:spPr>
          <a:ln/>
        </p:spPr>
      </p:sp>
      <p:sp>
        <p:nvSpPr>
          <p:cNvPr id="76803" name="Rectangle 3">
            <a:extLst>
              <a:ext uri="{FF2B5EF4-FFF2-40B4-BE49-F238E27FC236}">
                <a16:creationId xmlns:a16="http://schemas.microsoft.com/office/drawing/2014/main" id="{2BBE963F-18DC-E25A-7600-A54F86C3D905}"/>
              </a:ext>
            </a:extLst>
          </p:cNvPr>
          <p:cNvSpPr>
            <a:spLocks noGrp="1" noChangeArrowheads="1"/>
          </p:cNvSpPr>
          <p:nvPr>
            <p:ph type="body" idx="1"/>
          </p:nvPr>
        </p:nvSpPr>
        <p:spPr/>
        <p:txBody>
          <a:bodyPr/>
          <a:lstStyle/>
          <a:p>
            <a:pPr marL="111125" indent="-111125">
              <a:spcAft>
                <a:spcPct val="30000"/>
              </a:spcAft>
              <a:buFontTx/>
              <a:buChar char="•"/>
            </a:pPr>
            <a:endParaRPr lang="en-US" alt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08829E96-2405-4B85-7136-373CEF890775}"/>
              </a:ext>
            </a:extLst>
          </p:cNvPr>
          <p:cNvSpPr>
            <a:spLocks noGrp="1" noChangeArrowheads="1"/>
          </p:cNvSpPr>
          <p:nvPr>
            <p:ph type="sldNum" sz="quarter" idx="5"/>
          </p:nvPr>
        </p:nvSpPr>
        <p:spPr>
          <a:ln/>
        </p:spPr>
        <p:txBody>
          <a:bodyPr/>
          <a:lstStyle/>
          <a:p>
            <a:fld id="{D6BD7BF0-3A98-45E9-AF11-2053222C3ED1}" type="slidenum">
              <a:rPr lang="en-US" altLang="en-US"/>
              <a:pPr/>
              <a:t>9</a:t>
            </a:fld>
            <a:endParaRPr lang="en-US" altLang="en-US"/>
          </a:p>
        </p:txBody>
      </p:sp>
      <p:sp>
        <p:nvSpPr>
          <p:cNvPr id="77826" name="Rectangle 2">
            <a:extLst>
              <a:ext uri="{FF2B5EF4-FFF2-40B4-BE49-F238E27FC236}">
                <a16:creationId xmlns:a16="http://schemas.microsoft.com/office/drawing/2014/main" id="{C1E35442-7BE7-45E1-B386-F44DF273E963}"/>
              </a:ext>
            </a:extLst>
          </p:cNvPr>
          <p:cNvSpPr>
            <a:spLocks noGrp="1" noRot="1" noChangeAspect="1" noChangeArrowheads="1" noTextEdit="1"/>
          </p:cNvSpPr>
          <p:nvPr>
            <p:ph type="sldImg"/>
          </p:nvPr>
        </p:nvSpPr>
        <p:spPr>
          <a:ln/>
        </p:spPr>
      </p:sp>
      <p:sp>
        <p:nvSpPr>
          <p:cNvPr id="77827" name="Rectangle 3">
            <a:extLst>
              <a:ext uri="{FF2B5EF4-FFF2-40B4-BE49-F238E27FC236}">
                <a16:creationId xmlns:a16="http://schemas.microsoft.com/office/drawing/2014/main" id="{CDBB5970-AFD4-1757-0896-B5AC0C2DE1EC}"/>
              </a:ext>
            </a:extLst>
          </p:cNvPr>
          <p:cNvSpPr>
            <a:spLocks noGrp="1" noChangeArrowheads="1"/>
          </p:cNvSpPr>
          <p:nvPr>
            <p:ph type="body" idx="1"/>
          </p:nvPr>
        </p:nvSpPr>
        <p:spPr/>
        <p:txBody>
          <a:bodyPr/>
          <a:lstStyle/>
          <a:p>
            <a:pPr marL="111125" indent="-111125">
              <a:spcAft>
                <a:spcPct val="30000"/>
              </a:spcAft>
              <a:buFontTx/>
              <a:buChar char="•"/>
            </a:pPr>
            <a:endParaRPr lang="en-US" alt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48482" name="Rectangle 2">
            <a:extLst>
              <a:ext uri="{FF2B5EF4-FFF2-40B4-BE49-F238E27FC236}">
                <a16:creationId xmlns:a16="http://schemas.microsoft.com/office/drawing/2014/main" id="{62711478-2D69-C9EB-D7BB-B8DDE7998620}"/>
              </a:ext>
            </a:extLst>
          </p:cNvPr>
          <p:cNvSpPr>
            <a:spLocks noGrp="1" noChangeArrowheads="1"/>
          </p:cNvSpPr>
          <p:nvPr>
            <p:ph type="ctrTitle"/>
          </p:nvPr>
        </p:nvSpPr>
        <p:spPr>
          <a:xfrm>
            <a:off x="685800" y="2286000"/>
            <a:ext cx="7772400" cy="1143000"/>
          </a:xfrm>
        </p:spPr>
        <p:txBody>
          <a:bodyPr/>
          <a:lstStyle>
            <a:lvl1pPr>
              <a:defRPr/>
            </a:lvl1pPr>
          </a:lstStyle>
          <a:p>
            <a:pPr lvl="0"/>
            <a:r>
              <a:rPr lang="en-US" altLang="en-US" noProof="0"/>
              <a:t>Click to edit Master title style</a:t>
            </a:r>
          </a:p>
        </p:txBody>
      </p:sp>
      <p:sp>
        <p:nvSpPr>
          <p:cNvPr id="148483" name="Rectangle 3">
            <a:extLst>
              <a:ext uri="{FF2B5EF4-FFF2-40B4-BE49-F238E27FC236}">
                <a16:creationId xmlns:a16="http://schemas.microsoft.com/office/drawing/2014/main" id="{13098C63-6657-B8E9-30DF-25D3E2CE6387}"/>
              </a:ext>
            </a:extLst>
          </p:cNvPr>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altLang="en-US" noProof="0"/>
              <a:t>Click to edit Master subtitle style</a:t>
            </a:r>
          </a:p>
        </p:txBody>
      </p:sp>
      <p:sp>
        <p:nvSpPr>
          <p:cNvPr id="148484" name="Rectangle 4">
            <a:extLst>
              <a:ext uri="{FF2B5EF4-FFF2-40B4-BE49-F238E27FC236}">
                <a16:creationId xmlns:a16="http://schemas.microsoft.com/office/drawing/2014/main" id="{A3ABD2A6-B75E-3E34-EDD6-FCE13CAF4568}"/>
              </a:ext>
            </a:extLst>
          </p:cNvPr>
          <p:cNvSpPr>
            <a:spLocks noGrp="1" noChangeArrowheads="1"/>
          </p:cNvSpPr>
          <p:nvPr>
            <p:ph type="dt" sz="half" idx="2"/>
          </p:nvPr>
        </p:nvSpPr>
        <p:spPr/>
        <p:txBody>
          <a:bodyPr/>
          <a:lstStyle>
            <a:lvl1pPr>
              <a:defRPr/>
            </a:lvl1pPr>
          </a:lstStyle>
          <a:p>
            <a:endParaRPr lang="en-US" altLang="en-US"/>
          </a:p>
        </p:txBody>
      </p:sp>
      <p:sp>
        <p:nvSpPr>
          <p:cNvPr id="148485" name="Rectangle 5">
            <a:extLst>
              <a:ext uri="{FF2B5EF4-FFF2-40B4-BE49-F238E27FC236}">
                <a16:creationId xmlns:a16="http://schemas.microsoft.com/office/drawing/2014/main" id="{5A46C437-7CE6-FFE9-B25D-4C5AE29DF9DB}"/>
              </a:ext>
            </a:extLst>
          </p:cNvPr>
          <p:cNvSpPr>
            <a:spLocks noGrp="1" noChangeArrowheads="1"/>
          </p:cNvSpPr>
          <p:nvPr>
            <p:ph type="ftr" sz="quarter" idx="3"/>
          </p:nvPr>
        </p:nvSpPr>
        <p:spPr/>
        <p:txBody>
          <a:bodyPr/>
          <a:lstStyle>
            <a:lvl1pPr>
              <a:defRPr/>
            </a:lvl1pPr>
          </a:lstStyle>
          <a:p>
            <a:endParaRPr lang="en-US" altLang="en-US"/>
          </a:p>
        </p:txBody>
      </p:sp>
      <p:sp>
        <p:nvSpPr>
          <p:cNvPr id="148486" name="Rectangle 6">
            <a:extLst>
              <a:ext uri="{FF2B5EF4-FFF2-40B4-BE49-F238E27FC236}">
                <a16:creationId xmlns:a16="http://schemas.microsoft.com/office/drawing/2014/main" id="{97D8FDD9-7D11-3C7C-4CF7-1CF46F3CA2D4}"/>
              </a:ext>
            </a:extLst>
          </p:cNvPr>
          <p:cNvSpPr>
            <a:spLocks noGrp="1" noChangeArrowheads="1"/>
          </p:cNvSpPr>
          <p:nvPr>
            <p:ph type="sldNum" sz="quarter" idx="4"/>
          </p:nvPr>
        </p:nvSpPr>
        <p:spPr/>
        <p:txBody>
          <a:bodyPr/>
          <a:lstStyle>
            <a:lvl1pPr>
              <a:defRPr/>
            </a:lvl1pPr>
          </a:lstStyle>
          <a:p>
            <a:fld id="{5D2133BF-62AD-4131-8C3E-8DD84587E936}" type="slidenum">
              <a:rPr lang="en-US" altLang="en-US"/>
              <a:pPr/>
              <a:t>‹#›</a:t>
            </a:fld>
            <a:endParaRPr lang="en-US" altLang="en-US"/>
          </a:p>
        </p:txBody>
      </p:sp>
      <p:pic>
        <p:nvPicPr>
          <p:cNvPr id="148488" name="Picture 8">
            <a:extLst>
              <a:ext uri="{FF2B5EF4-FFF2-40B4-BE49-F238E27FC236}">
                <a16:creationId xmlns:a16="http://schemas.microsoft.com/office/drawing/2014/main" id="{BDDFBA93-7700-F3E3-6841-129B9DC9642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809625" cy="6858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9D0C8-26D6-6A35-A28E-B0D8B51F3B5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DA590EE-45EA-0BAF-B41E-93B040F5659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B8A52B5-68CB-6036-4725-5DCB124F9474}"/>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0F20B8E0-87F1-7EDF-165E-0057D160BD19}"/>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2C88F1F8-4D1B-87D2-FEE2-78FED52F36CA}"/>
              </a:ext>
            </a:extLst>
          </p:cNvPr>
          <p:cNvSpPr>
            <a:spLocks noGrp="1"/>
          </p:cNvSpPr>
          <p:nvPr>
            <p:ph type="sldNum" sz="quarter" idx="12"/>
          </p:nvPr>
        </p:nvSpPr>
        <p:spPr/>
        <p:txBody>
          <a:bodyPr/>
          <a:lstStyle>
            <a:lvl1pPr>
              <a:defRPr/>
            </a:lvl1pPr>
          </a:lstStyle>
          <a:p>
            <a:fld id="{959E279C-B5E8-4329-9108-6F11C72DE010}" type="slidenum">
              <a:rPr lang="en-US" altLang="en-US"/>
              <a:pPr/>
              <a:t>‹#›</a:t>
            </a:fld>
            <a:endParaRPr lang="en-US" altLang="en-US"/>
          </a:p>
        </p:txBody>
      </p:sp>
    </p:spTree>
    <p:extLst>
      <p:ext uri="{BB962C8B-B14F-4D97-AF65-F5344CB8AC3E}">
        <p14:creationId xmlns:p14="http://schemas.microsoft.com/office/powerpoint/2010/main" val="40800996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5228422-6833-79FD-CE92-18E1A557DA08}"/>
              </a:ext>
            </a:extLst>
          </p:cNvPr>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20D45C7-32F1-7D95-3B1A-EB321A782619}"/>
              </a:ext>
            </a:extLst>
          </p:cNvPr>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ABC7EDE-7438-EB25-C201-0F0C60FC2991}"/>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49967DA0-24EA-47E3-92EB-252E189FE2A2}"/>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883387E8-CDE8-55E7-9DE8-22290B1A01EB}"/>
              </a:ext>
            </a:extLst>
          </p:cNvPr>
          <p:cNvSpPr>
            <a:spLocks noGrp="1"/>
          </p:cNvSpPr>
          <p:nvPr>
            <p:ph type="sldNum" sz="quarter" idx="12"/>
          </p:nvPr>
        </p:nvSpPr>
        <p:spPr/>
        <p:txBody>
          <a:bodyPr/>
          <a:lstStyle>
            <a:lvl1pPr>
              <a:defRPr/>
            </a:lvl1pPr>
          </a:lstStyle>
          <a:p>
            <a:fld id="{675F3552-6672-4118-B56B-5E8ADD388A14}" type="slidenum">
              <a:rPr lang="en-US" altLang="en-US"/>
              <a:pPr/>
              <a:t>‹#›</a:t>
            </a:fld>
            <a:endParaRPr lang="en-US" altLang="en-US"/>
          </a:p>
        </p:txBody>
      </p:sp>
    </p:spTree>
    <p:extLst>
      <p:ext uri="{BB962C8B-B14F-4D97-AF65-F5344CB8AC3E}">
        <p14:creationId xmlns:p14="http://schemas.microsoft.com/office/powerpoint/2010/main" val="1929925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9B4F62-4F09-2ADF-6BA4-2C6706852C0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AF1D7C0-1AEF-DBCB-9722-33D34BB7822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11CB3B-BDCE-AD6E-66A7-BADC9E165208}"/>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612F7F6F-A964-DA9E-CF57-427C0F651F16}"/>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B4CB71C2-11E9-0BE4-8406-2731AF94F46B}"/>
              </a:ext>
            </a:extLst>
          </p:cNvPr>
          <p:cNvSpPr>
            <a:spLocks noGrp="1"/>
          </p:cNvSpPr>
          <p:nvPr>
            <p:ph type="sldNum" sz="quarter" idx="12"/>
          </p:nvPr>
        </p:nvSpPr>
        <p:spPr/>
        <p:txBody>
          <a:bodyPr/>
          <a:lstStyle>
            <a:lvl1pPr>
              <a:defRPr/>
            </a:lvl1pPr>
          </a:lstStyle>
          <a:p>
            <a:fld id="{F8DAF0CD-0672-4F85-9191-0D046CEA6264}" type="slidenum">
              <a:rPr lang="en-US" altLang="en-US"/>
              <a:pPr/>
              <a:t>‹#›</a:t>
            </a:fld>
            <a:endParaRPr lang="en-US" altLang="en-US"/>
          </a:p>
        </p:txBody>
      </p:sp>
    </p:spTree>
    <p:extLst>
      <p:ext uri="{BB962C8B-B14F-4D97-AF65-F5344CB8AC3E}">
        <p14:creationId xmlns:p14="http://schemas.microsoft.com/office/powerpoint/2010/main" val="435729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043DBB-D97D-AA77-790A-25D0E9B595C8}"/>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1BB34DD-4A2F-DF2E-1E12-3762B42E5986}"/>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B4038075-4833-0E23-CAF5-F5D8B5289967}"/>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362F12EB-A9EF-1550-2CAF-167DBF682F13}"/>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6D0417AC-5E1E-3C8B-DAFA-FBC6B26F8E19}"/>
              </a:ext>
            </a:extLst>
          </p:cNvPr>
          <p:cNvSpPr>
            <a:spLocks noGrp="1"/>
          </p:cNvSpPr>
          <p:nvPr>
            <p:ph type="sldNum" sz="quarter" idx="12"/>
          </p:nvPr>
        </p:nvSpPr>
        <p:spPr/>
        <p:txBody>
          <a:bodyPr/>
          <a:lstStyle>
            <a:lvl1pPr>
              <a:defRPr/>
            </a:lvl1pPr>
          </a:lstStyle>
          <a:p>
            <a:fld id="{FE5117F9-3EEF-4C95-99D2-3700AE56FF4D}" type="slidenum">
              <a:rPr lang="en-US" altLang="en-US"/>
              <a:pPr/>
              <a:t>‹#›</a:t>
            </a:fld>
            <a:endParaRPr lang="en-US" altLang="en-US"/>
          </a:p>
        </p:txBody>
      </p:sp>
    </p:spTree>
    <p:extLst>
      <p:ext uri="{BB962C8B-B14F-4D97-AF65-F5344CB8AC3E}">
        <p14:creationId xmlns:p14="http://schemas.microsoft.com/office/powerpoint/2010/main" val="39888466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D6566B-3A2A-B426-A29D-5C56799CB2B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98A9E27-374D-A037-E305-82CB79853D3E}"/>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C4BEFB0-7DB1-BF44-060A-CA7FEB95E585}"/>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DCC7CA9-FA79-7680-7308-A684BD63327C}"/>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5691A8A8-FC0C-BB8F-DCE8-E1B89A3F0356}"/>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79C9F875-09C8-87C2-2441-C842A37E9571}"/>
              </a:ext>
            </a:extLst>
          </p:cNvPr>
          <p:cNvSpPr>
            <a:spLocks noGrp="1"/>
          </p:cNvSpPr>
          <p:nvPr>
            <p:ph type="sldNum" sz="quarter" idx="12"/>
          </p:nvPr>
        </p:nvSpPr>
        <p:spPr/>
        <p:txBody>
          <a:bodyPr/>
          <a:lstStyle>
            <a:lvl1pPr>
              <a:defRPr/>
            </a:lvl1pPr>
          </a:lstStyle>
          <a:p>
            <a:fld id="{80B6DEFD-DAD1-4050-94EE-6DF9B8F6FD08}" type="slidenum">
              <a:rPr lang="en-US" altLang="en-US"/>
              <a:pPr/>
              <a:t>‹#›</a:t>
            </a:fld>
            <a:endParaRPr lang="en-US" altLang="en-US"/>
          </a:p>
        </p:txBody>
      </p:sp>
    </p:spTree>
    <p:extLst>
      <p:ext uri="{BB962C8B-B14F-4D97-AF65-F5344CB8AC3E}">
        <p14:creationId xmlns:p14="http://schemas.microsoft.com/office/powerpoint/2010/main" val="1697921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1C9EC4-A223-17D6-2B21-4FAE2295F377}"/>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AA8660B-8A3F-6025-55F9-E970D136D5DF}"/>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C43FDC8-DACC-AF37-B6D3-E2D4822E96DF}"/>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B06BC0F-F1E9-120B-699F-5A2C5AD56CA0}"/>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EA4AB8C-7FF9-764E-FBF8-4C629A9E57D5}"/>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1CD73DE-7572-24D3-6514-62226B0992B1}"/>
              </a:ext>
            </a:extLst>
          </p:cNvPr>
          <p:cNvSpPr>
            <a:spLocks noGrp="1"/>
          </p:cNvSpPr>
          <p:nvPr>
            <p:ph type="dt" sz="half" idx="10"/>
          </p:nvPr>
        </p:nvSpPr>
        <p:spPr/>
        <p:txBody>
          <a:bodyPr/>
          <a:lstStyle>
            <a:lvl1pPr>
              <a:defRPr/>
            </a:lvl1pPr>
          </a:lstStyle>
          <a:p>
            <a:endParaRPr lang="en-US" altLang="en-US"/>
          </a:p>
        </p:txBody>
      </p:sp>
      <p:sp>
        <p:nvSpPr>
          <p:cNvPr id="8" name="Footer Placeholder 7">
            <a:extLst>
              <a:ext uri="{FF2B5EF4-FFF2-40B4-BE49-F238E27FC236}">
                <a16:creationId xmlns:a16="http://schemas.microsoft.com/office/drawing/2014/main" id="{57960B55-D615-4114-876C-E0D13B9DC21F}"/>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CABAC96B-9A4C-0521-F324-ED3030FFAD43}"/>
              </a:ext>
            </a:extLst>
          </p:cNvPr>
          <p:cNvSpPr>
            <a:spLocks noGrp="1"/>
          </p:cNvSpPr>
          <p:nvPr>
            <p:ph type="sldNum" sz="quarter" idx="12"/>
          </p:nvPr>
        </p:nvSpPr>
        <p:spPr/>
        <p:txBody>
          <a:bodyPr/>
          <a:lstStyle>
            <a:lvl1pPr>
              <a:defRPr/>
            </a:lvl1pPr>
          </a:lstStyle>
          <a:p>
            <a:fld id="{0F397A59-7F11-4157-949B-D3E14FE54438}" type="slidenum">
              <a:rPr lang="en-US" altLang="en-US"/>
              <a:pPr/>
              <a:t>‹#›</a:t>
            </a:fld>
            <a:endParaRPr lang="en-US" altLang="en-US"/>
          </a:p>
        </p:txBody>
      </p:sp>
    </p:spTree>
    <p:extLst>
      <p:ext uri="{BB962C8B-B14F-4D97-AF65-F5344CB8AC3E}">
        <p14:creationId xmlns:p14="http://schemas.microsoft.com/office/powerpoint/2010/main" val="16455985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F96D5F-76D7-6F6A-BC8E-83FCA91ECB8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8891215-9B34-D574-5C80-C8BC8E5A5FBF}"/>
              </a:ext>
            </a:extLst>
          </p:cNvPr>
          <p:cNvSpPr>
            <a:spLocks noGrp="1"/>
          </p:cNvSpPr>
          <p:nvPr>
            <p:ph type="dt" sz="half" idx="10"/>
          </p:nvPr>
        </p:nvSpPr>
        <p:spPr/>
        <p:txBody>
          <a:bodyPr/>
          <a:lstStyle>
            <a:lvl1pPr>
              <a:defRPr/>
            </a:lvl1pPr>
          </a:lstStyle>
          <a:p>
            <a:endParaRPr lang="en-US" altLang="en-US"/>
          </a:p>
        </p:txBody>
      </p:sp>
      <p:sp>
        <p:nvSpPr>
          <p:cNvPr id="4" name="Footer Placeholder 3">
            <a:extLst>
              <a:ext uri="{FF2B5EF4-FFF2-40B4-BE49-F238E27FC236}">
                <a16:creationId xmlns:a16="http://schemas.microsoft.com/office/drawing/2014/main" id="{9FA3F746-70C7-8C0D-802C-B4FB65FA8B69}"/>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062A3A80-7726-20B0-4791-8CD325340AE9}"/>
              </a:ext>
            </a:extLst>
          </p:cNvPr>
          <p:cNvSpPr>
            <a:spLocks noGrp="1"/>
          </p:cNvSpPr>
          <p:nvPr>
            <p:ph type="sldNum" sz="quarter" idx="12"/>
          </p:nvPr>
        </p:nvSpPr>
        <p:spPr/>
        <p:txBody>
          <a:bodyPr/>
          <a:lstStyle>
            <a:lvl1pPr>
              <a:defRPr/>
            </a:lvl1pPr>
          </a:lstStyle>
          <a:p>
            <a:fld id="{A1D17939-DBCA-4933-A87C-85FEF0E34D8F}" type="slidenum">
              <a:rPr lang="en-US" altLang="en-US"/>
              <a:pPr/>
              <a:t>‹#›</a:t>
            </a:fld>
            <a:endParaRPr lang="en-US" altLang="en-US"/>
          </a:p>
        </p:txBody>
      </p:sp>
    </p:spTree>
    <p:extLst>
      <p:ext uri="{BB962C8B-B14F-4D97-AF65-F5344CB8AC3E}">
        <p14:creationId xmlns:p14="http://schemas.microsoft.com/office/powerpoint/2010/main" val="16968325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CA61504-F9CF-AB5F-921E-8BD73A96F8B8}"/>
              </a:ext>
            </a:extLst>
          </p:cNvPr>
          <p:cNvSpPr>
            <a:spLocks noGrp="1"/>
          </p:cNvSpPr>
          <p:nvPr>
            <p:ph type="dt" sz="half" idx="10"/>
          </p:nvPr>
        </p:nvSpPr>
        <p:spPr/>
        <p:txBody>
          <a:bodyPr/>
          <a:lstStyle>
            <a:lvl1pPr>
              <a:defRPr/>
            </a:lvl1pPr>
          </a:lstStyle>
          <a:p>
            <a:endParaRPr lang="en-US" altLang="en-US"/>
          </a:p>
        </p:txBody>
      </p:sp>
      <p:sp>
        <p:nvSpPr>
          <p:cNvPr id="3" name="Footer Placeholder 2">
            <a:extLst>
              <a:ext uri="{FF2B5EF4-FFF2-40B4-BE49-F238E27FC236}">
                <a16:creationId xmlns:a16="http://schemas.microsoft.com/office/drawing/2014/main" id="{4893D5CD-1BDA-C162-B62C-590D6A74DC5A}"/>
              </a:ext>
            </a:extLst>
          </p:cNvPr>
          <p:cNvSpPr>
            <a:spLocks noGrp="1"/>
          </p:cNvSpPr>
          <p:nvPr>
            <p:ph type="ftr" sz="quarter" idx="11"/>
          </p:nvPr>
        </p:nvSpPr>
        <p:spPr/>
        <p:txBody>
          <a:bodyPr/>
          <a:lstStyle>
            <a:lvl1pPr>
              <a:defRPr/>
            </a:lvl1pPr>
          </a:lstStyle>
          <a:p>
            <a:endParaRPr lang="en-US" altLang="en-US"/>
          </a:p>
        </p:txBody>
      </p:sp>
      <p:sp>
        <p:nvSpPr>
          <p:cNvPr id="4" name="Slide Number Placeholder 3">
            <a:extLst>
              <a:ext uri="{FF2B5EF4-FFF2-40B4-BE49-F238E27FC236}">
                <a16:creationId xmlns:a16="http://schemas.microsoft.com/office/drawing/2014/main" id="{DCCF70EE-920D-CD07-4896-C4C92E068249}"/>
              </a:ext>
            </a:extLst>
          </p:cNvPr>
          <p:cNvSpPr>
            <a:spLocks noGrp="1"/>
          </p:cNvSpPr>
          <p:nvPr>
            <p:ph type="sldNum" sz="quarter" idx="12"/>
          </p:nvPr>
        </p:nvSpPr>
        <p:spPr/>
        <p:txBody>
          <a:bodyPr/>
          <a:lstStyle>
            <a:lvl1pPr>
              <a:defRPr/>
            </a:lvl1pPr>
          </a:lstStyle>
          <a:p>
            <a:fld id="{FBD9893B-B1BF-41FB-A0A1-44E2011ED7A0}" type="slidenum">
              <a:rPr lang="en-US" altLang="en-US"/>
              <a:pPr/>
              <a:t>‹#›</a:t>
            </a:fld>
            <a:endParaRPr lang="en-US" altLang="en-US"/>
          </a:p>
        </p:txBody>
      </p:sp>
    </p:spTree>
    <p:extLst>
      <p:ext uri="{BB962C8B-B14F-4D97-AF65-F5344CB8AC3E}">
        <p14:creationId xmlns:p14="http://schemas.microsoft.com/office/powerpoint/2010/main" val="1360656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2D5D60-82C9-31A9-14B5-A1EA19EA9CC8}"/>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A7DD6B1-9D19-4BDD-EE8A-474581889AE7}"/>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D5FD8A5-2F4B-C5BE-8A11-4F1DB4E72F5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7D6B26D-7481-6420-D6E3-907301778F0E}"/>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A3E33107-03CD-42F0-6CFE-F277BFE20485}"/>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C7EF256C-1EDF-79B5-F8F8-0D1ABAD14E0F}"/>
              </a:ext>
            </a:extLst>
          </p:cNvPr>
          <p:cNvSpPr>
            <a:spLocks noGrp="1"/>
          </p:cNvSpPr>
          <p:nvPr>
            <p:ph type="sldNum" sz="quarter" idx="12"/>
          </p:nvPr>
        </p:nvSpPr>
        <p:spPr/>
        <p:txBody>
          <a:bodyPr/>
          <a:lstStyle>
            <a:lvl1pPr>
              <a:defRPr/>
            </a:lvl1pPr>
          </a:lstStyle>
          <a:p>
            <a:fld id="{088387AF-2E69-46E7-82F2-E33B5330BD6D}" type="slidenum">
              <a:rPr lang="en-US" altLang="en-US"/>
              <a:pPr/>
              <a:t>‹#›</a:t>
            </a:fld>
            <a:endParaRPr lang="en-US" altLang="en-US"/>
          </a:p>
        </p:txBody>
      </p:sp>
    </p:spTree>
    <p:extLst>
      <p:ext uri="{BB962C8B-B14F-4D97-AF65-F5344CB8AC3E}">
        <p14:creationId xmlns:p14="http://schemas.microsoft.com/office/powerpoint/2010/main" val="35602131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72D967-0DE8-7A84-B8A7-53A0B039FA33}"/>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F238362-C63F-39E2-A1F6-CBEA18464926}"/>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83C989D-EA6D-E7DF-9020-49ECB04949E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AAE893B-88CE-FDFA-340E-0DAF1AB03BDB}"/>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6E4623BF-B96C-FCA6-1B77-14FFF3531F8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A96F6D37-BCB2-168D-9EBE-EB1550C62D96}"/>
              </a:ext>
            </a:extLst>
          </p:cNvPr>
          <p:cNvSpPr>
            <a:spLocks noGrp="1"/>
          </p:cNvSpPr>
          <p:nvPr>
            <p:ph type="sldNum" sz="quarter" idx="12"/>
          </p:nvPr>
        </p:nvSpPr>
        <p:spPr/>
        <p:txBody>
          <a:bodyPr/>
          <a:lstStyle>
            <a:lvl1pPr>
              <a:defRPr/>
            </a:lvl1pPr>
          </a:lstStyle>
          <a:p>
            <a:fld id="{8FCFD3A9-E2D7-442F-B93C-F6780A1DAE0E}" type="slidenum">
              <a:rPr lang="en-US" altLang="en-US"/>
              <a:pPr/>
              <a:t>‹#›</a:t>
            </a:fld>
            <a:endParaRPr lang="en-US" altLang="en-US"/>
          </a:p>
        </p:txBody>
      </p:sp>
    </p:spTree>
    <p:extLst>
      <p:ext uri="{BB962C8B-B14F-4D97-AF65-F5344CB8AC3E}">
        <p14:creationId xmlns:p14="http://schemas.microsoft.com/office/powerpoint/2010/main" val="20243398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oleObject" Target="../embeddings/oleObject1.bin"/><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AEFE8F7E-A0CD-CA41-A679-3FB7F316DCC8}"/>
              </a:ext>
            </a:extLst>
          </p:cNvPr>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279C84DC-84DF-B680-C66A-C1DAB58E0330}"/>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63E44BE3-F839-AE36-89B3-95B500B3CCC4}"/>
              </a:ext>
            </a:extLst>
          </p:cNvPr>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400">
                <a:latin typeface="+mn-lt"/>
              </a:defRPr>
            </a:lvl1pPr>
          </a:lstStyle>
          <a:p>
            <a:endParaRPr lang="en-US" altLang="en-US"/>
          </a:p>
        </p:txBody>
      </p:sp>
      <p:sp>
        <p:nvSpPr>
          <p:cNvPr id="1029" name="Rectangle 5">
            <a:extLst>
              <a:ext uri="{FF2B5EF4-FFF2-40B4-BE49-F238E27FC236}">
                <a16:creationId xmlns:a16="http://schemas.microsoft.com/office/drawing/2014/main" id="{5F191F81-D16F-A096-B72B-5871C34835E4}"/>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mn-lt"/>
              </a:defRPr>
            </a:lvl1pPr>
          </a:lstStyle>
          <a:p>
            <a:endParaRPr lang="en-US" altLang="en-US"/>
          </a:p>
        </p:txBody>
      </p:sp>
      <p:sp>
        <p:nvSpPr>
          <p:cNvPr id="1030" name="Rectangle 6">
            <a:extLst>
              <a:ext uri="{FF2B5EF4-FFF2-40B4-BE49-F238E27FC236}">
                <a16:creationId xmlns:a16="http://schemas.microsoft.com/office/drawing/2014/main" id="{68310A47-3798-DC6C-DB57-75965CB47E0C}"/>
              </a:ext>
            </a:extLst>
          </p:cNvPr>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mn-lt"/>
              </a:defRPr>
            </a:lvl1pPr>
          </a:lstStyle>
          <a:p>
            <a:fld id="{0BBF2987-7939-47C5-A6EA-1F3A09DF5B63}" type="slidenum">
              <a:rPr lang="en-US" altLang="en-US"/>
              <a:pPr/>
              <a:t>‹#›</a:t>
            </a:fld>
            <a:endParaRPr lang="en-US" altLang="en-US"/>
          </a:p>
        </p:txBody>
      </p:sp>
      <p:sp>
        <p:nvSpPr>
          <p:cNvPr id="1031" name="Line 7">
            <a:extLst>
              <a:ext uri="{FF2B5EF4-FFF2-40B4-BE49-F238E27FC236}">
                <a16:creationId xmlns:a16="http://schemas.microsoft.com/office/drawing/2014/main" id="{F89F7C4F-C88C-784A-E71E-49C15769D9D6}"/>
              </a:ext>
            </a:extLst>
          </p:cNvPr>
          <p:cNvSpPr>
            <a:spLocks noChangeShapeType="1"/>
          </p:cNvSpPr>
          <p:nvPr/>
        </p:nvSpPr>
        <p:spPr bwMode="auto">
          <a:xfrm>
            <a:off x="914400" y="1219200"/>
            <a:ext cx="7313613" cy="0"/>
          </a:xfrm>
          <a:prstGeom prst="line">
            <a:avLst/>
          </a:prstGeom>
          <a:noFill/>
          <a:ln w="254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aphicFrame>
        <p:nvGraphicFramePr>
          <p:cNvPr id="1033" name="Base" hidden="1">
            <a:extLst>
              <a:ext uri="{FF2B5EF4-FFF2-40B4-BE49-F238E27FC236}">
                <a16:creationId xmlns:a16="http://schemas.microsoft.com/office/drawing/2014/main" id="{5A8F6E01-7071-CA18-EB9C-9E36B5E03171}"/>
              </a:ext>
            </a:extLst>
          </p:cNvPr>
          <p:cNvGraphicFramePr>
            <a:graphicFrameLocks/>
          </p:cNvGraphicFramePr>
          <p:nvPr userDrawn="1"/>
        </p:nvGraphicFramePr>
        <p:xfrm>
          <a:off x="1524000" y="1397000"/>
          <a:ext cx="6096000" cy="4064000"/>
        </p:xfrm>
        <a:graphic>
          <a:graphicData uri="http://schemas.openxmlformats.org/presentationml/2006/ole">
            <mc:AlternateContent xmlns:mc="http://schemas.openxmlformats.org/markup-compatibility/2006">
              <mc:Choice xmlns:v="urn:schemas-microsoft-com:vml" Requires="v">
                <p:oleObj r:id="rId13" imgW="0" imgH="0" progId="PowerPoint.Show.8">
                  <p:embed/>
                </p:oleObj>
              </mc:Choice>
              <mc:Fallback>
                <p:oleObj r:id="rId13" imgW="0" imgH="0" progId="PowerPoint.Show.8">
                  <p:embed/>
                  <p:pic>
                    <p:nvPicPr>
                      <p:cNvPr id="1033" name="Base" hidden="1">
                        <a:extLst>
                          <a:ext uri="{FF2B5EF4-FFF2-40B4-BE49-F238E27FC236}">
                            <a16:creationId xmlns:a16="http://schemas.microsoft.com/office/drawing/2014/main" id="{5A8F6E01-7071-CA18-EB9C-9E36B5E03171}"/>
                          </a:ext>
                        </a:extLst>
                      </p:cNvPr>
                      <p:cNvPicPr preferRelativeResize="0">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524000" y="1397000"/>
                        <a:ext cx="6096000" cy="406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anose="02020603050405020304" pitchFamily="18" charset="0"/>
        </a:defRPr>
      </a:lvl2pPr>
      <a:lvl3pPr algn="ctr" rtl="0" eaLnBrk="0" fontAlgn="base" hangingPunct="0">
        <a:spcBef>
          <a:spcPct val="0"/>
        </a:spcBef>
        <a:spcAft>
          <a:spcPct val="0"/>
        </a:spcAft>
        <a:defRPr sz="4400">
          <a:solidFill>
            <a:schemeClr val="tx2"/>
          </a:solidFill>
          <a:latin typeface="Times New Roman" panose="02020603050405020304" pitchFamily="18" charset="0"/>
        </a:defRPr>
      </a:lvl3pPr>
      <a:lvl4pPr algn="ctr" rtl="0" eaLnBrk="0" fontAlgn="base" hangingPunct="0">
        <a:spcBef>
          <a:spcPct val="0"/>
        </a:spcBef>
        <a:spcAft>
          <a:spcPct val="0"/>
        </a:spcAft>
        <a:defRPr sz="4400">
          <a:solidFill>
            <a:schemeClr val="tx2"/>
          </a:solidFill>
          <a:latin typeface="Times New Roman" panose="02020603050405020304" pitchFamily="18" charset="0"/>
        </a:defRPr>
      </a:lvl4pPr>
      <a:lvl5pPr algn="ctr" rtl="0" eaLnBrk="0" fontAlgn="base" hangingPunct="0">
        <a:spcBef>
          <a:spcPct val="0"/>
        </a:spcBef>
        <a:spcAft>
          <a:spcPct val="0"/>
        </a:spcAft>
        <a:defRPr sz="4400">
          <a:solidFill>
            <a:schemeClr val="tx2"/>
          </a:solidFill>
          <a:latin typeface="Times New Roman" panose="02020603050405020304" pitchFamily="18" charset="0"/>
        </a:defRPr>
      </a:lvl5pPr>
      <a:lvl6pPr marL="457200" algn="ctr" rtl="0" eaLnBrk="0" fontAlgn="base" hangingPunct="0">
        <a:spcBef>
          <a:spcPct val="0"/>
        </a:spcBef>
        <a:spcAft>
          <a:spcPct val="0"/>
        </a:spcAft>
        <a:defRPr sz="4400">
          <a:solidFill>
            <a:schemeClr val="tx2"/>
          </a:solidFill>
          <a:latin typeface="Times New Roman" panose="02020603050405020304" pitchFamily="18" charset="0"/>
        </a:defRPr>
      </a:lvl6pPr>
      <a:lvl7pPr marL="914400" algn="ctr" rtl="0" eaLnBrk="0" fontAlgn="base" hangingPunct="0">
        <a:spcBef>
          <a:spcPct val="0"/>
        </a:spcBef>
        <a:spcAft>
          <a:spcPct val="0"/>
        </a:spcAft>
        <a:defRPr sz="4400">
          <a:solidFill>
            <a:schemeClr val="tx2"/>
          </a:solidFill>
          <a:latin typeface="Times New Roman" panose="02020603050405020304" pitchFamily="18" charset="0"/>
        </a:defRPr>
      </a:lvl7pPr>
      <a:lvl8pPr marL="1371600" algn="ctr" rtl="0" eaLnBrk="0" fontAlgn="base" hangingPunct="0">
        <a:spcBef>
          <a:spcPct val="0"/>
        </a:spcBef>
        <a:spcAft>
          <a:spcPct val="0"/>
        </a:spcAft>
        <a:defRPr sz="4400">
          <a:solidFill>
            <a:schemeClr val="tx2"/>
          </a:solidFill>
          <a:latin typeface="Times New Roman" panose="02020603050405020304" pitchFamily="18" charset="0"/>
        </a:defRPr>
      </a:lvl8pPr>
      <a:lvl9pPr marL="1828800" algn="ctr" rtl="0" eaLnBrk="0" fontAlgn="base" hangingPunct="0">
        <a:spcBef>
          <a:spcPct val="0"/>
        </a:spcBef>
        <a:spcAft>
          <a:spcPct val="0"/>
        </a:spcAft>
        <a:defRPr sz="4400">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0850D85-5E43-837F-0EB1-341A78F804AA}"/>
              </a:ext>
            </a:extLst>
          </p:cNvPr>
          <p:cNvSpPr>
            <a:spLocks noChangeArrowheads="1"/>
          </p:cNvSpPr>
          <p:nvPr/>
        </p:nvSpPr>
        <p:spPr bwMode="auto">
          <a:xfrm>
            <a:off x="685800" y="304800"/>
            <a:ext cx="77724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4400">
                <a:solidFill>
                  <a:schemeClr val="tx2"/>
                </a:solidFill>
                <a:latin typeface="Times New Roman" panose="02020603050405020304" pitchFamily="18" charset="0"/>
              </a:defRPr>
            </a:lvl1pPr>
            <a:lvl2pPr>
              <a:defRPr sz="4400">
                <a:solidFill>
                  <a:schemeClr val="tx2"/>
                </a:solidFill>
                <a:latin typeface="Times New Roman" panose="02020603050405020304" pitchFamily="18" charset="0"/>
              </a:defRPr>
            </a:lvl2pPr>
            <a:lvl3pPr>
              <a:defRPr sz="4400">
                <a:solidFill>
                  <a:schemeClr val="tx2"/>
                </a:solidFill>
                <a:latin typeface="Times New Roman" panose="02020603050405020304" pitchFamily="18" charset="0"/>
              </a:defRPr>
            </a:lvl3pPr>
            <a:lvl4pPr>
              <a:defRPr sz="4400">
                <a:solidFill>
                  <a:schemeClr val="tx2"/>
                </a:solidFill>
                <a:latin typeface="Times New Roman" panose="02020603050405020304" pitchFamily="18" charset="0"/>
              </a:defRPr>
            </a:lvl4pPr>
            <a:lvl5pPr>
              <a:defRPr sz="4400">
                <a:solidFill>
                  <a:schemeClr val="tx2"/>
                </a:solidFill>
                <a:latin typeface="Times New Roman" panose="02020603050405020304" pitchFamily="18" charset="0"/>
              </a:defRPr>
            </a:lvl5pPr>
            <a:lvl6pPr marL="457200" algn="ctr" eaLnBrk="0" fontAlgn="base" hangingPunct="0">
              <a:spcBef>
                <a:spcPct val="0"/>
              </a:spcBef>
              <a:spcAft>
                <a:spcPct val="0"/>
              </a:spcAft>
              <a:defRPr sz="4400">
                <a:solidFill>
                  <a:schemeClr val="tx2"/>
                </a:solidFill>
                <a:latin typeface="Times New Roman" panose="02020603050405020304" pitchFamily="18" charset="0"/>
              </a:defRPr>
            </a:lvl6pPr>
            <a:lvl7pPr marL="914400" algn="ctr" eaLnBrk="0" fontAlgn="base" hangingPunct="0">
              <a:spcBef>
                <a:spcPct val="0"/>
              </a:spcBef>
              <a:spcAft>
                <a:spcPct val="0"/>
              </a:spcAft>
              <a:defRPr sz="4400">
                <a:solidFill>
                  <a:schemeClr val="tx2"/>
                </a:solidFill>
                <a:latin typeface="Times New Roman" panose="02020603050405020304" pitchFamily="18" charset="0"/>
              </a:defRPr>
            </a:lvl7pPr>
            <a:lvl8pPr marL="1371600" algn="ctr" eaLnBrk="0" fontAlgn="base" hangingPunct="0">
              <a:spcBef>
                <a:spcPct val="0"/>
              </a:spcBef>
              <a:spcAft>
                <a:spcPct val="0"/>
              </a:spcAft>
              <a:defRPr sz="4400">
                <a:solidFill>
                  <a:schemeClr val="tx2"/>
                </a:solidFill>
                <a:latin typeface="Times New Roman" panose="02020603050405020304" pitchFamily="18" charset="0"/>
              </a:defRPr>
            </a:lvl8pPr>
            <a:lvl9pPr marL="1828800" algn="ctr" eaLnBrk="0" fontAlgn="base" hangingPunct="0">
              <a:spcBef>
                <a:spcPct val="0"/>
              </a:spcBef>
              <a:spcAft>
                <a:spcPct val="0"/>
              </a:spcAft>
              <a:defRPr sz="4400">
                <a:solidFill>
                  <a:schemeClr val="tx2"/>
                </a:solidFill>
                <a:latin typeface="Times New Roman" panose="02020603050405020304" pitchFamily="18" charset="0"/>
              </a:defRPr>
            </a:lvl9pPr>
          </a:lstStyle>
          <a:p>
            <a:endParaRPr lang="en-US" altLang="en-US">
              <a:latin typeface="Arial" panose="020B0604020202020204" pitchFamily="34" charset="0"/>
            </a:endParaRPr>
          </a:p>
        </p:txBody>
      </p:sp>
      <p:sp>
        <p:nvSpPr>
          <p:cNvPr id="2051" name="Rectangle 3">
            <a:extLst>
              <a:ext uri="{FF2B5EF4-FFF2-40B4-BE49-F238E27FC236}">
                <a16:creationId xmlns:a16="http://schemas.microsoft.com/office/drawing/2014/main" id="{595DCF3D-D3CA-A53C-C19D-14CF051EF100}"/>
              </a:ext>
            </a:extLst>
          </p:cNvPr>
          <p:cNvSpPr>
            <a:spLocks noChangeArrowheads="1"/>
          </p:cNvSpPr>
          <p:nvPr/>
        </p:nvSpPr>
        <p:spPr bwMode="auto">
          <a:xfrm>
            <a:off x="1371600" y="1676400"/>
            <a:ext cx="7086600" cy="42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defRPr sz="3200">
                <a:solidFill>
                  <a:schemeClr val="tx1"/>
                </a:solidFill>
                <a:latin typeface="Times New Roman" panose="02020603050405020304" pitchFamily="18" charset="0"/>
              </a:defRPr>
            </a:lvl1pPr>
            <a:lvl2pPr>
              <a:spcBef>
                <a:spcPct val="20000"/>
              </a:spcBef>
              <a:defRPr sz="2800">
                <a:solidFill>
                  <a:schemeClr val="tx1"/>
                </a:solidFill>
                <a:latin typeface="Times New Roman" panose="02020603050405020304" pitchFamily="18" charset="0"/>
              </a:defRPr>
            </a:lvl2pPr>
            <a:lvl3pPr>
              <a:spcBef>
                <a:spcPct val="20000"/>
              </a:spcBef>
              <a:defRPr sz="2400">
                <a:solidFill>
                  <a:schemeClr val="tx1"/>
                </a:solidFill>
                <a:latin typeface="Times New Roman" panose="02020603050405020304" pitchFamily="18" charset="0"/>
              </a:defRPr>
            </a:lvl3pPr>
            <a:lvl4pPr>
              <a:spcBef>
                <a:spcPct val="20000"/>
              </a:spcBef>
              <a:defRPr sz="2000">
                <a:solidFill>
                  <a:schemeClr val="tx1"/>
                </a:solidFill>
                <a:latin typeface="Times New Roman" panose="02020603050405020304" pitchFamily="18" charset="0"/>
              </a:defRPr>
            </a:lvl4pPr>
            <a:lvl5pPr>
              <a:spcBef>
                <a:spcPct val="20000"/>
              </a:spcBef>
              <a:defRPr sz="2000">
                <a:solidFill>
                  <a:schemeClr val="tx1"/>
                </a:solidFill>
                <a:latin typeface="Times New Roman" panose="02020603050405020304" pitchFamily="18" charset="0"/>
              </a:defRPr>
            </a:lvl5pPr>
            <a:lvl6pPr algn="ctr" eaLnBrk="0" fontAlgn="base" hangingPunct="0">
              <a:spcBef>
                <a:spcPct val="20000"/>
              </a:spcBef>
              <a:spcAft>
                <a:spcPct val="0"/>
              </a:spcAft>
              <a:defRPr sz="2000">
                <a:solidFill>
                  <a:schemeClr val="tx1"/>
                </a:solidFill>
                <a:latin typeface="Times New Roman" panose="02020603050405020304" pitchFamily="18" charset="0"/>
              </a:defRPr>
            </a:lvl6pPr>
            <a:lvl7pPr algn="ctr" eaLnBrk="0" fontAlgn="base" hangingPunct="0">
              <a:spcBef>
                <a:spcPct val="20000"/>
              </a:spcBef>
              <a:spcAft>
                <a:spcPct val="0"/>
              </a:spcAft>
              <a:defRPr sz="2000">
                <a:solidFill>
                  <a:schemeClr val="tx1"/>
                </a:solidFill>
                <a:latin typeface="Times New Roman" panose="02020603050405020304" pitchFamily="18" charset="0"/>
              </a:defRPr>
            </a:lvl7pPr>
            <a:lvl8pPr algn="ctr" eaLnBrk="0" fontAlgn="base" hangingPunct="0">
              <a:spcBef>
                <a:spcPct val="20000"/>
              </a:spcBef>
              <a:spcAft>
                <a:spcPct val="0"/>
              </a:spcAft>
              <a:defRPr sz="2000">
                <a:solidFill>
                  <a:schemeClr val="tx1"/>
                </a:solidFill>
                <a:latin typeface="Times New Roman" panose="02020603050405020304" pitchFamily="18" charset="0"/>
              </a:defRPr>
            </a:lvl8pPr>
            <a:lvl9pPr algn="ctr" eaLnBrk="0" fontAlgn="base" hangingPunct="0">
              <a:spcBef>
                <a:spcPct val="20000"/>
              </a:spcBef>
              <a:spcAft>
                <a:spcPct val="0"/>
              </a:spcAft>
              <a:defRPr sz="2000">
                <a:solidFill>
                  <a:schemeClr val="tx1"/>
                </a:solidFill>
                <a:latin typeface="Times New Roman" panose="02020603050405020304" pitchFamily="18" charset="0"/>
              </a:defRPr>
            </a:lvl9pPr>
          </a:lstStyle>
          <a:p>
            <a:pPr algn="l">
              <a:lnSpc>
                <a:spcPct val="70000"/>
              </a:lnSpc>
              <a:spcBef>
                <a:spcPct val="50000"/>
              </a:spcBef>
              <a:buClr>
                <a:srgbClr val="CC0000"/>
              </a:buClr>
            </a:pPr>
            <a:endParaRPr lang="en-US" altLang="en-US" sz="2400">
              <a:latin typeface="Arial" panose="020B0604020202020204" pitchFamily="34" charset="0"/>
            </a:endParaRPr>
          </a:p>
        </p:txBody>
      </p:sp>
      <p:sp>
        <p:nvSpPr>
          <p:cNvPr id="2054" name="Rectangle 6">
            <a:extLst>
              <a:ext uri="{FF2B5EF4-FFF2-40B4-BE49-F238E27FC236}">
                <a16:creationId xmlns:a16="http://schemas.microsoft.com/office/drawing/2014/main" id="{C1B29B73-A42C-B07F-4651-4881424B2027}"/>
              </a:ext>
            </a:extLst>
          </p:cNvPr>
          <p:cNvSpPr>
            <a:spLocks noChangeArrowheads="1"/>
          </p:cNvSpPr>
          <p:nvPr/>
        </p:nvSpPr>
        <p:spPr bwMode="auto">
          <a:xfrm>
            <a:off x="685800" y="990600"/>
            <a:ext cx="7772400" cy="403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tIns="45720" rIns="91440" bIns="45720" anchor="ctr"/>
          <a:lstStyle>
            <a:lvl1pPr>
              <a:defRPr sz="4400">
                <a:solidFill>
                  <a:schemeClr val="tx2"/>
                </a:solidFill>
                <a:latin typeface="Times New Roman" panose="02020603050405020304" pitchFamily="18" charset="0"/>
              </a:defRPr>
            </a:lvl1pPr>
            <a:lvl2pPr>
              <a:defRPr sz="4400">
                <a:solidFill>
                  <a:schemeClr val="tx2"/>
                </a:solidFill>
                <a:latin typeface="Times New Roman" panose="02020603050405020304" pitchFamily="18" charset="0"/>
              </a:defRPr>
            </a:lvl2pPr>
            <a:lvl3pPr>
              <a:defRPr sz="4400">
                <a:solidFill>
                  <a:schemeClr val="tx2"/>
                </a:solidFill>
                <a:latin typeface="Times New Roman" panose="02020603050405020304" pitchFamily="18" charset="0"/>
              </a:defRPr>
            </a:lvl3pPr>
            <a:lvl4pPr>
              <a:defRPr sz="4400">
                <a:solidFill>
                  <a:schemeClr val="tx2"/>
                </a:solidFill>
                <a:latin typeface="Times New Roman" panose="02020603050405020304" pitchFamily="18" charset="0"/>
              </a:defRPr>
            </a:lvl4pPr>
            <a:lvl5pPr>
              <a:defRPr sz="4400">
                <a:solidFill>
                  <a:schemeClr val="tx2"/>
                </a:solidFill>
                <a:latin typeface="Times New Roman" panose="02020603050405020304" pitchFamily="18" charset="0"/>
              </a:defRPr>
            </a:lvl5pPr>
            <a:lvl6pPr marL="457200" algn="ctr" eaLnBrk="0" fontAlgn="base" hangingPunct="0">
              <a:spcBef>
                <a:spcPct val="0"/>
              </a:spcBef>
              <a:spcAft>
                <a:spcPct val="0"/>
              </a:spcAft>
              <a:defRPr sz="4400">
                <a:solidFill>
                  <a:schemeClr val="tx2"/>
                </a:solidFill>
                <a:latin typeface="Times New Roman" panose="02020603050405020304" pitchFamily="18" charset="0"/>
              </a:defRPr>
            </a:lvl6pPr>
            <a:lvl7pPr marL="914400" algn="ctr" eaLnBrk="0" fontAlgn="base" hangingPunct="0">
              <a:spcBef>
                <a:spcPct val="0"/>
              </a:spcBef>
              <a:spcAft>
                <a:spcPct val="0"/>
              </a:spcAft>
              <a:defRPr sz="4400">
                <a:solidFill>
                  <a:schemeClr val="tx2"/>
                </a:solidFill>
                <a:latin typeface="Times New Roman" panose="02020603050405020304" pitchFamily="18" charset="0"/>
              </a:defRPr>
            </a:lvl7pPr>
            <a:lvl8pPr marL="1371600" algn="ctr" eaLnBrk="0" fontAlgn="base" hangingPunct="0">
              <a:spcBef>
                <a:spcPct val="0"/>
              </a:spcBef>
              <a:spcAft>
                <a:spcPct val="0"/>
              </a:spcAft>
              <a:defRPr sz="4400">
                <a:solidFill>
                  <a:schemeClr val="tx2"/>
                </a:solidFill>
                <a:latin typeface="Times New Roman" panose="02020603050405020304" pitchFamily="18" charset="0"/>
              </a:defRPr>
            </a:lvl8pPr>
            <a:lvl9pPr marL="1828800" algn="ctr" eaLnBrk="0" fontAlgn="base" hangingPunct="0">
              <a:spcBef>
                <a:spcPct val="0"/>
              </a:spcBef>
              <a:spcAft>
                <a:spcPct val="0"/>
              </a:spcAft>
              <a:defRPr sz="4400">
                <a:solidFill>
                  <a:schemeClr val="tx2"/>
                </a:solidFill>
                <a:latin typeface="Times New Roman" panose="02020603050405020304" pitchFamily="18" charset="0"/>
              </a:defRPr>
            </a:lvl9pPr>
          </a:lstStyle>
          <a:p>
            <a:r>
              <a:rPr lang="en-US" altLang="en-US" b="1">
                <a:solidFill>
                  <a:srgbClr val="0000FF"/>
                </a:solidFill>
                <a:effectLst>
                  <a:outerShdw blurRad="38100" dist="38100" dir="2700000" algn="tl">
                    <a:srgbClr val="C0C0C0"/>
                  </a:outerShdw>
                </a:effectLst>
                <a:latin typeface="Arial"/>
                <a:cs typeface="Arial"/>
              </a:rPr>
              <a:t>U.S. Department of Labor</a:t>
            </a:r>
            <a:br>
              <a:rPr lang="en-US" altLang="en-US" sz="3600">
                <a:latin typeface="Arial" panose="020B0604020202020204" pitchFamily="34" charset="0"/>
              </a:rPr>
            </a:br>
            <a:r>
              <a:rPr lang="en-US" altLang="en-US" sz="3200">
                <a:solidFill>
                  <a:srgbClr val="0000FF"/>
                </a:solidFill>
                <a:latin typeface="Arial"/>
                <a:cs typeface="Arial"/>
              </a:rPr>
              <a:t>Office of Labor-Management Standards</a:t>
            </a:r>
            <a:br>
              <a:rPr lang="en-US" altLang="en-US" sz="3200">
                <a:latin typeface="Arial" panose="020B0604020202020204" pitchFamily="34" charset="0"/>
              </a:rPr>
            </a:br>
            <a:r>
              <a:rPr lang="en-US" altLang="en-US" sz="3200">
                <a:solidFill>
                  <a:srgbClr val="0000FF"/>
                </a:solidFill>
                <a:latin typeface="Arial"/>
                <a:cs typeface="Arial"/>
              </a:rPr>
              <a:t>(OLMS)</a:t>
            </a:r>
            <a:endParaRPr lang="en-US" altLang="en-US">
              <a:latin typeface="Arial"/>
              <a:cs typeface="Arial"/>
            </a:endParaRPr>
          </a:p>
        </p:txBody>
      </p:sp>
      <p:sp>
        <p:nvSpPr>
          <p:cNvPr id="2055" name="Rectangle 7">
            <a:extLst>
              <a:ext uri="{FF2B5EF4-FFF2-40B4-BE49-F238E27FC236}">
                <a16:creationId xmlns:a16="http://schemas.microsoft.com/office/drawing/2014/main" id="{7A53AE72-4B32-FD4B-A751-9E13F5EAA386}"/>
              </a:ext>
            </a:extLst>
          </p:cNvPr>
          <p:cNvSpPr>
            <a:spLocks noChangeArrowheads="1"/>
          </p:cNvSpPr>
          <p:nvPr/>
        </p:nvSpPr>
        <p:spPr bwMode="auto">
          <a:xfrm>
            <a:off x="1371600" y="4191000"/>
            <a:ext cx="6400800" cy="175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defRPr sz="3200">
                <a:solidFill>
                  <a:schemeClr val="tx1"/>
                </a:solidFill>
                <a:latin typeface="Times New Roman" panose="02020603050405020304" pitchFamily="18" charset="0"/>
              </a:defRPr>
            </a:lvl1pPr>
            <a:lvl2pPr>
              <a:spcBef>
                <a:spcPct val="20000"/>
              </a:spcBef>
              <a:defRPr sz="2800">
                <a:solidFill>
                  <a:schemeClr val="tx1"/>
                </a:solidFill>
                <a:latin typeface="Times New Roman" panose="02020603050405020304" pitchFamily="18" charset="0"/>
              </a:defRPr>
            </a:lvl2pPr>
            <a:lvl3pPr>
              <a:spcBef>
                <a:spcPct val="20000"/>
              </a:spcBef>
              <a:defRPr sz="2400">
                <a:solidFill>
                  <a:schemeClr val="tx1"/>
                </a:solidFill>
                <a:latin typeface="Times New Roman" panose="02020603050405020304" pitchFamily="18" charset="0"/>
              </a:defRPr>
            </a:lvl3pPr>
            <a:lvl4pPr>
              <a:spcBef>
                <a:spcPct val="20000"/>
              </a:spcBef>
              <a:defRPr sz="2000">
                <a:solidFill>
                  <a:schemeClr val="tx1"/>
                </a:solidFill>
                <a:latin typeface="Times New Roman" panose="02020603050405020304" pitchFamily="18" charset="0"/>
              </a:defRPr>
            </a:lvl4pPr>
            <a:lvl5pPr>
              <a:spcBef>
                <a:spcPct val="20000"/>
              </a:spcBef>
              <a:defRPr sz="2000">
                <a:solidFill>
                  <a:schemeClr val="tx1"/>
                </a:solidFill>
                <a:latin typeface="Times New Roman" panose="02020603050405020304" pitchFamily="18" charset="0"/>
              </a:defRPr>
            </a:lvl5pPr>
            <a:lvl6pPr algn="ctr" eaLnBrk="0" fontAlgn="base" hangingPunct="0">
              <a:spcBef>
                <a:spcPct val="20000"/>
              </a:spcBef>
              <a:spcAft>
                <a:spcPct val="0"/>
              </a:spcAft>
              <a:defRPr sz="2000">
                <a:solidFill>
                  <a:schemeClr val="tx1"/>
                </a:solidFill>
                <a:latin typeface="Times New Roman" panose="02020603050405020304" pitchFamily="18" charset="0"/>
              </a:defRPr>
            </a:lvl6pPr>
            <a:lvl7pPr algn="ctr" eaLnBrk="0" fontAlgn="base" hangingPunct="0">
              <a:spcBef>
                <a:spcPct val="20000"/>
              </a:spcBef>
              <a:spcAft>
                <a:spcPct val="0"/>
              </a:spcAft>
              <a:defRPr sz="2000">
                <a:solidFill>
                  <a:schemeClr val="tx1"/>
                </a:solidFill>
                <a:latin typeface="Times New Roman" panose="02020603050405020304" pitchFamily="18" charset="0"/>
              </a:defRPr>
            </a:lvl7pPr>
            <a:lvl8pPr algn="ctr" eaLnBrk="0" fontAlgn="base" hangingPunct="0">
              <a:spcBef>
                <a:spcPct val="20000"/>
              </a:spcBef>
              <a:spcAft>
                <a:spcPct val="0"/>
              </a:spcAft>
              <a:defRPr sz="2000">
                <a:solidFill>
                  <a:schemeClr val="tx1"/>
                </a:solidFill>
                <a:latin typeface="Times New Roman" panose="02020603050405020304" pitchFamily="18" charset="0"/>
              </a:defRPr>
            </a:lvl8pPr>
            <a:lvl9pPr algn="ctr" eaLnBrk="0" fontAlgn="base" hangingPunct="0">
              <a:spcBef>
                <a:spcPct val="20000"/>
              </a:spcBef>
              <a:spcAft>
                <a:spcPct val="0"/>
              </a:spcAft>
              <a:defRPr sz="2000">
                <a:solidFill>
                  <a:schemeClr val="tx1"/>
                </a:solidFill>
                <a:latin typeface="Times New Roman" panose="02020603050405020304" pitchFamily="18" charset="0"/>
              </a:defRPr>
            </a:lvl9pPr>
          </a:lstStyle>
          <a:p>
            <a:endParaRPr lang="en-US" altLang="en-US" sz="2400" b="1">
              <a:latin typeface="Arial" panose="020B0604020202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6658" name="Rectangle 2">
            <a:extLst>
              <a:ext uri="{FF2B5EF4-FFF2-40B4-BE49-F238E27FC236}">
                <a16:creationId xmlns:a16="http://schemas.microsoft.com/office/drawing/2014/main" id="{274A7B87-EC07-A31A-00DA-7E581EC089CC}"/>
              </a:ext>
            </a:extLst>
          </p:cNvPr>
          <p:cNvSpPr>
            <a:spLocks noChangeArrowheads="1"/>
          </p:cNvSpPr>
          <p:nvPr/>
        </p:nvSpPr>
        <p:spPr bwMode="auto">
          <a:xfrm>
            <a:off x="685800" y="304800"/>
            <a:ext cx="77724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4400">
                <a:solidFill>
                  <a:schemeClr val="tx2"/>
                </a:solidFill>
                <a:latin typeface="Times New Roman" panose="02020603050405020304" pitchFamily="18" charset="0"/>
              </a:defRPr>
            </a:lvl1pPr>
            <a:lvl2pPr>
              <a:defRPr sz="4400">
                <a:solidFill>
                  <a:schemeClr val="tx2"/>
                </a:solidFill>
                <a:latin typeface="Times New Roman" panose="02020603050405020304" pitchFamily="18" charset="0"/>
              </a:defRPr>
            </a:lvl2pPr>
            <a:lvl3pPr>
              <a:defRPr sz="4400">
                <a:solidFill>
                  <a:schemeClr val="tx2"/>
                </a:solidFill>
                <a:latin typeface="Times New Roman" panose="02020603050405020304" pitchFamily="18" charset="0"/>
              </a:defRPr>
            </a:lvl3pPr>
            <a:lvl4pPr>
              <a:defRPr sz="4400">
                <a:solidFill>
                  <a:schemeClr val="tx2"/>
                </a:solidFill>
                <a:latin typeface="Times New Roman" panose="02020603050405020304" pitchFamily="18" charset="0"/>
              </a:defRPr>
            </a:lvl4pPr>
            <a:lvl5pPr>
              <a:defRPr sz="4400">
                <a:solidFill>
                  <a:schemeClr val="tx2"/>
                </a:solidFill>
                <a:latin typeface="Times New Roman" panose="02020603050405020304" pitchFamily="18" charset="0"/>
              </a:defRPr>
            </a:lvl5pPr>
            <a:lvl6pPr marL="457200" algn="ctr" eaLnBrk="0" fontAlgn="base" hangingPunct="0">
              <a:spcBef>
                <a:spcPct val="0"/>
              </a:spcBef>
              <a:spcAft>
                <a:spcPct val="0"/>
              </a:spcAft>
              <a:defRPr sz="4400">
                <a:solidFill>
                  <a:schemeClr val="tx2"/>
                </a:solidFill>
                <a:latin typeface="Times New Roman" panose="02020603050405020304" pitchFamily="18" charset="0"/>
              </a:defRPr>
            </a:lvl6pPr>
            <a:lvl7pPr marL="914400" algn="ctr" eaLnBrk="0" fontAlgn="base" hangingPunct="0">
              <a:spcBef>
                <a:spcPct val="0"/>
              </a:spcBef>
              <a:spcAft>
                <a:spcPct val="0"/>
              </a:spcAft>
              <a:defRPr sz="4400">
                <a:solidFill>
                  <a:schemeClr val="tx2"/>
                </a:solidFill>
                <a:latin typeface="Times New Roman" panose="02020603050405020304" pitchFamily="18" charset="0"/>
              </a:defRPr>
            </a:lvl7pPr>
            <a:lvl8pPr marL="1371600" algn="ctr" eaLnBrk="0" fontAlgn="base" hangingPunct="0">
              <a:spcBef>
                <a:spcPct val="0"/>
              </a:spcBef>
              <a:spcAft>
                <a:spcPct val="0"/>
              </a:spcAft>
              <a:defRPr sz="4400">
                <a:solidFill>
                  <a:schemeClr val="tx2"/>
                </a:solidFill>
                <a:latin typeface="Times New Roman" panose="02020603050405020304" pitchFamily="18" charset="0"/>
              </a:defRPr>
            </a:lvl8pPr>
            <a:lvl9pPr marL="1828800" algn="ctr" eaLnBrk="0" fontAlgn="base" hangingPunct="0">
              <a:spcBef>
                <a:spcPct val="0"/>
              </a:spcBef>
              <a:spcAft>
                <a:spcPct val="0"/>
              </a:spcAft>
              <a:defRPr sz="4400">
                <a:solidFill>
                  <a:schemeClr val="tx2"/>
                </a:solidFill>
                <a:latin typeface="Times New Roman" panose="02020603050405020304" pitchFamily="18" charset="0"/>
              </a:defRPr>
            </a:lvl9pPr>
          </a:lstStyle>
          <a:p>
            <a:endParaRPr lang="en-US" altLang="en-US">
              <a:latin typeface="Arial" panose="020B0604020202020204" pitchFamily="34" charset="0"/>
            </a:endParaRPr>
          </a:p>
        </p:txBody>
      </p:sp>
      <p:sp>
        <p:nvSpPr>
          <p:cNvPr id="326659" name="Rectangle 3">
            <a:extLst>
              <a:ext uri="{FF2B5EF4-FFF2-40B4-BE49-F238E27FC236}">
                <a16:creationId xmlns:a16="http://schemas.microsoft.com/office/drawing/2014/main" id="{CF9CC3AD-48BC-9764-0369-E8B7CAE9C4FE}"/>
              </a:ext>
            </a:extLst>
          </p:cNvPr>
          <p:cNvSpPr>
            <a:spLocks noChangeArrowheads="1"/>
          </p:cNvSpPr>
          <p:nvPr/>
        </p:nvSpPr>
        <p:spPr bwMode="auto">
          <a:xfrm>
            <a:off x="1371600" y="1676400"/>
            <a:ext cx="7086600" cy="42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115888" indent="-115888">
              <a:spcBef>
                <a:spcPct val="20000"/>
              </a:spcBef>
              <a:defRPr sz="3200">
                <a:solidFill>
                  <a:schemeClr val="tx1"/>
                </a:solidFill>
                <a:latin typeface="Times New Roman" panose="02020603050405020304" pitchFamily="18" charset="0"/>
              </a:defRPr>
            </a:lvl1pPr>
            <a:lvl2pPr>
              <a:spcBef>
                <a:spcPct val="20000"/>
              </a:spcBef>
              <a:defRPr sz="2800">
                <a:solidFill>
                  <a:schemeClr val="tx1"/>
                </a:solidFill>
                <a:latin typeface="Times New Roman" panose="02020603050405020304" pitchFamily="18" charset="0"/>
              </a:defRPr>
            </a:lvl2pPr>
            <a:lvl3pPr>
              <a:spcBef>
                <a:spcPct val="20000"/>
              </a:spcBef>
              <a:defRPr sz="2400">
                <a:solidFill>
                  <a:schemeClr val="tx1"/>
                </a:solidFill>
                <a:latin typeface="Times New Roman" panose="02020603050405020304" pitchFamily="18" charset="0"/>
              </a:defRPr>
            </a:lvl3pPr>
            <a:lvl4pPr>
              <a:spcBef>
                <a:spcPct val="20000"/>
              </a:spcBef>
              <a:defRPr sz="2000">
                <a:solidFill>
                  <a:schemeClr val="tx1"/>
                </a:solidFill>
                <a:latin typeface="Times New Roman" panose="02020603050405020304" pitchFamily="18" charset="0"/>
              </a:defRPr>
            </a:lvl4pPr>
            <a:lvl5pPr>
              <a:spcBef>
                <a:spcPct val="20000"/>
              </a:spcBef>
              <a:defRPr sz="2000">
                <a:solidFill>
                  <a:schemeClr val="tx1"/>
                </a:solidFill>
                <a:latin typeface="Times New Roman" panose="02020603050405020304" pitchFamily="18" charset="0"/>
              </a:defRPr>
            </a:lvl5pPr>
            <a:lvl6pPr algn="ctr" eaLnBrk="0" fontAlgn="base" hangingPunct="0">
              <a:spcBef>
                <a:spcPct val="20000"/>
              </a:spcBef>
              <a:spcAft>
                <a:spcPct val="0"/>
              </a:spcAft>
              <a:defRPr sz="2000">
                <a:solidFill>
                  <a:schemeClr val="tx1"/>
                </a:solidFill>
                <a:latin typeface="Times New Roman" panose="02020603050405020304" pitchFamily="18" charset="0"/>
              </a:defRPr>
            </a:lvl6pPr>
            <a:lvl7pPr algn="ctr" eaLnBrk="0" fontAlgn="base" hangingPunct="0">
              <a:spcBef>
                <a:spcPct val="20000"/>
              </a:spcBef>
              <a:spcAft>
                <a:spcPct val="0"/>
              </a:spcAft>
              <a:defRPr sz="2000">
                <a:solidFill>
                  <a:schemeClr val="tx1"/>
                </a:solidFill>
                <a:latin typeface="Times New Roman" panose="02020603050405020304" pitchFamily="18" charset="0"/>
              </a:defRPr>
            </a:lvl7pPr>
            <a:lvl8pPr algn="ctr" eaLnBrk="0" fontAlgn="base" hangingPunct="0">
              <a:spcBef>
                <a:spcPct val="20000"/>
              </a:spcBef>
              <a:spcAft>
                <a:spcPct val="0"/>
              </a:spcAft>
              <a:defRPr sz="2000">
                <a:solidFill>
                  <a:schemeClr val="tx1"/>
                </a:solidFill>
                <a:latin typeface="Times New Roman" panose="02020603050405020304" pitchFamily="18" charset="0"/>
              </a:defRPr>
            </a:lvl8pPr>
            <a:lvl9pPr algn="ctr" eaLnBrk="0" fontAlgn="base" hangingPunct="0">
              <a:spcBef>
                <a:spcPct val="20000"/>
              </a:spcBef>
              <a:spcAft>
                <a:spcPct val="0"/>
              </a:spcAft>
              <a:defRPr sz="2000">
                <a:solidFill>
                  <a:schemeClr val="tx1"/>
                </a:solidFill>
                <a:latin typeface="Times New Roman" panose="02020603050405020304" pitchFamily="18" charset="0"/>
              </a:defRPr>
            </a:lvl9pPr>
          </a:lstStyle>
          <a:p>
            <a:pPr algn="l">
              <a:spcBef>
                <a:spcPct val="50000"/>
              </a:spcBef>
              <a:buClr>
                <a:srgbClr val="FF0000"/>
              </a:buClr>
              <a:buSzPct val="150000"/>
              <a:buFontTx/>
              <a:buChar char="•"/>
            </a:pPr>
            <a:endParaRPr lang="en-US" altLang="en-US" sz="2400" b="1">
              <a:latin typeface="Arial" panose="020B0604020202020204" pitchFamily="34" charset="0"/>
            </a:endParaRPr>
          </a:p>
        </p:txBody>
      </p:sp>
      <p:pic>
        <p:nvPicPr>
          <p:cNvPr id="326660" name="Picture 4">
            <a:extLst>
              <a:ext uri="{FF2B5EF4-FFF2-40B4-BE49-F238E27FC236}">
                <a16:creationId xmlns:a16="http://schemas.microsoft.com/office/drawing/2014/main" id="{38004EF6-8358-347C-9430-ECC91FD29F1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809625" cy="6858000"/>
          </a:xfrm>
          <a:prstGeom prst="rect">
            <a:avLst/>
          </a:prstGeom>
          <a:noFill/>
          <a:extLst>
            <a:ext uri="{909E8E84-426E-40DD-AFC4-6F175D3DCCD1}">
              <a14:hiddenFill xmlns:a14="http://schemas.microsoft.com/office/drawing/2010/main">
                <a:solidFill>
                  <a:srgbClr val="FFFFFF"/>
                </a:solidFill>
              </a14:hiddenFill>
            </a:ext>
          </a:extLst>
        </p:spPr>
      </p:pic>
      <p:sp>
        <p:nvSpPr>
          <p:cNvPr id="326661" name="Text Box 5">
            <a:extLst>
              <a:ext uri="{FF2B5EF4-FFF2-40B4-BE49-F238E27FC236}">
                <a16:creationId xmlns:a16="http://schemas.microsoft.com/office/drawing/2014/main" id="{693FF5B0-583B-68C8-968F-BB600483B171}"/>
              </a:ext>
            </a:extLst>
          </p:cNvPr>
          <p:cNvSpPr txBox="1">
            <a:spLocks noChangeArrowheads="1"/>
          </p:cNvSpPr>
          <p:nvPr/>
        </p:nvSpPr>
        <p:spPr bwMode="auto">
          <a:xfrm>
            <a:off x="1905000" y="533400"/>
            <a:ext cx="6096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ltLang="en-US">
              <a:latin typeface="Times New Roman" panose="02020603050405020304" pitchFamily="18" charset="0"/>
            </a:endParaRPr>
          </a:p>
        </p:txBody>
      </p:sp>
      <p:sp>
        <p:nvSpPr>
          <p:cNvPr id="326662" name="Rectangle 6">
            <a:extLst>
              <a:ext uri="{FF2B5EF4-FFF2-40B4-BE49-F238E27FC236}">
                <a16:creationId xmlns:a16="http://schemas.microsoft.com/office/drawing/2014/main" id="{9EF09AE6-2A0F-EF37-0B70-9779C13938C7}"/>
              </a:ext>
            </a:extLst>
          </p:cNvPr>
          <p:cNvSpPr>
            <a:spLocks noChangeArrowheads="1"/>
          </p:cNvSpPr>
          <p:nvPr/>
        </p:nvSpPr>
        <p:spPr bwMode="auto">
          <a:xfrm>
            <a:off x="990600" y="457200"/>
            <a:ext cx="73152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800" b="1">
                <a:solidFill>
                  <a:srgbClr val="0000FF"/>
                </a:solidFill>
                <a:latin typeface="Arial" panose="020B0604020202020204" pitchFamily="34" charset="0"/>
              </a:rPr>
              <a:t>OLMS  Activities -</a:t>
            </a:r>
            <a:r>
              <a:rPr lang="en-US" altLang="en-US" sz="2800">
                <a:latin typeface="Arial" panose="020B0604020202020204" pitchFamily="34" charset="0"/>
              </a:rPr>
              <a:t> </a:t>
            </a:r>
            <a:r>
              <a:rPr lang="en-US" altLang="en-US" sz="2800" b="1">
                <a:solidFill>
                  <a:srgbClr val="0000FF"/>
                </a:solidFill>
                <a:latin typeface="Arial" panose="020B0604020202020204" pitchFamily="34" charset="0"/>
              </a:rPr>
              <a:t>Investigations</a:t>
            </a:r>
          </a:p>
        </p:txBody>
      </p:sp>
      <p:sp>
        <p:nvSpPr>
          <p:cNvPr id="326663" name="Text Box 7">
            <a:extLst>
              <a:ext uri="{FF2B5EF4-FFF2-40B4-BE49-F238E27FC236}">
                <a16:creationId xmlns:a16="http://schemas.microsoft.com/office/drawing/2014/main" id="{FC734E17-4ADD-B3ED-C3C8-836BBCB61620}"/>
              </a:ext>
            </a:extLst>
          </p:cNvPr>
          <p:cNvSpPr txBox="1">
            <a:spLocks noChangeArrowheads="1"/>
          </p:cNvSpPr>
          <p:nvPr/>
        </p:nvSpPr>
        <p:spPr bwMode="auto">
          <a:xfrm>
            <a:off x="914400" y="838200"/>
            <a:ext cx="7924800" cy="5916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tabLst>
                <a:tab pos="1200150" algn="l"/>
              </a:tabLst>
              <a:defRPr sz="2400">
                <a:solidFill>
                  <a:schemeClr val="tx1"/>
                </a:solidFill>
                <a:latin typeface="Times New Roman" panose="02020603050405020304" pitchFamily="18" charset="0"/>
              </a:defRPr>
            </a:lvl1pPr>
            <a:lvl2pPr marL="163513" algn="l">
              <a:tabLst>
                <a:tab pos="1200150" algn="l"/>
              </a:tabLst>
              <a:defRPr sz="2400">
                <a:solidFill>
                  <a:schemeClr val="tx1"/>
                </a:solidFill>
                <a:latin typeface="Times New Roman" panose="02020603050405020304" pitchFamily="18" charset="0"/>
              </a:defRPr>
            </a:lvl2pPr>
            <a:lvl3pPr marL="277813" indent="180975" algn="l">
              <a:tabLst>
                <a:tab pos="1200150" algn="l"/>
              </a:tabLst>
              <a:defRPr sz="2400">
                <a:solidFill>
                  <a:schemeClr val="tx1"/>
                </a:solidFill>
                <a:latin typeface="Times New Roman" panose="02020603050405020304" pitchFamily="18" charset="0"/>
              </a:defRPr>
            </a:lvl3pPr>
            <a:lvl4pPr marL="914400" indent="-341313" algn="l">
              <a:tabLst>
                <a:tab pos="1200150" algn="l"/>
              </a:tabLst>
              <a:defRPr sz="2400">
                <a:solidFill>
                  <a:schemeClr val="tx1"/>
                </a:solidFill>
                <a:latin typeface="Times New Roman" panose="02020603050405020304" pitchFamily="18" charset="0"/>
              </a:defRPr>
            </a:lvl4pPr>
            <a:lvl5pPr algn="l">
              <a:tabLst>
                <a:tab pos="1200150" algn="l"/>
              </a:tabLst>
              <a:defRPr sz="2400">
                <a:solidFill>
                  <a:schemeClr val="tx1"/>
                </a:solidFill>
                <a:latin typeface="Times New Roman" panose="02020603050405020304" pitchFamily="18" charset="0"/>
              </a:defRPr>
            </a:lvl5pPr>
            <a:lvl6pPr eaLnBrk="0" fontAlgn="base" hangingPunct="0">
              <a:spcBef>
                <a:spcPct val="0"/>
              </a:spcBef>
              <a:spcAft>
                <a:spcPct val="0"/>
              </a:spcAft>
              <a:tabLst>
                <a:tab pos="1200150" algn="l"/>
              </a:tabLst>
              <a:defRPr sz="2400">
                <a:solidFill>
                  <a:schemeClr val="tx1"/>
                </a:solidFill>
                <a:latin typeface="Times New Roman" panose="02020603050405020304" pitchFamily="18" charset="0"/>
              </a:defRPr>
            </a:lvl6pPr>
            <a:lvl7pPr eaLnBrk="0" fontAlgn="base" hangingPunct="0">
              <a:spcBef>
                <a:spcPct val="0"/>
              </a:spcBef>
              <a:spcAft>
                <a:spcPct val="0"/>
              </a:spcAft>
              <a:tabLst>
                <a:tab pos="1200150" algn="l"/>
              </a:tabLst>
              <a:defRPr sz="2400">
                <a:solidFill>
                  <a:schemeClr val="tx1"/>
                </a:solidFill>
                <a:latin typeface="Times New Roman" panose="02020603050405020304" pitchFamily="18" charset="0"/>
              </a:defRPr>
            </a:lvl7pPr>
            <a:lvl8pPr eaLnBrk="0" fontAlgn="base" hangingPunct="0">
              <a:spcBef>
                <a:spcPct val="0"/>
              </a:spcBef>
              <a:spcAft>
                <a:spcPct val="0"/>
              </a:spcAft>
              <a:tabLst>
                <a:tab pos="1200150" algn="l"/>
              </a:tabLst>
              <a:defRPr sz="2400">
                <a:solidFill>
                  <a:schemeClr val="tx1"/>
                </a:solidFill>
                <a:latin typeface="Times New Roman" panose="02020603050405020304" pitchFamily="18" charset="0"/>
              </a:defRPr>
            </a:lvl8pPr>
            <a:lvl9pPr eaLnBrk="0" fontAlgn="base" hangingPunct="0">
              <a:spcBef>
                <a:spcPct val="0"/>
              </a:spcBef>
              <a:spcAft>
                <a:spcPct val="0"/>
              </a:spcAft>
              <a:tabLst>
                <a:tab pos="1200150" algn="l"/>
              </a:tabLst>
              <a:defRPr sz="2400">
                <a:solidFill>
                  <a:schemeClr val="tx1"/>
                </a:solidFill>
                <a:latin typeface="Times New Roman" panose="02020603050405020304" pitchFamily="18" charset="0"/>
              </a:defRPr>
            </a:lvl9pPr>
          </a:lstStyle>
          <a:p>
            <a:pPr>
              <a:spcBef>
                <a:spcPct val="50000"/>
              </a:spcBef>
              <a:buClr>
                <a:srgbClr val="FF0000"/>
              </a:buClr>
              <a:buSzPct val="150000"/>
              <a:buFont typeface="Times New Roman" panose="02020603050405020304" pitchFamily="18" charset="0"/>
              <a:buNone/>
            </a:pPr>
            <a:endParaRPr lang="en-US" altLang="en-US"/>
          </a:p>
          <a:p>
            <a:pPr>
              <a:spcBef>
                <a:spcPct val="50000"/>
              </a:spcBef>
              <a:buClr>
                <a:srgbClr val="FF0000"/>
              </a:buClr>
              <a:buSzPct val="150000"/>
              <a:buFont typeface="Times New Roman" panose="02020603050405020304" pitchFamily="18" charset="0"/>
              <a:buChar char="●"/>
            </a:pPr>
            <a:r>
              <a:rPr lang="en-US" altLang="en-US" b="1">
                <a:latin typeface="Arial" panose="020B0604020202020204" pitchFamily="34" charset="0"/>
              </a:rPr>
              <a:t> </a:t>
            </a:r>
            <a:r>
              <a:rPr lang="en-US" altLang="en-US" sz="2000" b="1">
                <a:latin typeface="Arial" panose="020B0604020202020204" pitchFamily="34" charset="0"/>
              </a:rPr>
              <a:t>OLMS investigates possible civil and criminal violations of the following:</a:t>
            </a:r>
          </a:p>
          <a:p>
            <a:pPr lvl="3">
              <a:lnSpc>
                <a:spcPct val="90000"/>
              </a:lnSpc>
              <a:spcBef>
                <a:spcPct val="50000"/>
              </a:spcBef>
              <a:buClr>
                <a:srgbClr val="FF0000"/>
              </a:buClr>
              <a:buSzPct val="150000"/>
              <a:buFont typeface="Arial" panose="020B0604020202020204" pitchFamily="34" charset="0"/>
              <a:buChar char="–"/>
            </a:pPr>
            <a:r>
              <a:rPr lang="en-US" altLang="en-US" sz="2000" b="1">
                <a:latin typeface="Arial" panose="020B0604020202020204" pitchFamily="34" charset="0"/>
              </a:rPr>
              <a:t>Right to Copies of Collective Bargaining Agreement</a:t>
            </a:r>
          </a:p>
          <a:p>
            <a:pPr lvl="3">
              <a:lnSpc>
                <a:spcPct val="90000"/>
              </a:lnSpc>
              <a:spcBef>
                <a:spcPct val="50000"/>
              </a:spcBef>
              <a:buClr>
                <a:srgbClr val="FF0000"/>
              </a:buClr>
              <a:buSzPct val="150000"/>
              <a:buFont typeface="Arial" panose="020B0604020202020204" pitchFamily="34" charset="0"/>
              <a:buChar char="–"/>
            </a:pPr>
            <a:r>
              <a:rPr lang="en-US" altLang="en-US" sz="2000" b="1">
                <a:latin typeface="Arial" panose="020B0604020202020204" pitchFamily="34" charset="0"/>
              </a:rPr>
              <a:t>Reporting Requirements</a:t>
            </a:r>
          </a:p>
          <a:p>
            <a:pPr lvl="3">
              <a:lnSpc>
                <a:spcPct val="90000"/>
              </a:lnSpc>
              <a:spcBef>
                <a:spcPct val="50000"/>
              </a:spcBef>
              <a:buClr>
                <a:srgbClr val="FF0000"/>
              </a:buClr>
              <a:buSzPct val="150000"/>
              <a:buFont typeface="Arial" panose="020B0604020202020204" pitchFamily="34" charset="0"/>
              <a:buChar char="–"/>
            </a:pPr>
            <a:r>
              <a:rPr lang="en-US" altLang="en-US" sz="2000" b="1">
                <a:latin typeface="Arial" panose="020B0604020202020204" pitchFamily="34" charset="0"/>
              </a:rPr>
              <a:t>Trusteeships</a:t>
            </a:r>
          </a:p>
          <a:p>
            <a:pPr lvl="3">
              <a:lnSpc>
                <a:spcPct val="90000"/>
              </a:lnSpc>
              <a:spcBef>
                <a:spcPct val="50000"/>
              </a:spcBef>
              <a:buClr>
                <a:srgbClr val="FF0000"/>
              </a:buClr>
              <a:buSzPct val="150000"/>
              <a:buFont typeface="Arial" panose="020B0604020202020204" pitchFamily="34" charset="0"/>
              <a:buChar char="–"/>
            </a:pPr>
            <a:r>
              <a:rPr lang="en-US" altLang="en-US" sz="2000" b="1">
                <a:latin typeface="Arial" panose="020B0604020202020204" pitchFamily="34" charset="0"/>
              </a:rPr>
              <a:t>Elections of Officers</a:t>
            </a:r>
          </a:p>
          <a:p>
            <a:pPr lvl="3">
              <a:lnSpc>
                <a:spcPct val="90000"/>
              </a:lnSpc>
              <a:spcBef>
                <a:spcPct val="50000"/>
              </a:spcBef>
              <a:buClr>
                <a:srgbClr val="FF0000"/>
              </a:buClr>
              <a:buSzPct val="150000"/>
              <a:buFont typeface="Arial" panose="020B0604020202020204" pitchFamily="34" charset="0"/>
              <a:buChar char="–"/>
            </a:pPr>
            <a:r>
              <a:rPr lang="en-US" altLang="en-US" sz="2000" b="1">
                <a:latin typeface="Arial" panose="020B0604020202020204" pitchFamily="34" charset="0"/>
              </a:rPr>
              <a:t>Embezzlement of Union Funds</a:t>
            </a:r>
          </a:p>
          <a:p>
            <a:pPr lvl="3">
              <a:lnSpc>
                <a:spcPct val="90000"/>
              </a:lnSpc>
              <a:spcBef>
                <a:spcPct val="50000"/>
              </a:spcBef>
              <a:buClr>
                <a:srgbClr val="FF0000"/>
              </a:buClr>
              <a:buSzPct val="150000"/>
              <a:buFont typeface="Arial" panose="020B0604020202020204" pitchFamily="34" charset="0"/>
              <a:buChar char="–"/>
            </a:pPr>
            <a:r>
              <a:rPr lang="en-US" altLang="en-US" sz="2000" b="1">
                <a:latin typeface="Arial" panose="020B0604020202020204" pitchFamily="34" charset="0"/>
              </a:rPr>
              <a:t>Bonding</a:t>
            </a:r>
          </a:p>
          <a:p>
            <a:pPr lvl="3">
              <a:lnSpc>
                <a:spcPct val="90000"/>
              </a:lnSpc>
              <a:spcBef>
                <a:spcPct val="50000"/>
              </a:spcBef>
              <a:buClr>
                <a:srgbClr val="FF0000"/>
              </a:buClr>
              <a:buSzPct val="150000"/>
              <a:buFont typeface="Arial" panose="020B0604020202020204" pitchFamily="34" charset="0"/>
              <a:buChar char="–"/>
            </a:pPr>
            <a:r>
              <a:rPr lang="en-US" altLang="en-US" sz="2000" b="1">
                <a:latin typeface="Arial" panose="020B0604020202020204" pitchFamily="34" charset="0"/>
              </a:rPr>
              <a:t>Making of Loans, Payment of Fines</a:t>
            </a:r>
          </a:p>
          <a:p>
            <a:pPr lvl="3">
              <a:lnSpc>
                <a:spcPct val="90000"/>
              </a:lnSpc>
              <a:spcBef>
                <a:spcPct val="50000"/>
              </a:spcBef>
              <a:buClr>
                <a:srgbClr val="FF0000"/>
              </a:buClr>
              <a:buSzPct val="150000"/>
              <a:buFont typeface="Arial" panose="020B0604020202020204" pitchFamily="34" charset="0"/>
              <a:buChar char="–"/>
            </a:pPr>
            <a:r>
              <a:rPr lang="en-US" altLang="en-US" sz="2000" b="1">
                <a:latin typeface="Arial" panose="020B0604020202020204" pitchFamily="34" charset="0"/>
              </a:rPr>
              <a:t>Prohibition Against Certain Persons Holding Office</a:t>
            </a:r>
          </a:p>
          <a:p>
            <a:pPr lvl="3">
              <a:lnSpc>
                <a:spcPct val="90000"/>
              </a:lnSpc>
              <a:spcBef>
                <a:spcPct val="50000"/>
              </a:spcBef>
              <a:buClr>
                <a:srgbClr val="FF0000"/>
              </a:buClr>
              <a:buSzPct val="150000"/>
              <a:buFont typeface="Arial" panose="020B0604020202020204" pitchFamily="34" charset="0"/>
              <a:buChar char="–"/>
            </a:pPr>
            <a:r>
              <a:rPr lang="en-US" altLang="en-US" sz="2000" b="1">
                <a:latin typeface="Arial" panose="020B0604020202020204" pitchFamily="34" charset="0"/>
              </a:rPr>
              <a:t>Deprivation of Rights Under Act by Violence</a:t>
            </a:r>
          </a:p>
          <a:p>
            <a:pPr lvl="3">
              <a:lnSpc>
                <a:spcPct val="90000"/>
              </a:lnSpc>
              <a:spcBef>
                <a:spcPct val="50000"/>
              </a:spcBef>
              <a:buClr>
                <a:srgbClr val="FF0000"/>
              </a:buClr>
              <a:buSzPct val="150000"/>
              <a:buFont typeface="Arial" panose="020B0604020202020204" pitchFamily="34" charset="0"/>
              <a:buChar char="–"/>
            </a:pPr>
            <a:r>
              <a:rPr lang="en-US" altLang="en-US" sz="2000" b="1">
                <a:latin typeface="Arial" panose="020B0604020202020204" pitchFamily="34" charset="0"/>
              </a:rPr>
              <a:t>Extortionate Picketing  </a:t>
            </a:r>
          </a:p>
          <a:p>
            <a:pPr>
              <a:lnSpc>
                <a:spcPct val="80000"/>
              </a:lnSpc>
              <a:spcBef>
                <a:spcPct val="30000"/>
              </a:spcBef>
            </a:pPr>
            <a:endParaRPr lang="en-US" altLang="en-US" sz="2000" b="1">
              <a:latin typeface="Arial" panose="020B060402020202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D181711D-AC8B-D9B9-A80C-94FAD9C026BC}"/>
              </a:ext>
            </a:extLst>
          </p:cNvPr>
          <p:cNvSpPr>
            <a:spLocks noChangeArrowheads="1"/>
          </p:cNvSpPr>
          <p:nvPr/>
        </p:nvSpPr>
        <p:spPr bwMode="auto">
          <a:xfrm>
            <a:off x="685800" y="533400"/>
            <a:ext cx="77724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4400">
                <a:solidFill>
                  <a:schemeClr val="tx2"/>
                </a:solidFill>
                <a:latin typeface="Times New Roman" panose="02020603050405020304" pitchFamily="18" charset="0"/>
              </a:defRPr>
            </a:lvl1pPr>
            <a:lvl2pPr>
              <a:defRPr sz="4400">
                <a:solidFill>
                  <a:schemeClr val="tx2"/>
                </a:solidFill>
                <a:latin typeface="Times New Roman" panose="02020603050405020304" pitchFamily="18" charset="0"/>
              </a:defRPr>
            </a:lvl2pPr>
            <a:lvl3pPr>
              <a:defRPr sz="4400">
                <a:solidFill>
                  <a:schemeClr val="tx2"/>
                </a:solidFill>
                <a:latin typeface="Times New Roman" panose="02020603050405020304" pitchFamily="18" charset="0"/>
              </a:defRPr>
            </a:lvl3pPr>
            <a:lvl4pPr>
              <a:defRPr sz="4400">
                <a:solidFill>
                  <a:schemeClr val="tx2"/>
                </a:solidFill>
                <a:latin typeface="Times New Roman" panose="02020603050405020304" pitchFamily="18" charset="0"/>
              </a:defRPr>
            </a:lvl4pPr>
            <a:lvl5pPr>
              <a:defRPr sz="4400">
                <a:solidFill>
                  <a:schemeClr val="tx2"/>
                </a:solidFill>
                <a:latin typeface="Times New Roman" panose="02020603050405020304" pitchFamily="18" charset="0"/>
              </a:defRPr>
            </a:lvl5pPr>
            <a:lvl6pPr marL="457200" algn="ctr" eaLnBrk="0" fontAlgn="base" hangingPunct="0">
              <a:spcBef>
                <a:spcPct val="0"/>
              </a:spcBef>
              <a:spcAft>
                <a:spcPct val="0"/>
              </a:spcAft>
              <a:defRPr sz="4400">
                <a:solidFill>
                  <a:schemeClr val="tx2"/>
                </a:solidFill>
                <a:latin typeface="Times New Roman" panose="02020603050405020304" pitchFamily="18" charset="0"/>
              </a:defRPr>
            </a:lvl6pPr>
            <a:lvl7pPr marL="914400" algn="ctr" eaLnBrk="0" fontAlgn="base" hangingPunct="0">
              <a:spcBef>
                <a:spcPct val="0"/>
              </a:spcBef>
              <a:spcAft>
                <a:spcPct val="0"/>
              </a:spcAft>
              <a:defRPr sz="4400">
                <a:solidFill>
                  <a:schemeClr val="tx2"/>
                </a:solidFill>
                <a:latin typeface="Times New Roman" panose="02020603050405020304" pitchFamily="18" charset="0"/>
              </a:defRPr>
            </a:lvl7pPr>
            <a:lvl8pPr marL="1371600" algn="ctr" eaLnBrk="0" fontAlgn="base" hangingPunct="0">
              <a:spcBef>
                <a:spcPct val="0"/>
              </a:spcBef>
              <a:spcAft>
                <a:spcPct val="0"/>
              </a:spcAft>
              <a:defRPr sz="4400">
                <a:solidFill>
                  <a:schemeClr val="tx2"/>
                </a:solidFill>
                <a:latin typeface="Times New Roman" panose="02020603050405020304" pitchFamily="18" charset="0"/>
              </a:defRPr>
            </a:lvl8pPr>
            <a:lvl9pPr marL="1828800" algn="ctr" eaLnBrk="0" fontAlgn="base" hangingPunct="0">
              <a:spcBef>
                <a:spcPct val="0"/>
              </a:spcBef>
              <a:spcAft>
                <a:spcPct val="0"/>
              </a:spcAft>
              <a:defRPr sz="4400">
                <a:solidFill>
                  <a:schemeClr val="tx2"/>
                </a:solidFill>
                <a:latin typeface="Times New Roman" panose="02020603050405020304" pitchFamily="18" charset="0"/>
              </a:defRPr>
            </a:lvl9pPr>
          </a:lstStyle>
          <a:p>
            <a:endParaRPr lang="en-US" altLang="en-US">
              <a:latin typeface="Arial" panose="020B0604020202020204" pitchFamily="34" charset="0"/>
            </a:endParaRPr>
          </a:p>
        </p:txBody>
      </p:sp>
      <p:sp>
        <p:nvSpPr>
          <p:cNvPr id="46083" name="Rectangle 3">
            <a:extLst>
              <a:ext uri="{FF2B5EF4-FFF2-40B4-BE49-F238E27FC236}">
                <a16:creationId xmlns:a16="http://schemas.microsoft.com/office/drawing/2014/main" id="{1139E375-DC4F-BC0A-E0A4-0885C363C6F9}"/>
              </a:ext>
            </a:extLst>
          </p:cNvPr>
          <p:cNvSpPr>
            <a:spLocks noChangeArrowheads="1"/>
          </p:cNvSpPr>
          <p:nvPr/>
        </p:nvSpPr>
        <p:spPr bwMode="auto">
          <a:xfrm>
            <a:off x="1371600" y="1676400"/>
            <a:ext cx="7086600" cy="42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defRPr sz="3200">
                <a:solidFill>
                  <a:schemeClr val="tx1"/>
                </a:solidFill>
                <a:latin typeface="Times New Roman" panose="02020603050405020304" pitchFamily="18" charset="0"/>
              </a:defRPr>
            </a:lvl1pPr>
            <a:lvl2pPr>
              <a:spcBef>
                <a:spcPct val="20000"/>
              </a:spcBef>
              <a:defRPr sz="2800">
                <a:solidFill>
                  <a:schemeClr val="tx1"/>
                </a:solidFill>
                <a:latin typeface="Times New Roman" panose="02020603050405020304" pitchFamily="18" charset="0"/>
              </a:defRPr>
            </a:lvl2pPr>
            <a:lvl3pPr>
              <a:spcBef>
                <a:spcPct val="20000"/>
              </a:spcBef>
              <a:defRPr sz="2400">
                <a:solidFill>
                  <a:schemeClr val="tx1"/>
                </a:solidFill>
                <a:latin typeface="Times New Roman" panose="02020603050405020304" pitchFamily="18" charset="0"/>
              </a:defRPr>
            </a:lvl3pPr>
            <a:lvl4pPr>
              <a:spcBef>
                <a:spcPct val="20000"/>
              </a:spcBef>
              <a:defRPr sz="2000">
                <a:solidFill>
                  <a:schemeClr val="tx1"/>
                </a:solidFill>
                <a:latin typeface="Times New Roman" panose="02020603050405020304" pitchFamily="18" charset="0"/>
              </a:defRPr>
            </a:lvl4pPr>
            <a:lvl5pPr>
              <a:spcBef>
                <a:spcPct val="20000"/>
              </a:spcBef>
              <a:defRPr sz="2000">
                <a:solidFill>
                  <a:schemeClr val="tx1"/>
                </a:solidFill>
                <a:latin typeface="Times New Roman" panose="02020603050405020304" pitchFamily="18" charset="0"/>
              </a:defRPr>
            </a:lvl5pPr>
            <a:lvl6pPr algn="ctr" eaLnBrk="0" fontAlgn="base" hangingPunct="0">
              <a:spcBef>
                <a:spcPct val="20000"/>
              </a:spcBef>
              <a:spcAft>
                <a:spcPct val="0"/>
              </a:spcAft>
              <a:defRPr sz="2000">
                <a:solidFill>
                  <a:schemeClr val="tx1"/>
                </a:solidFill>
                <a:latin typeface="Times New Roman" panose="02020603050405020304" pitchFamily="18" charset="0"/>
              </a:defRPr>
            </a:lvl6pPr>
            <a:lvl7pPr algn="ctr" eaLnBrk="0" fontAlgn="base" hangingPunct="0">
              <a:spcBef>
                <a:spcPct val="20000"/>
              </a:spcBef>
              <a:spcAft>
                <a:spcPct val="0"/>
              </a:spcAft>
              <a:defRPr sz="2000">
                <a:solidFill>
                  <a:schemeClr val="tx1"/>
                </a:solidFill>
                <a:latin typeface="Times New Roman" panose="02020603050405020304" pitchFamily="18" charset="0"/>
              </a:defRPr>
            </a:lvl7pPr>
            <a:lvl8pPr algn="ctr" eaLnBrk="0" fontAlgn="base" hangingPunct="0">
              <a:spcBef>
                <a:spcPct val="20000"/>
              </a:spcBef>
              <a:spcAft>
                <a:spcPct val="0"/>
              </a:spcAft>
              <a:defRPr sz="2000">
                <a:solidFill>
                  <a:schemeClr val="tx1"/>
                </a:solidFill>
                <a:latin typeface="Times New Roman" panose="02020603050405020304" pitchFamily="18" charset="0"/>
              </a:defRPr>
            </a:lvl8pPr>
            <a:lvl9pPr algn="ctr" eaLnBrk="0" fontAlgn="base" hangingPunct="0">
              <a:spcBef>
                <a:spcPct val="20000"/>
              </a:spcBef>
              <a:spcAft>
                <a:spcPct val="0"/>
              </a:spcAft>
              <a:defRPr sz="2000">
                <a:solidFill>
                  <a:schemeClr val="tx1"/>
                </a:solidFill>
                <a:latin typeface="Times New Roman" panose="02020603050405020304" pitchFamily="18" charset="0"/>
              </a:defRPr>
            </a:lvl9pPr>
          </a:lstStyle>
          <a:p>
            <a:pPr algn="l">
              <a:spcBef>
                <a:spcPct val="50000"/>
              </a:spcBef>
              <a:buClr>
                <a:srgbClr val="FF0000"/>
              </a:buClr>
              <a:buSzPct val="150000"/>
              <a:buFontTx/>
              <a:buChar char="•"/>
            </a:pPr>
            <a:endParaRPr lang="en-US" altLang="en-US" sz="2400" b="1">
              <a:latin typeface="Arial" panose="020B0604020202020204" pitchFamily="34" charset="0"/>
            </a:endParaRPr>
          </a:p>
        </p:txBody>
      </p:sp>
      <p:pic>
        <p:nvPicPr>
          <p:cNvPr id="46084" name="Picture 4">
            <a:extLst>
              <a:ext uri="{FF2B5EF4-FFF2-40B4-BE49-F238E27FC236}">
                <a16:creationId xmlns:a16="http://schemas.microsoft.com/office/drawing/2014/main" id="{FCE76A76-B3F9-F8D6-70C1-A565231B2D3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809625" cy="6858000"/>
          </a:xfrm>
          <a:prstGeom prst="rect">
            <a:avLst/>
          </a:prstGeom>
          <a:noFill/>
          <a:extLst>
            <a:ext uri="{909E8E84-426E-40DD-AFC4-6F175D3DCCD1}">
              <a14:hiddenFill xmlns:a14="http://schemas.microsoft.com/office/drawing/2010/main">
                <a:solidFill>
                  <a:srgbClr val="FFFFFF"/>
                </a:solidFill>
              </a14:hiddenFill>
            </a:ext>
          </a:extLst>
        </p:spPr>
      </p:pic>
      <p:sp>
        <p:nvSpPr>
          <p:cNvPr id="46086" name="Text Box 6">
            <a:extLst>
              <a:ext uri="{FF2B5EF4-FFF2-40B4-BE49-F238E27FC236}">
                <a16:creationId xmlns:a16="http://schemas.microsoft.com/office/drawing/2014/main" id="{F8AD8C09-33A0-46A1-A286-C62F6DBC2455}"/>
              </a:ext>
            </a:extLst>
          </p:cNvPr>
          <p:cNvSpPr txBox="1">
            <a:spLocks noChangeArrowheads="1"/>
          </p:cNvSpPr>
          <p:nvPr/>
        </p:nvSpPr>
        <p:spPr bwMode="auto">
          <a:xfrm>
            <a:off x="914400" y="228600"/>
            <a:ext cx="7467600" cy="1677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800" b="1">
                <a:solidFill>
                  <a:srgbClr val="0000FF"/>
                </a:solidFill>
                <a:latin typeface="Arial" panose="020B0604020202020204" pitchFamily="34" charset="0"/>
              </a:rPr>
              <a:t>OLMS  Activities -</a:t>
            </a:r>
            <a:r>
              <a:rPr lang="en-US" altLang="en-US" sz="2800">
                <a:latin typeface="Arial" panose="020B0604020202020204" pitchFamily="34" charset="0"/>
              </a:rPr>
              <a:t> </a:t>
            </a:r>
            <a:r>
              <a:rPr lang="en-US" altLang="en-US" sz="2800" b="1">
                <a:solidFill>
                  <a:srgbClr val="0000FF"/>
                </a:solidFill>
                <a:latin typeface="Arial" panose="020B0604020202020204" pitchFamily="34" charset="0"/>
              </a:rPr>
              <a:t>Education and Compliance Assistance</a:t>
            </a:r>
          </a:p>
          <a:p>
            <a:pPr>
              <a:spcBef>
                <a:spcPct val="50000"/>
              </a:spcBef>
            </a:pPr>
            <a:endParaRPr lang="en-US" altLang="en-US" sz="3200" b="1">
              <a:latin typeface="Arial" panose="020B0604020202020204" pitchFamily="34" charset="0"/>
            </a:endParaRPr>
          </a:p>
        </p:txBody>
      </p:sp>
      <p:sp>
        <p:nvSpPr>
          <p:cNvPr id="46087" name="Text Box 7">
            <a:extLst>
              <a:ext uri="{FF2B5EF4-FFF2-40B4-BE49-F238E27FC236}">
                <a16:creationId xmlns:a16="http://schemas.microsoft.com/office/drawing/2014/main" id="{4D330E3D-1492-6A61-443D-996D9BAC158E}"/>
              </a:ext>
            </a:extLst>
          </p:cNvPr>
          <p:cNvSpPr txBox="1">
            <a:spLocks noChangeArrowheads="1"/>
          </p:cNvSpPr>
          <p:nvPr/>
        </p:nvSpPr>
        <p:spPr bwMode="auto">
          <a:xfrm>
            <a:off x="1066800" y="1905000"/>
            <a:ext cx="4756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ltLang="en-US">
              <a:latin typeface="Times New Roman" panose="02020603050405020304" pitchFamily="18" charset="0"/>
            </a:endParaRPr>
          </a:p>
        </p:txBody>
      </p:sp>
      <p:sp>
        <p:nvSpPr>
          <p:cNvPr id="46088" name="Rectangle 8">
            <a:extLst>
              <a:ext uri="{FF2B5EF4-FFF2-40B4-BE49-F238E27FC236}">
                <a16:creationId xmlns:a16="http://schemas.microsoft.com/office/drawing/2014/main" id="{BC4940BD-8729-12C3-44F1-3998E6B2BFCE}"/>
              </a:ext>
            </a:extLst>
          </p:cNvPr>
          <p:cNvSpPr>
            <a:spLocks noChangeArrowheads="1"/>
          </p:cNvSpPr>
          <p:nvPr/>
        </p:nvSpPr>
        <p:spPr bwMode="auto">
          <a:xfrm>
            <a:off x="990600" y="1447800"/>
            <a:ext cx="7620000" cy="3414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lgn="l">
              <a:defRPr sz="2400">
                <a:solidFill>
                  <a:schemeClr val="tx1"/>
                </a:solidFill>
                <a:latin typeface="Times New Roman" panose="02020603050405020304" pitchFamily="18" charset="0"/>
              </a:defRPr>
            </a:lvl1pPr>
            <a:lvl2pPr algn="l">
              <a:defRPr sz="2400">
                <a:solidFill>
                  <a:schemeClr val="tx1"/>
                </a:solidFill>
                <a:latin typeface="Times New Roman" panose="02020603050405020304" pitchFamily="18" charset="0"/>
              </a:defRPr>
            </a:lvl2pPr>
            <a:lvl3pPr algn="l">
              <a:defRPr sz="2400">
                <a:solidFill>
                  <a:schemeClr val="tx1"/>
                </a:solidFill>
                <a:latin typeface="Times New Roman" panose="02020603050405020304" pitchFamily="18" charset="0"/>
              </a:defRPr>
            </a:lvl3pPr>
            <a:lvl4pPr algn="l">
              <a:defRPr sz="2400">
                <a:solidFill>
                  <a:schemeClr val="tx1"/>
                </a:solidFill>
                <a:latin typeface="Times New Roman" panose="02020603050405020304" pitchFamily="18" charset="0"/>
              </a:defRPr>
            </a:lvl4pPr>
            <a:lvl5pPr algn="l">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a:buClr>
                <a:srgbClr val="FF0000"/>
              </a:buClr>
              <a:buSzPct val="150000"/>
              <a:buFont typeface="Arial" panose="020B0604020202020204" pitchFamily="34" charset="0"/>
              <a:buNone/>
            </a:pPr>
            <a:endParaRPr lang="en-US" altLang="en-US" b="1">
              <a:latin typeface="Arial" panose="020B0604020202020204" pitchFamily="34" charset="0"/>
            </a:endParaRPr>
          </a:p>
          <a:p>
            <a:pPr>
              <a:buClr>
                <a:srgbClr val="FF0000"/>
              </a:buClr>
              <a:buSzPct val="150000"/>
              <a:buFont typeface="Arial" panose="020B0604020202020204" pitchFamily="34" charset="0"/>
              <a:buChar char="●"/>
            </a:pPr>
            <a:r>
              <a:rPr lang="en-US" altLang="en-US" b="1">
                <a:latin typeface="Arial" panose="020B0604020202020204" pitchFamily="34" charset="0"/>
              </a:rPr>
              <a:t>OLMS has an active program to promote                            voluntary compliance with the LMRDA by informing union officers, and others affected by the law, of their responsibilities and by encouraging members to exercise their rights under the LMRDA.</a:t>
            </a:r>
          </a:p>
          <a:p>
            <a:pPr algn="ctr">
              <a:buFont typeface="Times New Roman" panose="02020603050405020304" pitchFamily="18" charset="0"/>
              <a:buNone/>
            </a:pPr>
            <a:endParaRPr lang="en-US" altLang="en-US" b="1">
              <a:latin typeface="Arial" panose="020B0604020202020204" pitchFamily="34" charset="0"/>
            </a:endParaRPr>
          </a:p>
          <a:p>
            <a:pPr>
              <a:lnSpc>
                <a:spcPct val="80000"/>
              </a:lnSpc>
              <a:spcBef>
                <a:spcPct val="30000"/>
              </a:spcBef>
              <a:buFont typeface="Times New Roman" panose="02020603050405020304" pitchFamily="18" charset="0"/>
              <a:buChar char="•"/>
            </a:pPr>
            <a:endParaRPr lang="en-US" altLang="en-US" b="1">
              <a:latin typeface="Arial" panose="020B0604020202020204"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E644E46F-BBD5-8185-A405-7BD0533DB89E}"/>
              </a:ext>
            </a:extLst>
          </p:cNvPr>
          <p:cNvSpPr>
            <a:spLocks noChangeArrowheads="1"/>
          </p:cNvSpPr>
          <p:nvPr/>
        </p:nvSpPr>
        <p:spPr bwMode="auto">
          <a:xfrm>
            <a:off x="609600" y="0"/>
            <a:ext cx="77724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4400">
                <a:solidFill>
                  <a:schemeClr val="tx2"/>
                </a:solidFill>
                <a:latin typeface="Times New Roman" panose="02020603050405020304" pitchFamily="18" charset="0"/>
              </a:defRPr>
            </a:lvl1pPr>
            <a:lvl2pPr>
              <a:defRPr sz="4400">
                <a:solidFill>
                  <a:schemeClr val="tx2"/>
                </a:solidFill>
                <a:latin typeface="Times New Roman" panose="02020603050405020304" pitchFamily="18" charset="0"/>
              </a:defRPr>
            </a:lvl2pPr>
            <a:lvl3pPr>
              <a:defRPr sz="4400">
                <a:solidFill>
                  <a:schemeClr val="tx2"/>
                </a:solidFill>
                <a:latin typeface="Times New Roman" panose="02020603050405020304" pitchFamily="18" charset="0"/>
              </a:defRPr>
            </a:lvl3pPr>
            <a:lvl4pPr>
              <a:defRPr sz="4400">
                <a:solidFill>
                  <a:schemeClr val="tx2"/>
                </a:solidFill>
                <a:latin typeface="Times New Roman" panose="02020603050405020304" pitchFamily="18" charset="0"/>
              </a:defRPr>
            </a:lvl4pPr>
            <a:lvl5pPr>
              <a:defRPr sz="4400">
                <a:solidFill>
                  <a:schemeClr val="tx2"/>
                </a:solidFill>
                <a:latin typeface="Times New Roman" panose="02020603050405020304" pitchFamily="18" charset="0"/>
              </a:defRPr>
            </a:lvl5pPr>
            <a:lvl6pPr marL="457200" algn="ctr" eaLnBrk="0" fontAlgn="base" hangingPunct="0">
              <a:spcBef>
                <a:spcPct val="0"/>
              </a:spcBef>
              <a:spcAft>
                <a:spcPct val="0"/>
              </a:spcAft>
              <a:defRPr sz="4400">
                <a:solidFill>
                  <a:schemeClr val="tx2"/>
                </a:solidFill>
                <a:latin typeface="Times New Roman" panose="02020603050405020304" pitchFamily="18" charset="0"/>
              </a:defRPr>
            </a:lvl6pPr>
            <a:lvl7pPr marL="914400" algn="ctr" eaLnBrk="0" fontAlgn="base" hangingPunct="0">
              <a:spcBef>
                <a:spcPct val="0"/>
              </a:spcBef>
              <a:spcAft>
                <a:spcPct val="0"/>
              </a:spcAft>
              <a:defRPr sz="4400">
                <a:solidFill>
                  <a:schemeClr val="tx2"/>
                </a:solidFill>
                <a:latin typeface="Times New Roman" panose="02020603050405020304" pitchFamily="18" charset="0"/>
              </a:defRPr>
            </a:lvl7pPr>
            <a:lvl8pPr marL="1371600" algn="ctr" eaLnBrk="0" fontAlgn="base" hangingPunct="0">
              <a:spcBef>
                <a:spcPct val="0"/>
              </a:spcBef>
              <a:spcAft>
                <a:spcPct val="0"/>
              </a:spcAft>
              <a:defRPr sz="4400">
                <a:solidFill>
                  <a:schemeClr val="tx2"/>
                </a:solidFill>
                <a:latin typeface="Times New Roman" panose="02020603050405020304" pitchFamily="18" charset="0"/>
              </a:defRPr>
            </a:lvl8pPr>
            <a:lvl9pPr marL="1828800" algn="ctr" eaLnBrk="0" fontAlgn="base" hangingPunct="0">
              <a:spcBef>
                <a:spcPct val="0"/>
              </a:spcBef>
              <a:spcAft>
                <a:spcPct val="0"/>
              </a:spcAft>
              <a:defRPr sz="4400">
                <a:solidFill>
                  <a:schemeClr val="tx2"/>
                </a:solidFill>
                <a:latin typeface="Times New Roman" panose="02020603050405020304" pitchFamily="18" charset="0"/>
              </a:defRPr>
            </a:lvl9pPr>
          </a:lstStyle>
          <a:p>
            <a:endParaRPr lang="en-US" altLang="en-US" sz="3200" b="1">
              <a:solidFill>
                <a:srgbClr val="0000FF"/>
              </a:solidFill>
              <a:latin typeface="Arial" panose="020B0604020202020204" pitchFamily="34" charset="0"/>
            </a:endParaRPr>
          </a:p>
        </p:txBody>
      </p:sp>
      <p:sp>
        <p:nvSpPr>
          <p:cNvPr id="13315" name="Rectangle 3">
            <a:extLst>
              <a:ext uri="{FF2B5EF4-FFF2-40B4-BE49-F238E27FC236}">
                <a16:creationId xmlns:a16="http://schemas.microsoft.com/office/drawing/2014/main" id="{1474B6E2-40F9-0628-7509-C22341FE8285}"/>
              </a:ext>
            </a:extLst>
          </p:cNvPr>
          <p:cNvSpPr>
            <a:spLocks noChangeArrowheads="1"/>
          </p:cNvSpPr>
          <p:nvPr/>
        </p:nvSpPr>
        <p:spPr bwMode="auto">
          <a:xfrm>
            <a:off x="1371600" y="1676400"/>
            <a:ext cx="5105400" cy="42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225425" indent="-225425">
              <a:spcBef>
                <a:spcPct val="20000"/>
              </a:spcBef>
              <a:defRPr sz="3200">
                <a:solidFill>
                  <a:schemeClr val="tx1"/>
                </a:solidFill>
                <a:latin typeface="Times New Roman" panose="02020603050405020304" pitchFamily="18" charset="0"/>
              </a:defRPr>
            </a:lvl1pPr>
            <a:lvl2pPr>
              <a:spcBef>
                <a:spcPct val="20000"/>
              </a:spcBef>
              <a:defRPr sz="2800">
                <a:solidFill>
                  <a:schemeClr val="tx1"/>
                </a:solidFill>
                <a:latin typeface="Times New Roman" panose="02020603050405020304" pitchFamily="18" charset="0"/>
              </a:defRPr>
            </a:lvl2pPr>
            <a:lvl3pPr>
              <a:spcBef>
                <a:spcPct val="20000"/>
              </a:spcBef>
              <a:defRPr sz="2400">
                <a:solidFill>
                  <a:schemeClr val="tx1"/>
                </a:solidFill>
                <a:latin typeface="Times New Roman" panose="02020603050405020304" pitchFamily="18" charset="0"/>
              </a:defRPr>
            </a:lvl3pPr>
            <a:lvl4pPr>
              <a:spcBef>
                <a:spcPct val="20000"/>
              </a:spcBef>
              <a:defRPr sz="2000">
                <a:solidFill>
                  <a:schemeClr val="tx1"/>
                </a:solidFill>
                <a:latin typeface="Times New Roman" panose="02020603050405020304" pitchFamily="18" charset="0"/>
              </a:defRPr>
            </a:lvl4pPr>
            <a:lvl5pPr>
              <a:spcBef>
                <a:spcPct val="20000"/>
              </a:spcBef>
              <a:defRPr sz="2000">
                <a:solidFill>
                  <a:schemeClr val="tx1"/>
                </a:solidFill>
                <a:latin typeface="Times New Roman" panose="02020603050405020304" pitchFamily="18" charset="0"/>
              </a:defRPr>
            </a:lvl5pPr>
            <a:lvl6pPr algn="ctr" eaLnBrk="0" fontAlgn="base" hangingPunct="0">
              <a:spcBef>
                <a:spcPct val="20000"/>
              </a:spcBef>
              <a:spcAft>
                <a:spcPct val="0"/>
              </a:spcAft>
              <a:defRPr sz="2000">
                <a:solidFill>
                  <a:schemeClr val="tx1"/>
                </a:solidFill>
                <a:latin typeface="Times New Roman" panose="02020603050405020304" pitchFamily="18" charset="0"/>
              </a:defRPr>
            </a:lvl6pPr>
            <a:lvl7pPr algn="ctr" eaLnBrk="0" fontAlgn="base" hangingPunct="0">
              <a:spcBef>
                <a:spcPct val="20000"/>
              </a:spcBef>
              <a:spcAft>
                <a:spcPct val="0"/>
              </a:spcAft>
              <a:defRPr sz="2000">
                <a:solidFill>
                  <a:schemeClr val="tx1"/>
                </a:solidFill>
                <a:latin typeface="Times New Roman" panose="02020603050405020304" pitchFamily="18" charset="0"/>
              </a:defRPr>
            </a:lvl7pPr>
            <a:lvl8pPr algn="ctr" eaLnBrk="0" fontAlgn="base" hangingPunct="0">
              <a:spcBef>
                <a:spcPct val="20000"/>
              </a:spcBef>
              <a:spcAft>
                <a:spcPct val="0"/>
              </a:spcAft>
              <a:defRPr sz="2000">
                <a:solidFill>
                  <a:schemeClr val="tx1"/>
                </a:solidFill>
                <a:latin typeface="Times New Roman" panose="02020603050405020304" pitchFamily="18" charset="0"/>
              </a:defRPr>
            </a:lvl8pPr>
            <a:lvl9pPr algn="ctr" eaLnBrk="0" fontAlgn="base" hangingPunct="0">
              <a:spcBef>
                <a:spcPct val="20000"/>
              </a:spcBef>
              <a:spcAft>
                <a:spcPct val="0"/>
              </a:spcAft>
              <a:defRPr sz="2000">
                <a:solidFill>
                  <a:schemeClr val="tx1"/>
                </a:solidFill>
                <a:latin typeface="Times New Roman" panose="02020603050405020304" pitchFamily="18" charset="0"/>
              </a:defRPr>
            </a:lvl9pPr>
          </a:lstStyle>
          <a:p>
            <a:pPr algn="l">
              <a:spcBef>
                <a:spcPct val="50000"/>
              </a:spcBef>
              <a:buClr>
                <a:srgbClr val="FF0000"/>
              </a:buClr>
              <a:buSzPct val="150000"/>
              <a:buFontTx/>
              <a:buChar char="•"/>
            </a:pPr>
            <a:endParaRPr lang="en-US" altLang="en-US" sz="2400" b="1">
              <a:latin typeface="Arial" panose="020B0604020202020204" pitchFamily="34" charset="0"/>
            </a:endParaRPr>
          </a:p>
        </p:txBody>
      </p:sp>
      <p:pic>
        <p:nvPicPr>
          <p:cNvPr id="13316" name="Picture 4">
            <a:extLst>
              <a:ext uri="{FF2B5EF4-FFF2-40B4-BE49-F238E27FC236}">
                <a16:creationId xmlns:a16="http://schemas.microsoft.com/office/drawing/2014/main" id="{7250C2C9-765D-75DA-3050-AC75B34E60E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809625" cy="6858000"/>
          </a:xfrm>
          <a:prstGeom prst="rect">
            <a:avLst/>
          </a:prstGeom>
          <a:noFill/>
          <a:extLst>
            <a:ext uri="{909E8E84-426E-40DD-AFC4-6F175D3DCCD1}">
              <a14:hiddenFill xmlns:a14="http://schemas.microsoft.com/office/drawing/2010/main">
                <a:solidFill>
                  <a:srgbClr val="FFFFFF"/>
                </a:solidFill>
              </a14:hiddenFill>
            </a:ext>
          </a:extLst>
        </p:spPr>
      </p:pic>
      <p:sp>
        <p:nvSpPr>
          <p:cNvPr id="13326" name="Text Box 14">
            <a:extLst>
              <a:ext uri="{FF2B5EF4-FFF2-40B4-BE49-F238E27FC236}">
                <a16:creationId xmlns:a16="http://schemas.microsoft.com/office/drawing/2014/main" id="{DD1C598B-E706-53DC-76C9-4BF9B67451D9}"/>
              </a:ext>
            </a:extLst>
          </p:cNvPr>
          <p:cNvSpPr txBox="1">
            <a:spLocks noChangeArrowheads="1"/>
          </p:cNvSpPr>
          <p:nvPr/>
        </p:nvSpPr>
        <p:spPr bwMode="auto">
          <a:xfrm>
            <a:off x="1447800" y="449263"/>
            <a:ext cx="6477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ltLang="en-US">
              <a:latin typeface="Times New Roman" panose="02020603050405020304" pitchFamily="18" charset="0"/>
            </a:endParaRPr>
          </a:p>
        </p:txBody>
      </p:sp>
      <p:sp>
        <p:nvSpPr>
          <p:cNvPr id="13327" name="Text Box 15">
            <a:extLst>
              <a:ext uri="{FF2B5EF4-FFF2-40B4-BE49-F238E27FC236}">
                <a16:creationId xmlns:a16="http://schemas.microsoft.com/office/drawing/2014/main" id="{4D933192-0A37-1F79-034F-9D5D95EA932C}"/>
              </a:ext>
            </a:extLst>
          </p:cNvPr>
          <p:cNvSpPr txBox="1">
            <a:spLocks noChangeArrowheads="1"/>
          </p:cNvSpPr>
          <p:nvPr/>
        </p:nvSpPr>
        <p:spPr bwMode="auto">
          <a:xfrm>
            <a:off x="914400" y="228600"/>
            <a:ext cx="73914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a:solidFill>
                  <a:srgbClr val="0000FF"/>
                </a:solidFill>
              </a:rPr>
              <a:t>OLMS  Activities -</a:t>
            </a:r>
            <a:r>
              <a:rPr lang="en-US" altLang="en-US"/>
              <a:t> </a:t>
            </a:r>
            <a:r>
              <a:rPr lang="en-US" altLang="en-US" b="1">
                <a:solidFill>
                  <a:srgbClr val="0000FF"/>
                </a:solidFill>
              </a:rPr>
              <a:t>Education and Compliance Assistance</a:t>
            </a:r>
          </a:p>
        </p:txBody>
      </p:sp>
      <p:sp>
        <p:nvSpPr>
          <p:cNvPr id="13328" name="Text Box 16">
            <a:extLst>
              <a:ext uri="{FF2B5EF4-FFF2-40B4-BE49-F238E27FC236}">
                <a16:creationId xmlns:a16="http://schemas.microsoft.com/office/drawing/2014/main" id="{A613FE5A-BD13-3052-3706-E72F4630119E}"/>
              </a:ext>
            </a:extLst>
          </p:cNvPr>
          <p:cNvSpPr txBox="1">
            <a:spLocks noChangeArrowheads="1"/>
          </p:cNvSpPr>
          <p:nvPr/>
        </p:nvSpPr>
        <p:spPr bwMode="auto">
          <a:xfrm>
            <a:off x="914400" y="1143000"/>
            <a:ext cx="7391400" cy="5021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buClr>
                <a:srgbClr val="FF0000"/>
              </a:buClr>
              <a:buSzPct val="150000"/>
              <a:buFont typeface="Arial" panose="020B0604020202020204" pitchFamily="34" charset="0"/>
              <a:buNone/>
            </a:pPr>
            <a:endParaRPr lang="en-US" altLang="en-US" b="1">
              <a:latin typeface="Arial" panose="020B0604020202020204" pitchFamily="34" charset="0"/>
            </a:endParaRPr>
          </a:p>
          <a:p>
            <a:pPr algn="l">
              <a:buClr>
                <a:srgbClr val="FF0000"/>
              </a:buClr>
              <a:buSzPct val="150000"/>
              <a:buFont typeface="Arial" panose="020B0604020202020204" pitchFamily="34" charset="0"/>
              <a:buNone/>
            </a:pPr>
            <a:endParaRPr lang="en-US" altLang="en-US" b="1">
              <a:latin typeface="Arial" panose="020B0604020202020204" pitchFamily="34" charset="0"/>
            </a:endParaRPr>
          </a:p>
          <a:p>
            <a:pPr lvl="1" algn="l">
              <a:buClr>
                <a:srgbClr val="FF0000"/>
              </a:buClr>
              <a:buSzPct val="150000"/>
              <a:buFont typeface="Arial" panose="020B0604020202020204" pitchFamily="34" charset="0"/>
              <a:buChar char=""/>
            </a:pPr>
            <a:r>
              <a:rPr lang="en-US" altLang="en-US" b="1">
                <a:latin typeface="Arial" panose="020B0604020202020204" pitchFamily="34" charset="0"/>
              </a:rPr>
              <a:t> 	OLMS conducts many educational 	activities, ranging from one-on-one 	meetings with union officers to statewide 	seminars for hundreds of union officials. </a:t>
            </a:r>
          </a:p>
          <a:p>
            <a:pPr lvl="1" algn="l">
              <a:buClr>
                <a:srgbClr val="FF0000"/>
              </a:buClr>
              <a:buSzPct val="150000"/>
              <a:buFont typeface="Arial" panose="020B0604020202020204" pitchFamily="34" charset="0"/>
              <a:buChar char=""/>
            </a:pPr>
            <a:endParaRPr lang="en-US" altLang="en-US" b="1">
              <a:latin typeface="Arial" panose="020B0604020202020204" pitchFamily="34" charset="0"/>
            </a:endParaRPr>
          </a:p>
          <a:p>
            <a:pPr lvl="1" algn="l">
              <a:buClr>
                <a:srgbClr val="FF0000"/>
              </a:buClr>
              <a:buSzPct val="150000"/>
              <a:buFont typeface="Arial" panose="020B0604020202020204" pitchFamily="34" charset="0"/>
              <a:buChar char=""/>
            </a:pPr>
            <a:r>
              <a:rPr lang="en-US" altLang="en-US" b="1">
                <a:latin typeface="Arial" panose="020B0604020202020204" pitchFamily="34" charset="0"/>
              </a:rPr>
              <a:t> 	Assistance is also provided to meet the 	special needs of union members,	 	employers, consultants, and the general 	public.</a:t>
            </a:r>
          </a:p>
          <a:p>
            <a:pPr lvl="1" algn="l">
              <a:buClr>
                <a:srgbClr val="FF0000"/>
              </a:buClr>
              <a:buSzPct val="150000"/>
              <a:buFont typeface="Arial" panose="020B0604020202020204" pitchFamily="34" charset="0"/>
              <a:buChar char=""/>
            </a:pPr>
            <a:endParaRPr lang="en-US" altLang="en-US" b="1">
              <a:latin typeface="Arial" panose="020B0604020202020204" pitchFamily="34" charset="0"/>
            </a:endParaRPr>
          </a:p>
          <a:p>
            <a:pPr algn="l">
              <a:spcBef>
                <a:spcPct val="50000"/>
              </a:spcBef>
            </a:pPr>
            <a:endParaRPr lang="en-US" altLang="en-US">
              <a:latin typeface="Times New Roman" panose="02020603050405020304"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a:extLst>
              <a:ext uri="{FF2B5EF4-FFF2-40B4-BE49-F238E27FC236}">
                <a16:creationId xmlns:a16="http://schemas.microsoft.com/office/drawing/2014/main" id="{0F42694E-A807-93F0-C3E9-BA7F7E27321F}"/>
              </a:ext>
            </a:extLst>
          </p:cNvPr>
          <p:cNvSpPr>
            <a:spLocks noChangeArrowheads="1"/>
          </p:cNvSpPr>
          <p:nvPr/>
        </p:nvSpPr>
        <p:spPr bwMode="auto">
          <a:xfrm>
            <a:off x="1371600" y="5410200"/>
            <a:ext cx="70866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defRPr sz="3200">
                <a:solidFill>
                  <a:schemeClr val="tx1"/>
                </a:solidFill>
                <a:latin typeface="Times New Roman" panose="02020603050405020304" pitchFamily="18" charset="0"/>
              </a:defRPr>
            </a:lvl1pPr>
            <a:lvl2pPr>
              <a:spcBef>
                <a:spcPct val="20000"/>
              </a:spcBef>
              <a:defRPr sz="2800">
                <a:solidFill>
                  <a:schemeClr val="tx1"/>
                </a:solidFill>
                <a:latin typeface="Times New Roman" panose="02020603050405020304" pitchFamily="18" charset="0"/>
              </a:defRPr>
            </a:lvl2pPr>
            <a:lvl3pPr>
              <a:spcBef>
                <a:spcPct val="20000"/>
              </a:spcBef>
              <a:defRPr sz="2400">
                <a:solidFill>
                  <a:schemeClr val="tx1"/>
                </a:solidFill>
                <a:latin typeface="Times New Roman" panose="02020603050405020304" pitchFamily="18" charset="0"/>
              </a:defRPr>
            </a:lvl3pPr>
            <a:lvl4pPr>
              <a:spcBef>
                <a:spcPct val="20000"/>
              </a:spcBef>
              <a:defRPr sz="2000">
                <a:solidFill>
                  <a:schemeClr val="tx1"/>
                </a:solidFill>
                <a:latin typeface="Times New Roman" panose="02020603050405020304" pitchFamily="18" charset="0"/>
              </a:defRPr>
            </a:lvl4pPr>
            <a:lvl5pPr>
              <a:spcBef>
                <a:spcPct val="20000"/>
              </a:spcBef>
              <a:defRPr sz="2000">
                <a:solidFill>
                  <a:schemeClr val="tx1"/>
                </a:solidFill>
                <a:latin typeface="Times New Roman" panose="02020603050405020304" pitchFamily="18" charset="0"/>
              </a:defRPr>
            </a:lvl5pPr>
            <a:lvl6pPr algn="ctr" eaLnBrk="0" fontAlgn="base" hangingPunct="0">
              <a:spcBef>
                <a:spcPct val="20000"/>
              </a:spcBef>
              <a:spcAft>
                <a:spcPct val="0"/>
              </a:spcAft>
              <a:defRPr sz="2000">
                <a:solidFill>
                  <a:schemeClr val="tx1"/>
                </a:solidFill>
                <a:latin typeface="Times New Roman" panose="02020603050405020304" pitchFamily="18" charset="0"/>
              </a:defRPr>
            </a:lvl6pPr>
            <a:lvl7pPr algn="ctr" eaLnBrk="0" fontAlgn="base" hangingPunct="0">
              <a:spcBef>
                <a:spcPct val="20000"/>
              </a:spcBef>
              <a:spcAft>
                <a:spcPct val="0"/>
              </a:spcAft>
              <a:defRPr sz="2000">
                <a:solidFill>
                  <a:schemeClr val="tx1"/>
                </a:solidFill>
                <a:latin typeface="Times New Roman" panose="02020603050405020304" pitchFamily="18" charset="0"/>
              </a:defRPr>
            </a:lvl7pPr>
            <a:lvl8pPr algn="ctr" eaLnBrk="0" fontAlgn="base" hangingPunct="0">
              <a:spcBef>
                <a:spcPct val="20000"/>
              </a:spcBef>
              <a:spcAft>
                <a:spcPct val="0"/>
              </a:spcAft>
              <a:defRPr sz="2000">
                <a:solidFill>
                  <a:schemeClr val="tx1"/>
                </a:solidFill>
                <a:latin typeface="Times New Roman" panose="02020603050405020304" pitchFamily="18" charset="0"/>
              </a:defRPr>
            </a:lvl8pPr>
            <a:lvl9pPr algn="ctr" eaLnBrk="0" fontAlgn="base" hangingPunct="0">
              <a:spcBef>
                <a:spcPct val="20000"/>
              </a:spcBef>
              <a:spcAft>
                <a:spcPct val="0"/>
              </a:spcAft>
              <a:defRPr sz="2000">
                <a:solidFill>
                  <a:schemeClr val="tx1"/>
                </a:solidFill>
                <a:latin typeface="Times New Roman" panose="02020603050405020304" pitchFamily="18" charset="0"/>
              </a:defRPr>
            </a:lvl9pPr>
          </a:lstStyle>
          <a:p>
            <a:pPr algn="l">
              <a:lnSpc>
                <a:spcPct val="70000"/>
              </a:lnSpc>
              <a:spcBef>
                <a:spcPct val="50000"/>
              </a:spcBef>
              <a:buClr>
                <a:srgbClr val="CC0000"/>
              </a:buClr>
              <a:buFontTx/>
              <a:buChar char="•"/>
            </a:pPr>
            <a:endParaRPr lang="en-US" altLang="en-US" sz="2400">
              <a:latin typeface="Arial" panose="020B0604020202020204" pitchFamily="34" charset="0"/>
            </a:endParaRPr>
          </a:p>
        </p:txBody>
      </p:sp>
      <p:pic>
        <p:nvPicPr>
          <p:cNvPr id="8196" name="Picture 4">
            <a:extLst>
              <a:ext uri="{FF2B5EF4-FFF2-40B4-BE49-F238E27FC236}">
                <a16:creationId xmlns:a16="http://schemas.microsoft.com/office/drawing/2014/main" id="{DB7EAA3E-9FCC-AD54-61F1-EE45732EAEC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809625" cy="6858000"/>
          </a:xfrm>
          <a:prstGeom prst="rect">
            <a:avLst/>
          </a:prstGeom>
          <a:noFill/>
          <a:extLst>
            <a:ext uri="{909E8E84-426E-40DD-AFC4-6F175D3DCCD1}">
              <a14:hiddenFill xmlns:a14="http://schemas.microsoft.com/office/drawing/2010/main">
                <a:solidFill>
                  <a:srgbClr val="FFFFFF"/>
                </a:solidFill>
              </a14:hiddenFill>
            </a:ext>
          </a:extLst>
        </p:spPr>
      </p:pic>
      <p:sp>
        <p:nvSpPr>
          <p:cNvPr id="8199" name="Text Box 7">
            <a:extLst>
              <a:ext uri="{FF2B5EF4-FFF2-40B4-BE49-F238E27FC236}">
                <a16:creationId xmlns:a16="http://schemas.microsoft.com/office/drawing/2014/main" id="{DA01D91B-C075-FF13-4EE7-E89786809139}"/>
              </a:ext>
            </a:extLst>
          </p:cNvPr>
          <p:cNvSpPr txBox="1">
            <a:spLocks noChangeArrowheads="1"/>
          </p:cNvSpPr>
          <p:nvPr/>
        </p:nvSpPr>
        <p:spPr bwMode="auto">
          <a:xfrm>
            <a:off x="1828800" y="5486400"/>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endParaRPr lang="en-US" altLang="en-US" b="1">
              <a:latin typeface="Arial" panose="020B0604020202020204" pitchFamily="34" charset="0"/>
            </a:endParaRPr>
          </a:p>
        </p:txBody>
      </p:sp>
      <p:sp>
        <p:nvSpPr>
          <p:cNvPr id="8204" name="Text Box 12">
            <a:extLst>
              <a:ext uri="{FF2B5EF4-FFF2-40B4-BE49-F238E27FC236}">
                <a16:creationId xmlns:a16="http://schemas.microsoft.com/office/drawing/2014/main" id="{BA17C3DF-7F98-ED60-94F9-539F7794E687}"/>
              </a:ext>
            </a:extLst>
          </p:cNvPr>
          <p:cNvSpPr txBox="1">
            <a:spLocks noChangeArrowheads="1"/>
          </p:cNvSpPr>
          <p:nvPr/>
        </p:nvSpPr>
        <p:spPr bwMode="auto">
          <a:xfrm>
            <a:off x="1295400" y="228600"/>
            <a:ext cx="68580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a:solidFill>
                  <a:srgbClr val="0000FF"/>
                </a:solidFill>
              </a:rPr>
              <a:t>OLMS  Activities -</a:t>
            </a:r>
            <a:r>
              <a:rPr lang="en-US" altLang="en-US"/>
              <a:t> </a:t>
            </a:r>
            <a:r>
              <a:rPr lang="en-US" altLang="en-US" b="1">
                <a:solidFill>
                  <a:srgbClr val="0000FF"/>
                </a:solidFill>
              </a:rPr>
              <a:t>Education and Compliance Assistance</a:t>
            </a:r>
          </a:p>
        </p:txBody>
      </p:sp>
      <p:sp>
        <p:nvSpPr>
          <p:cNvPr id="8205" name="Text Box 13">
            <a:extLst>
              <a:ext uri="{FF2B5EF4-FFF2-40B4-BE49-F238E27FC236}">
                <a16:creationId xmlns:a16="http://schemas.microsoft.com/office/drawing/2014/main" id="{7D37CDAB-077A-B77A-DD11-C1EEA696C9AC}"/>
              </a:ext>
            </a:extLst>
          </p:cNvPr>
          <p:cNvSpPr txBox="1">
            <a:spLocks noChangeArrowheads="1"/>
          </p:cNvSpPr>
          <p:nvPr/>
        </p:nvSpPr>
        <p:spPr bwMode="auto">
          <a:xfrm>
            <a:off x="914400" y="1066800"/>
            <a:ext cx="7772400" cy="556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lgn="l">
              <a:defRPr sz="2400">
                <a:solidFill>
                  <a:schemeClr val="tx1"/>
                </a:solidFill>
                <a:latin typeface="Times New Roman" panose="02020603050405020304" pitchFamily="18" charset="0"/>
              </a:defRPr>
            </a:lvl1pPr>
            <a:lvl2pPr algn="l">
              <a:defRPr sz="2400">
                <a:solidFill>
                  <a:schemeClr val="tx1"/>
                </a:solidFill>
                <a:latin typeface="Times New Roman" panose="02020603050405020304" pitchFamily="18" charset="0"/>
              </a:defRPr>
            </a:lvl2pPr>
            <a:lvl3pPr algn="l">
              <a:defRPr sz="2400">
                <a:solidFill>
                  <a:schemeClr val="tx1"/>
                </a:solidFill>
                <a:latin typeface="Times New Roman" panose="02020603050405020304" pitchFamily="18" charset="0"/>
              </a:defRPr>
            </a:lvl3pPr>
            <a:lvl4pPr algn="l">
              <a:defRPr sz="2400">
                <a:solidFill>
                  <a:schemeClr val="tx1"/>
                </a:solidFill>
                <a:latin typeface="Times New Roman" panose="02020603050405020304" pitchFamily="18" charset="0"/>
              </a:defRPr>
            </a:lvl4pPr>
            <a:lvl5pPr algn="l">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endParaRPr lang="en-US" altLang="en-US" b="1">
              <a:latin typeface="Arial" panose="020B0604020202020204" pitchFamily="34" charset="0"/>
            </a:endParaRPr>
          </a:p>
          <a:p>
            <a:pPr>
              <a:spcBef>
                <a:spcPct val="50000"/>
              </a:spcBef>
              <a:buClr>
                <a:srgbClr val="FF0000"/>
              </a:buClr>
              <a:buSzPct val="150000"/>
              <a:buFont typeface="Times New Roman" panose="02020603050405020304" pitchFamily="18" charset="0"/>
              <a:buChar char="●"/>
            </a:pPr>
            <a:r>
              <a:rPr lang="en-US" altLang="en-US" b="1">
                <a:latin typeface="Arial" panose="020B0604020202020204" pitchFamily="34" charset="0"/>
              </a:rPr>
              <a:t>OLMS publishes and distributes explanatory                                            pamphlets which emphasize voluntary compliance with the LMRDA.</a:t>
            </a:r>
          </a:p>
          <a:p>
            <a:pPr lvl="1">
              <a:spcBef>
                <a:spcPct val="50000"/>
              </a:spcBef>
              <a:buClr>
                <a:srgbClr val="FF0000"/>
              </a:buClr>
              <a:buSzPct val="150000"/>
              <a:buFont typeface="Times New Roman" panose="02020603050405020304" pitchFamily="18" charset="0"/>
              <a:buNone/>
            </a:pPr>
            <a:r>
              <a:rPr lang="en-US" altLang="en-US" b="1">
                <a:latin typeface="Arial" panose="020B0604020202020204" pitchFamily="34" charset="0"/>
              </a:rPr>
              <a:t>Available from district offices or from our          website at  </a:t>
            </a:r>
            <a:r>
              <a:rPr lang="en-US" altLang="en-US" b="1" i="1">
                <a:solidFill>
                  <a:srgbClr val="FF0000"/>
                </a:solidFill>
              </a:rPr>
              <a:t>http://www.olms.dol.gov</a:t>
            </a:r>
            <a:endParaRPr lang="en-US" altLang="en-US" b="1">
              <a:latin typeface="Arial" panose="020B0604020202020204" pitchFamily="34" charset="0"/>
            </a:endParaRPr>
          </a:p>
          <a:p>
            <a:pPr>
              <a:buClr>
                <a:srgbClr val="FF0000"/>
              </a:buClr>
              <a:buSzPct val="150000"/>
              <a:buFont typeface="Times New Roman" panose="02020603050405020304" pitchFamily="18" charset="0"/>
              <a:buNone/>
            </a:pPr>
            <a:endParaRPr lang="en-US" altLang="en-US" b="1">
              <a:latin typeface="Arial" panose="020B0604020202020204" pitchFamily="34" charset="0"/>
            </a:endParaRPr>
          </a:p>
          <a:p>
            <a:pPr>
              <a:buClr>
                <a:srgbClr val="FF0000"/>
              </a:buClr>
              <a:buSzPct val="150000"/>
              <a:buFont typeface="Times New Roman" panose="02020603050405020304" pitchFamily="18" charset="0"/>
              <a:buChar char="●"/>
            </a:pPr>
            <a:r>
              <a:rPr lang="en-US" altLang="en-US" b="1">
                <a:latin typeface="Arial" panose="020B0604020202020204" pitchFamily="34" charset="0"/>
              </a:rPr>
              <a:t> OLMS conducts seminars and workshops</a:t>
            </a:r>
          </a:p>
          <a:p>
            <a:pPr lvl="1">
              <a:buClr>
                <a:srgbClr val="FF0000"/>
              </a:buClr>
              <a:buSzPct val="150000"/>
              <a:buFont typeface="Times New Roman" panose="02020603050405020304" pitchFamily="18" charset="0"/>
              <a:buNone/>
            </a:pPr>
            <a:r>
              <a:rPr lang="en-US" altLang="en-US" b="1">
                <a:latin typeface="Arial" panose="020B0604020202020204" pitchFamily="34" charset="0"/>
              </a:rPr>
              <a:t>-- about the law in general and </a:t>
            </a:r>
          </a:p>
          <a:p>
            <a:pPr lvl="1">
              <a:buClr>
                <a:srgbClr val="FF0000"/>
              </a:buClr>
              <a:buSzPct val="150000"/>
              <a:buFont typeface="Times New Roman" panose="02020603050405020304" pitchFamily="18" charset="0"/>
              <a:buNone/>
            </a:pPr>
            <a:r>
              <a:rPr lang="en-US" altLang="en-US" b="1">
                <a:latin typeface="Arial" panose="020B0604020202020204" pitchFamily="34" charset="0"/>
              </a:rPr>
              <a:t>-- about specific areas such as election 	procedures or completing required reports</a:t>
            </a:r>
          </a:p>
          <a:p>
            <a:pPr lvl="1">
              <a:buClr>
                <a:srgbClr val="FF0000"/>
              </a:buClr>
              <a:buSzPct val="150000"/>
              <a:buFont typeface="Times New Roman" panose="02020603050405020304" pitchFamily="18" charset="0"/>
              <a:buNone/>
            </a:pPr>
            <a:endParaRPr lang="en-US" altLang="en-US" b="1">
              <a:latin typeface="Arial" panose="020B0604020202020204" pitchFamily="34" charset="0"/>
            </a:endParaRPr>
          </a:p>
          <a:p>
            <a:pPr lvl="1">
              <a:buClr>
                <a:srgbClr val="FF0000"/>
              </a:buClr>
              <a:buSzPct val="150000"/>
              <a:buFont typeface="Times New Roman" panose="02020603050405020304" pitchFamily="18" charset="0"/>
              <a:buNone/>
            </a:pPr>
            <a:r>
              <a:rPr lang="en-US" altLang="en-US" b="1">
                <a:latin typeface="Arial" panose="020B0604020202020204" pitchFamily="34" charset="0"/>
              </a:rPr>
              <a:t>Contact district offices to schedule compliance assistance.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AE2FA41B-6FC9-6E92-CEF1-FBD7BD19829E}"/>
              </a:ext>
            </a:extLst>
          </p:cNvPr>
          <p:cNvSpPr>
            <a:spLocks noChangeArrowheads="1"/>
          </p:cNvSpPr>
          <p:nvPr/>
        </p:nvSpPr>
        <p:spPr bwMode="auto">
          <a:xfrm>
            <a:off x="685800" y="304800"/>
            <a:ext cx="77724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4400">
                <a:solidFill>
                  <a:schemeClr val="tx2"/>
                </a:solidFill>
                <a:latin typeface="Times New Roman" panose="02020603050405020304" pitchFamily="18" charset="0"/>
              </a:defRPr>
            </a:lvl1pPr>
            <a:lvl2pPr>
              <a:defRPr sz="4400">
                <a:solidFill>
                  <a:schemeClr val="tx2"/>
                </a:solidFill>
                <a:latin typeface="Times New Roman" panose="02020603050405020304" pitchFamily="18" charset="0"/>
              </a:defRPr>
            </a:lvl2pPr>
            <a:lvl3pPr>
              <a:defRPr sz="4400">
                <a:solidFill>
                  <a:schemeClr val="tx2"/>
                </a:solidFill>
                <a:latin typeface="Times New Roman" panose="02020603050405020304" pitchFamily="18" charset="0"/>
              </a:defRPr>
            </a:lvl3pPr>
            <a:lvl4pPr>
              <a:defRPr sz="4400">
                <a:solidFill>
                  <a:schemeClr val="tx2"/>
                </a:solidFill>
                <a:latin typeface="Times New Roman" panose="02020603050405020304" pitchFamily="18" charset="0"/>
              </a:defRPr>
            </a:lvl4pPr>
            <a:lvl5pPr>
              <a:defRPr sz="4400">
                <a:solidFill>
                  <a:schemeClr val="tx2"/>
                </a:solidFill>
                <a:latin typeface="Times New Roman" panose="02020603050405020304" pitchFamily="18" charset="0"/>
              </a:defRPr>
            </a:lvl5pPr>
            <a:lvl6pPr marL="457200" algn="ctr" eaLnBrk="0" fontAlgn="base" hangingPunct="0">
              <a:spcBef>
                <a:spcPct val="0"/>
              </a:spcBef>
              <a:spcAft>
                <a:spcPct val="0"/>
              </a:spcAft>
              <a:defRPr sz="4400">
                <a:solidFill>
                  <a:schemeClr val="tx2"/>
                </a:solidFill>
                <a:latin typeface="Times New Roman" panose="02020603050405020304" pitchFamily="18" charset="0"/>
              </a:defRPr>
            </a:lvl6pPr>
            <a:lvl7pPr marL="914400" algn="ctr" eaLnBrk="0" fontAlgn="base" hangingPunct="0">
              <a:spcBef>
                <a:spcPct val="0"/>
              </a:spcBef>
              <a:spcAft>
                <a:spcPct val="0"/>
              </a:spcAft>
              <a:defRPr sz="4400">
                <a:solidFill>
                  <a:schemeClr val="tx2"/>
                </a:solidFill>
                <a:latin typeface="Times New Roman" panose="02020603050405020304" pitchFamily="18" charset="0"/>
              </a:defRPr>
            </a:lvl7pPr>
            <a:lvl8pPr marL="1371600" algn="ctr" eaLnBrk="0" fontAlgn="base" hangingPunct="0">
              <a:spcBef>
                <a:spcPct val="0"/>
              </a:spcBef>
              <a:spcAft>
                <a:spcPct val="0"/>
              </a:spcAft>
              <a:defRPr sz="4400">
                <a:solidFill>
                  <a:schemeClr val="tx2"/>
                </a:solidFill>
                <a:latin typeface="Times New Roman" panose="02020603050405020304" pitchFamily="18" charset="0"/>
              </a:defRPr>
            </a:lvl8pPr>
            <a:lvl9pPr marL="1828800" algn="ctr" eaLnBrk="0" fontAlgn="base" hangingPunct="0">
              <a:spcBef>
                <a:spcPct val="0"/>
              </a:spcBef>
              <a:spcAft>
                <a:spcPct val="0"/>
              </a:spcAft>
              <a:defRPr sz="4400">
                <a:solidFill>
                  <a:schemeClr val="tx2"/>
                </a:solidFill>
                <a:latin typeface="Times New Roman" panose="02020603050405020304" pitchFamily="18" charset="0"/>
              </a:defRPr>
            </a:lvl9pPr>
          </a:lstStyle>
          <a:p>
            <a:endParaRPr lang="en-US" altLang="en-US">
              <a:latin typeface="Arial" panose="020B0604020202020204" pitchFamily="34" charset="0"/>
            </a:endParaRPr>
          </a:p>
        </p:txBody>
      </p:sp>
      <p:sp>
        <p:nvSpPr>
          <p:cNvPr id="9219" name="Rectangle 3">
            <a:extLst>
              <a:ext uri="{FF2B5EF4-FFF2-40B4-BE49-F238E27FC236}">
                <a16:creationId xmlns:a16="http://schemas.microsoft.com/office/drawing/2014/main" id="{27646BB5-625E-6D49-2B66-5EF0B5345E32}"/>
              </a:ext>
            </a:extLst>
          </p:cNvPr>
          <p:cNvSpPr>
            <a:spLocks noChangeArrowheads="1"/>
          </p:cNvSpPr>
          <p:nvPr/>
        </p:nvSpPr>
        <p:spPr bwMode="auto">
          <a:xfrm>
            <a:off x="1371600" y="5410200"/>
            <a:ext cx="70866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defRPr sz="3200">
                <a:solidFill>
                  <a:schemeClr val="tx1"/>
                </a:solidFill>
                <a:latin typeface="Times New Roman" panose="02020603050405020304" pitchFamily="18" charset="0"/>
              </a:defRPr>
            </a:lvl1pPr>
            <a:lvl2pPr>
              <a:spcBef>
                <a:spcPct val="20000"/>
              </a:spcBef>
              <a:defRPr sz="2800">
                <a:solidFill>
                  <a:schemeClr val="tx1"/>
                </a:solidFill>
                <a:latin typeface="Times New Roman" panose="02020603050405020304" pitchFamily="18" charset="0"/>
              </a:defRPr>
            </a:lvl2pPr>
            <a:lvl3pPr>
              <a:spcBef>
                <a:spcPct val="20000"/>
              </a:spcBef>
              <a:defRPr sz="2400">
                <a:solidFill>
                  <a:schemeClr val="tx1"/>
                </a:solidFill>
                <a:latin typeface="Times New Roman" panose="02020603050405020304" pitchFamily="18" charset="0"/>
              </a:defRPr>
            </a:lvl3pPr>
            <a:lvl4pPr>
              <a:spcBef>
                <a:spcPct val="20000"/>
              </a:spcBef>
              <a:defRPr sz="2000">
                <a:solidFill>
                  <a:schemeClr val="tx1"/>
                </a:solidFill>
                <a:latin typeface="Times New Roman" panose="02020603050405020304" pitchFamily="18" charset="0"/>
              </a:defRPr>
            </a:lvl4pPr>
            <a:lvl5pPr>
              <a:spcBef>
                <a:spcPct val="20000"/>
              </a:spcBef>
              <a:defRPr sz="2000">
                <a:solidFill>
                  <a:schemeClr val="tx1"/>
                </a:solidFill>
                <a:latin typeface="Times New Roman" panose="02020603050405020304" pitchFamily="18" charset="0"/>
              </a:defRPr>
            </a:lvl5pPr>
            <a:lvl6pPr algn="ctr" eaLnBrk="0" fontAlgn="base" hangingPunct="0">
              <a:spcBef>
                <a:spcPct val="20000"/>
              </a:spcBef>
              <a:spcAft>
                <a:spcPct val="0"/>
              </a:spcAft>
              <a:defRPr sz="2000">
                <a:solidFill>
                  <a:schemeClr val="tx1"/>
                </a:solidFill>
                <a:latin typeface="Times New Roman" panose="02020603050405020304" pitchFamily="18" charset="0"/>
              </a:defRPr>
            </a:lvl6pPr>
            <a:lvl7pPr algn="ctr" eaLnBrk="0" fontAlgn="base" hangingPunct="0">
              <a:spcBef>
                <a:spcPct val="20000"/>
              </a:spcBef>
              <a:spcAft>
                <a:spcPct val="0"/>
              </a:spcAft>
              <a:defRPr sz="2000">
                <a:solidFill>
                  <a:schemeClr val="tx1"/>
                </a:solidFill>
                <a:latin typeface="Times New Roman" panose="02020603050405020304" pitchFamily="18" charset="0"/>
              </a:defRPr>
            </a:lvl7pPr>
            <a:lvl8pPr algn="ctr" eaLnBrk="0" fontAlgn="base" hangingPunct="0">
              <a:spcBef>
                <a:spcPct val="20000"/>
              </a:spcBef>
              <a:spcAft>
                <a:spcPct val="0"/>
              </a:spcAft>
              <a:defRPr sz="2000">
                <a:solidFill>
                  <a:schemeClr val="tx1"/>
                </a:solidFill>
                <a:latin typeface="Times New Roman" panose="02020603050405020304" pitchFamily="18" charset="0"/>
              </a:defRPr>
            </a:lvl8pPr>
            <a:lvl9pPr algn="ctr" eaLnBrk="0" fontAlgn="base" hangingPunct="0">
              <a:spcBef>
                <a:spcPct val="20000"/>
              </a:spcBef>
              <a:spcAft>
                <a:spcPct val="0"/>
              </a:spcAft>
              <a:defRPr sz="2000">
                <a:solidFill>
                  <a:schemeClr val="tx1"/>
                </a:solidFill>
                <a:latin typeface="Times New Roman" panose="02020603050405020304" pitchFamily="18" charset="0"/>
              </a:defRPr>
            </a:lvl9pPr>
          </a:lstStyle>
          <a:p>
            <a:pPr algn="l">
              <a:lnSpc>
                <a:spcPct val="70000"/>
              </a:lnSpc>
              <a:spcBef>
                <a:spcPct val="50000"/>
              </a:spcBef>
              <a:buClr>
                <a:srgbClr val="CC0000"/>
              </a:buClr>
              <a:buFontTx/>
              <a:buChar char="•"/>
            </a:pPr>
            <a:endParaRPr lang="en-US" altLang="en-US" sz="2400">
              <a:latin typeface="Arial" panose="020B0604020202020204" pitchFamily="34" charset="0"/>
            </a:endParaRPr>
          </a:p>
        </p:txBody>
      </p:sp>
      <p:pic>
        <p:nvPicPr>
          <p:cNvPr id="9220" name="Picture 4">
            <a:extLst>
              <a:ext uri="{FF2B5EF4-FFF2-40B4-BE49-F238E27FC236}">
                <a16:creationId xmlns:a16="http://schemas.microsoft.com/office/drawing/2014/main" id="{1104C577-3001-C1C5-7328-B67063B3AF5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809625" cy="6858000"/>
          </a:xfrm>
          <a:prstGeom prst="rect">
            <a:avLst/>
          </a:prstGeom>
          <a:noFill/>
          <a:extLst>
            <a:ext uri="{909E8E84-426E-40DD-AFC4-6F175D3DCCD1}">
              <a14:hiddenFill xmlns:a14="http://schemas.microsoft.com/office/drawing/2010/main">
                <a:solidFill>
                  <a:srgbClr val="FFFFFF"/>
                </a:solidFill>
              </a14:hiddenFill>
            </a:ext>
          </a:extLst>
        </p:spPr>
      </p:pic>
      <p:sp>
        <p:nvSpPr>
          <p:cNvPr id="9242" name="Text Box 26">
            <a:extLst>
              <a:ext uri="{FF2B5EF4-FFF2-40B4-BE49-F238E27FC236}">
                <a16:creationId xmlns:a16="http://schemas.microsoft.com/office/drawing/2014/main" id="{7A52419D-7814-08B1-E7BF-F0FED797CED0}"/>
              </a:ext>
            </a:extLst>
          </p:cNvPr>
          <p:cNvSpPr txBox="1">
            <a:spLocks noChangeArrowheads="1"/>
          </p:cNvSpPr>
          <p:nvPr/>
        </p:nvSpPr>
        <p:spPr bwMode="auto">
          <a:xfrm>
            <a:off x="838200" y="1676400"/>
            <a:ext cx="8001000" cy="337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tabLst>
                <a:tab pos="347663" algn="l"/>
              </a:tabLst>
              <a:defRPr sz="2400">
                <a:solidFill>
                  <a:schemeClr val="tx1"/>
                </a:solidFill>
                <a:latin typeface="Times New Roman" panose="02020603050405020304" pitchFamily="18" charset="0"/>
              </a:defRPr>
            </a:lvl1pPr>
            <a:lvl2pPr algn="l">
              <a:tabLst>
                <a:tab pos="347663" algn="l"/>
              </a:tabLst>
              <a:defRPr sz="2400">
                <a:solidFill>
                  <a:schemeClr val="tx1"/>
                </a:solidFill>
                <a:latin typeface="Times New Roman" panose="02020603050405020304" pitchFamily="18" charset="0"/>
              </a:defRPr>
            </a:lvl2pPr>
            <a:lvl3pPr algn="l">
              <a:tabLst>
                <a:tab pos="347663" algn="l"/>
              </a:tabLst>
              <a:defRPr sz="2400">
                <a:solidFill>
                  <a:schemeClr val="tx1"/>
                </a:solidFill>
                <a:latin typeface="Times New Roman" panose="02020603050405020304" pitchFamily="18" charset="0"/>
              </a:defRPr>
            </a:lvl3pPr>
            <a:lvl4pPr algn="l">
              <a:tabLst>
                <a:tab pos="347663" algn="l"/>
              </a:tabLst>
              <a:defRPr sz="2400">
                <a:solidFill>
                  <a:schemeClr val="tx1"/>
                </a:solidFill>
                <a:latin typeface="Times New Roman" panose="02020603050405020304" pitchFamily="18" charset="0"/>
              </a:defRPr>
            </a:lvl4pPr>
            <a:lvl5pPr algn="l">
              <a:tabLst>
                <a:tab pos="347663" algn="l"/>
              </a:tabLst>
              <a:defRPr sz="2400">
                <a:solidFill>
                  <a:schemeClr val="tx1"/>
                </a:solidFill>
                <a:latin typeface="Times New Roman" panose="02020603050405020304" pitchFamily="18" charset="0"/>
              </a:defRPr>
            </a:lvl5pPr>
            <a:lvl6pPr eaLnBrk="0" fontAlgn="base" hangingPunct="0">
              <a:spcBef>
                <a:spcPct val="0"/>
              </a:spcBef>
              <a:spcAft>
                <a:spcPct val="0"/>
              </a:spcAft>
              <a:tabLst>
                <a:tab pos="347663" algn="l"/>
              </a:tabLst>
              <a:defRPr sz="2400">
                <a:solidFill>
                  <a:schemeClr val="tx1"/>
                </a:solidFill>
                <a:latin typeface="Times New Roman" panose="02020603050405020304" pitchFamily="18" charset="0"/>
              </a:defRPr>
            </a:lvl6pPr>
            <a:lvl7pPr eaLnBrk="0" fontAlgn="base" hangingPunct="0">
              <a:spcBef>
                <a:spcPct val="0"/>
              </a:spcBef>
              <a:spcAft>
                <a:spcPct val="0"/>
              </a:spcAft>
              <a:tabLst>
                <a:tab pos="347663" algn="l"/>
              </a:tabLst>
              <a:defRPr sz="2400">
                <a:solidFill>
                  <a:schemeClr val="tx1"/>
                </a:solidFill>
                <a:latin typeface="Times New Roman" panose="02020603050405020304" pitchFamily="18" charset="0"/>
              </a:defRPr>
            </a:lvl7pPr>
            <a:lvl8pPr eaLnBrk="0" fontAlgn="base" hangingPunct="0">
              <a:spcBef>
                <a:spcPct val="0"/>
              </a:spcBef>
              <a:spcAft>
                <a:spcPct val="0"/>
              </a:spcAft>
              <a:tabLst>
                <a:tab pos="347663" algn="l"/>
              </a:tabLst>
              <a:defRPr sz="2400">
                <a:solidFill>
                  <a:schemeClr val="tx1"/>
                </a:solidFill>
                <a:latin typeface="Times New Roman" panose="02020603050405020304" pitchFamily="18" charset="0"/>
              </a:defRPr>
            </a:lvl8pPr>
            <a:lvl9pPr eaLnBrk="0" fontAlgn="base" hangingPunct="0">
              <a:spcBef>
                <a:spcPct val="0"/>
              </a:spcBef>
              <a:spcAft>
                <a:spcPct val="0"/>
              </a:spcAft>
              <a:tabLst>
                <a:tab pos="347663" algn="l"/>
              </a:tabLst>
              <a:defRPr sz="2400">
                <a:solidFill>
                  <a:schemeClr val="tx1"/>
                </a:solidFill>
                <a:latin typeface="Times New Roman" panose="02020603050405020304" pitchFamily="18" charset="0"/>
              </a:defRPr>
            </a:lvl9pPr>
          </a:lstStyle>
          <a:p>
            <a:pPr>
              <a:buClr>
                <a:srgbClr val="FF0000"/>
              </a:buClr>
              <a:buSzPct val="150000"/>
              <a:buFont typeface="Arial" panose="020B0604020202020204" pitchFamily="34" charset="0"/>
              <a:buChar char="●"/>
            </a:pPr>
            <a:r>
              <a:rPr lang="en-US" altLang="en-US" b="1">
                <a:latin typeface="Arial" panose="020B0604020202020204" pitchFamily="34" charset="0"/>
              </a:rPr>
              <a:t> OLMS works with international union officials to 	correct or prevent LMRDA violations by affiliates</a:t>
            </a:r>
          </a:p>
          <a:p>
            <a:pPr>
              <a:buClr>
                <a:srgbClr val="FF0000"/>
              </a:buClr>
              <a:buSzPct val="150000"/>
              <a:buFont typeface="Arial" panose="020B0604020202020204" pitchFamily="34" charset="0"/>
              <a:buNone/>
            </a:pPr>
            <a:endParaRPr lang="en-US" altLang="en-US" b="1">
              <a:latin typeface="Arial" panose="020B0604020202020204" pitchFamily="34" charset="0"/>
            </a:endParaRPr>
          </a:p>
          <a:p>
            <a:pPr>
              <a:buClr>
                <a:srgbClr val="FF0000"/>
              </a:buClr>
              <a:buSzPct val="150000"/>
              <a:buFont typeface="Arial" panose="020B0604020202020204" pitchFamily="34" charset="0"/>
              <a:buChar char="●"/>
            </a:pPr>
            <a:r>
              <a:rPr lang="en-US" altLang="en-US" b="1">
                <a:latin typeface="Arial" panose="020B0604020202020204" pitchFamily="34" charset="0"/>
              </a:rPr>
              <a:t> OLMS participates in union conventions by 	providing 	displays and publications, giving 	speeches, participating in panel discussions, 	and conducting 	workshops for those attending	</a:t>
            </a:r>
          </a:p>
          <a:p>
            <a:endParaRPr lang="en-US" altLang="en-US">
              <a:latin typeface="Arial" panose="020B0604020202020204" pitchFamily="34" charset="0"/>
            </a:endParaRPr>
          </a:p>
          <a:p>
            <a:pPr>
              <a:buClr>
                <a:srgbClr val="FF0000"/>
              </a:buClr>
              <a:buSzPct val="150000"/>
              <a:buFont typeface="Arial" panose="020B0604020202020204" pitchFamily="34" charset="0"/>
              <a:buNone/>
            </a:pPr>
            <a:endParaRPr lang="en-US" altLang="en-US" b="1" i="1">
              <a:solidFill>
                <a:srgbClr val="FF0000"/>
              </a:solidFill>
              <a:latin typeface="Arial" panose="020B0604020202020204" pitchFamily="34" charset="0"/>
            </a:endParaRPr>
          </a:p>
        </p:txBody>
      </p:sp>
      <p:sp>
        <p:nvSpPr>
          <p:cNvPr id="9243" name="Text Box 27">
            <a:extLst>
              <a:ext uri="{FF2B5EF4-FFF2-40B4-BE49-F238E27FC236}">
                <a16:creationId xmlns:a16="http://schemas.microsoft.com/office/drawing/2014/main" id="{C0CA5408-8EF7-42D5-002C-3A3CE824ACD9}"/>
              </a:ext>
            </a:extLst>
          </p:cNvPr>
          <p:cNvSpPr txBox="1">
            <a:spLocks noChangeArrowheads="1"/>
          </p:cNvSpPr>
          <p:nvPr/>
        </p:nvSpPr>
        <p:spPr bwMode="auto">
          <a:xfrm>
            <a:off x="990600" y="152400"/>
            <a:ext cx="72390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a:solidFill>
                  <a:srgbClr val="0000FF"/>
                </a:solidFill>
              </a:rPr>
              <a:t>OLMS  Activities -</a:t>
            </a:r>
            <a:r>
              <a:rPr lang="en-US" altLang="en-US"/>
              <a:t> </a:t>
            </a:r>
            <a:r>
              <a:rPr lang="en-US" altLang="en-US" b="1">
                <a:solidFill>
                  <a:srgbClr val="0000FF"/>
                </a:solidFill>
              </a:rPr>
              <a:t>Education and Compliance Assistance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DA1F45B5-8972-4F5C-612F-00D8582F1601}"/>
              </a:ext>
            </a:extLst>
          </p:cNvPr>
          <p:cNvSpPr>
            <a:spLocks noChangeArrowheads="1"/>
          </p:cNvSpPr>
          <p:nvPr/>
        </p:nvSpPr>
        <p:spPr bwMode="auto">
          <a:xfrm>
            <a:off x="685800" y="304800"/>
            <a:ext cx="77724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4400">
                <a:solidFill>
                  <a:schemeClr val="tx2"/>
                </a:solidFill>
                <a:latin typeface="Times New Roman" panose="02020603050405020304" pitchFamily="18" charset="0"/>
              </a:defRPr>
            </a:lvl1pPr>
            <a:lvl2pPr>
              <a:defRPr sz="4400">
                <a:solidFill>
                  <a:schemeClr val="tx2"/>
                </a:solidFill>
                <a:latin typeface="Times New Roman" panose="02020603050405020304" pitchFamily="18" charset="0"/>
              </a:defRPr>
            </a:lvl2pPr>
            <a:lvl3pPr>
              <a:defRPr sz="4400">
                <a:solidFill>
                  <a:schemeClr val="tx2"/>
                </a:solidFill>
                <a:latin typeface="Times New Roman" panose="02020603050405020304" pitchFamily="18" charset="0"/>
              </a:defRPr>
            </a:lvl3pPr>
            <a:lvl4pPr>
              <a:defRPr sz="4400">
                <a:solidFill>
                  <a:schemeClr val="tx2"/>
                </a:solidFill>
                <a:latin typeface="Times New Roman" panose="02020603050405020304" pitchFamily="18" charset="0"/>
              </a:defRPr>
            </a:lvl4pPr>
            <a:lvl5pPr>
              <a:defRPr sz="4400">
                <a:solidFill>
                  <a:schemeClr val="tx2"/>
                </a:solidFill>
                <a:latin typeface="Times New Roman" panose="02020603050405020304" pitchFamily="18" charset="0"/>
              </a:defRPr>
            </a:lvl5pPr>
            <a:lvl6pPr marL="457200" algn="ctr" eaLnBrk="0" fontAlgn="base" hangingPunct="0">
              <a:spcBef>
                <a:spcPct val="0"/>
              </a:spcBef>
              <a:spcAft>
                <a:spcPct val="0"/>
              </a:spcAft>
              <a:defRPr sz="4400">
                <a:solidFill>
                  <a:schemeClr val="tx2"/>
                </a:solidFill>
                <a:latin typeface="Times New Roman" panose="02020603050405020304" pitchFamily="18" charset="0"/>
              </a:defRPr>
            </a:lvl6pPr>
            <a:lvl7pPr marL="914400" algn="ctr" eaLnBrk="0" fontAlgn="base" hangingPunct="0">
              <a:spcBef>
                <a:spcPct val="0"/>
              </a:spcBef>
              <a:spcAft>
                <a:spcPct val="0"/>
              </a:spcAft>
              <a:defRPr sz="4400">
                <a:solidFill>
                  <a:schemeClr val="tx2"/>
                </a:solidFill>
                <a:latin typeface="Times New Roman" panose="02020603050405020304" pitchFamily="18" charset="0"/>
              </a:defRPr>
            </a:lvl7pPr>
            <a:lvl8pPr marL="1371600" algn="ctr" eaLnBrk="0" fontAlgn="base" hangingPunct="0">
              <a:spcBef>
                <a:spcPct val="0"/>
              </a:spcBef>
              <a:spcAft>
                <a:spcPct val="0"/>
              </a:spcAft>
              <a:defRPr sz="4400">
                <a:solidFill>
                  <a:schemeClr val="tx2"/>
                </a:solidFill>
                <a:latin typeface="Times New Roman" panose="02020603050405020304" pitchFamily="18" charset="0"/>
              </a:defRPr>
            </a:lvl8pPr>
            <a:lvl9pPr marL="1828800" algn="ctr" eaLnBrk="0" fontAlgn="base" hangingPunct="0">
              <a:spcBef>
                <a:spcPct val="0"/>
              </a:spcBef>
              <a:spcAft>
                <a:spcPct val="0"/>
              </a:spcAft>
              <a:defRPr sz="4400">
                <a:solidFill>
                  <a:schemeClr val="tx2"/>
                </a:solidFill>
                <a:latin typeface="Times New Roman" panose="02020603050405020304" pitchFamily="18" charset="0"/>
              </a:defRPr>
            </a:lvl9pPr>
          </a:lstStyle>
          <a:p>
            <a:endParaRPr lang="en-US" altLang="en-US">
              <a:latin typeface="Arial" panose="020B0604020202020204" pitchFamily="34" charset="0"/>
            </a:endParaRPr>
          </a:p>
        </p:txBody>
      </p:sp>
      <p:pic>
        <p:nvPicPr>
          <p:cNvPr id="25603" name="Picture 3">
            <a:extLst>
              <a:ext uri="{FF2B5EF4-FFF2-40B4-BE49-F238E27FC236}">
                <a16:creationId xmlns:a16="http://schemas.microsoft.com/office/drawing/2014/main" id="{3C5C939D-44C4-32B7-6F98-3D13C44B15B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809625" cy="6858000"/>
          </a:xfrm>
          <a:prstGeom prst="rect">
            <a:avLst/>
          </a:prstGeom>
          <a:noFill/>
          <a:extLst>
            <a:ext uri="{909E8E84-426E-40DD-AFC4-6F175D3DCCD1}">
              <a14:hiddenFill xmlns:a14="http://schemas.microsoft.com/office/drawing/2010/main">
                <a:solidFill>
                  <a:srgbClr val="FFFFFF"/>
                </a:solidFill>
              </a14:hiddenFill>
            </a:ext>
          </a:extLst>
        </p:spPr>
      </p:pic>
      <p:sp>
        <p:nvSpPr>
          <p:cNvPr id="25605" name="Text Box 5">
            <a:extLst>
              <a:ext uri="{FF2B5EF4-FFF2-40B4-BE49-F238E27FC236}">
                <a16:creationId xmlns:a16="http://schemas.microsoft.com/office/drawing/2014/main" id="{CA37F307-0E9E-4A90-A5B1-63462A9B61C0}"/>
              </a:ext>
            </a:extLst>
          </p:cNvPr>
          <p:cNvSpPr txBox="1">
            <a:spLocks noChangeArrowheads="1"/>
          </p:cNvSpPr>
          <p:nvPr/>
        </p:nvSpPr>
        <p:spPr bwMode="auto">
          <a:xfrm>
            <a:off x="1524000" y="3019425"/>
            <a:ext cx="56927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marL="447675" indent="-223838" algn="l">
              <a:defRPr sz="2400">
                <a:solidFill>
                  <a:schemeClr val="tx1"/>
                </a:solidFill>
                <a:latin typeface="Times New Roman" panose="02020603050405020304" pitchFamily="18" charset="0"/>
              </a:defRPr>
            </a:lvl1pPr>
            <a:lvl2pPr marL="911225" indent="-349250" algn="l">
              <a:defRPr sz="2400">
                <a:solidFill>
                  <a:schemeClr val="tx1"/>
                </a:solidFill>
                <a:latin typeface="Times New Roman" panose="02020603050405020304" pitchFamily="18" charset="0"/>
              </a:defRPr>
            </a:lvl2pPr>
            <a:lvl3pPr marL="1087438" algn="l">
              <a:defRPr sz="2400">
                <a:solidFill>
                  <a:schemeClr val="tx1"/>
                </a:solidFill>
                <a:latin typeface="Times New Roman" panose="02020603050405020304" pitchFamily="18" charset="0"/>
              </a:defRPr>
            </a:lvl3pPr>
            <a:lvl4pPr algn="l">
              <a:defRPr sz="2400">
                <a:solidFill>
                  <a:schemeClr val="tx1"/>
                </a:solidFill>
                <a:latin typeface="Times New Roman" panose="02020603050405020304" pitchFamily="18" charset="0"/>
              </a:defRPr>
            </a:lvl4pPr>
            <a:lvl5pPr algn="l">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endParaRPr lang="en-US" altLang="en-US"/>
          </a:p>
        </p:txBody>
      </p:sp>
      <p:sp>
        <p:nvSpPr>
          <p:cNvPr id="25606" name="Text Box 6">
            <a:extLst>
              <a:ext uri="{FF2B5EF4-FFF2-40B4-BE49-F238E27FC236}">
                <a16:creationId xmlns:a16="http://schemas.microsoft.com/office/drawing/2014/main" id="{2AF662AE-2E00-8425-2436-C6ED7745EF1D}"/>
              </a:ext>
            </a:extLst>
          </p:cNvPr>
          <p:cNvSpPr txBox="1">
            <a:spLocks noChangeArrowheads="1"/>
          </p:cNvSpPr>
          <p:nvPr/>
        </p:nvSpPr>
        <p:spPr bwMode="auto">
          <a:xfrm flipV="1">
            <a:off x="914400" y="0"/>
            <a:ext cx="7391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a:spAutoFit/>
          </a:bodyPr>
          <a:lstStyle/>
          <a:p>
            <a:pPr>
              <a:spcBef>
                <a:spcPct val="50000"/>
              </a:spcBef>
            </a:pPr>
            <a:r>
              <a:rPr lang="en-US" altLang="en-US" sz="3200" b="1">
                <a:solidFill>
                  <a:srgbClr val="0000FF"/>
                </a:solidFill>
                <a:latin typeface="Arial" panose="020B0604020202020204" pitchFamily="34" charset="0"/>
              </a:rPr>
              <a:t>The Labor-Management Reporting and Disclosure Act</a:t>
            </a:r>
          </a:p>
        </p:txBody>
      </p:sp>
      <p:sp>
        <p:nvSpPr>
          <p:cNvPr id="25607" name="Text Box 7">
            <a:extLst>
              <a:ext uri="{FF2B5EF4-FFF2-40B4-BE49-F238E27FC236}">
                <a16:creationId xmlns:a16="http://schemas.microsoft.com/office/drawing/2014/main" id="{6BB78D4C-0BBD-A9A3-73AA-2185C03B1271}"/>
              </a:ext>
            </a:extLst>
          </p:cNvPr>
          <p:cNvSpPr txBox="1">
            <a:spLocks noChangeArrowheads="1"/>
          </p:cNvSpPr>
          <p:nvPr/>
        </p:nvSpPr>
        <p:spPr bwMode="auto">
          <a:xfrm>
            <a:off x="1295400" y="2057400"/>
            <a:ext cx="7010400" cy="4437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tabLst>
                <a:tab pos="457200" algn="l"/>
              </a:tabLst>
              <a:defRPr sz="2400">
                <a:solidFill>
                  <a:schemeClr val="tx1"/>
                </a:solidFill>
                <a:latin typeface="Times New Roman" panose="02020603050405020304" pitchFamily="18" charset="0"/>
              </a:defRPr>
            </a:lvl1pPr>
            <a:lvl2pPr algn="l">
              <a:tabLst>
                <a:tab pos="457200" algn="l"/>
              </a:tabLst>
              <a:defRPr sz="2400">
                <a:solidFill>
                  <a:schemeClr val="tx1"/>
                </a:solidFill>
                <a:latin typeface="Times New Roman" panose="02020603050405020304" pitchFamily="18" charset="0"/>
              </a:defRPr>
            </a:lvl2pPr>
            <a:lvl3pPr algn="l">
              <a:tabLst>
                <a:tab pos="457200" algn="l"/>
              </a:tabLst>
              <a:defRPr sz="2400">
                <a:solidFill>
                  <a:schemeClr val="tx1"/>
                </a:solidFill>
                <a:latin typeface="Times New Roman" panose="02020603050405020304" pitchFamily="18" charset="0"/>
              </a:defRPr>
            </a:lvl3pPr>
            <a:lvl4pPr algn="l">
              <a:tabLst>
                <a:tab pos="457200" algn="l"/>
              </a:tabLst>
              <a:defRPr sz="2400">
                <a:solidFill>
                  <a:schemeClr val="tx1"/>
                </a:solidFill>
                <a:latin typeface="Times New Roman" panose="02020603050405020304" pitchFamily="18" charset="0"/>
              </a:defRPr>
            </a:lvl4pPr>
            <a:lvl5pPr algn="l">
              <a:tabLst>
                <a:tab pos="457200" algn="l"/>
              </a:tabLst>
              <a:defRPr sz="2400">
                <a:solidFill>
                  <a:schemeClr val="tx1"/>
                </a:solidFill>
                <a:latin typeface="Times New Roman" panose="02020603050405020304" pitchFamily="18" charset="0"/>
              </a:defRPr>
            </a:lvl5pPr>
            <a:lvl6pPr eaLnBrk="0" fontAlgn="base" hangingPunct="0">
              <a:spcBef>
                <a:spcPct val="0"/>
              </a:spcBef>
              <a:spcAft>
                <a:spcPct val="0"/>
              </a:spcAft>
              <a:tabLst>
                <a:tab pos="457200" algn="l"/>
              </a:tabLst>
              <a:defRPr sz="2400">
                <a:solidFill>
                  <a:schemeClr val="tx1"/>
                </a:solidFill>
                <a:latin typeface="Times New Roman" panose="02020603050405020304" pitchFamily="18" charset="0"/>
              </a:defRPr>
            </a:lvl6pPr>
            <a:lvl7pPr eaLnBrk="0" fontAlgn="base" hangingPunct="0">
              <a:spcBef>
                <a:spcPct val="0"/>
              </a:spcBef>
              <a:spcAft>
                <a:spcPct val="0"/>
              </a:spcAft>
              <a:tabLst>
                <a:tab pos="457200" algn="l"/>
              </a:tabLst>
              <a:defRPr sz="2400">
                <a:solidFill>
                  <a:schemeClr val="tx1"/>
                </a:solidFill>
                <a:latin typeface="Times New Roman" panose="02020603050405020304" pitchFamily="18" charset="0"/>
              </a:defRPr>
            </a:lvl7pPr>
            <a:lvl8pPr eaLnBrk="0" fontAlgn="base" hangingPunct="0">
              <a:spcBef>
                <a:spcPct val="0"/>
              </a:spcBef>
              <a:spcAft>
                <a:spcPct val="0"/>
              </a:spcAft>
              <a:tabLst>
                <a:tab pos="457200" algn="l"/>
              </a:tabLst>
              <a:defRPr sz="2400">
                <a:solidFill>
                  <a:schemeClr val="tx1"/>
                </a:solidFill>
                <a:latin typeface="Times New Roman" panose="02020603050405020304" pitchFamily="18" charset="0"/>
              </a:defRPr>
            </a:lvl8pPr>
            <a:lvl9pPr eaLnBrk="0" fontAlgn="base" hangingPunct="0">
              <a:spcBef>
                <a:spcPct val="0"/>
              </a:spcBef>
              <a:spcAft>
                <a:spcPct val="0"/>
              </a:spcAft>
              <a:tabLst>
                <a:tab pos="457200" algn="l"/>
              </a:tabLst>
              <a:defRPr sz="2400">
                <a:solidFill>
                  <a:schemeClr val="tx1"/>
                </a:solidFill>
                <a:latin typeface="Times New Roman" panose="02020603050405020304" pitchFamily="18" charset="0"/>
              </a:defRPr>
            </a:lvl9pPr>
          </a:lstStyle>
          <a:p>
            <a:pPr>
              <a:spcBef>
                <a:spcPct val="20000"/>
              </a:spcBef>
              <a:buClr>
                <a:srgbClr val="FF0000"/>
              </a:buClr>
              <a:buSzPct val="150000"/>
              <a:buFont typeface="Verdana" panose="020B0604030504040204" pitchFamily="34" charset="0"/>
              <a:buChar char="●"/>
            </a:pPr>
            <a:r>
              <a:rPr lang="en-US" altLang="en-US" b="1">
                <a:latin typeface="Arial" panose="020B0604020202020204" pitchFamily="34" charset="0"/>
              </a:rPr>
              <a:t> 	The LMRDA was enacted by Congress 	primarily to ensure basic standards of 	democracy and fiscal responsibility in labor 	organizations representing employees in 	private industry.</a:t>
            </a:r>
          </a:p>
          <a:p>
            <a:pPr>
              <a:spcBef>
                <a:spcPct val="20000"/>
              </a:spcBef>
              <a:buClr>
                <a:srgbClr val="FF0000"/>
              </a:buClr>
              <a:buSzPct val="150000"/>
              <a:buFont typeface="Verdana" panose="020B0604030504040204" pitchFamily="34" charset="0"/>
              <a:buChar char="●"/>
            </a:pPr>
            <a:endParaRPr lang="en-US" altLang="en-US" b="1">
              <a:latin typeface="Arial" panose="020B0604020202020204" pitchFamily="34" charset="0"/>
            </a:endParaRPr>
          </a:p>
          <a:p>
            <a:pPr>
              <a:spcBef>
                <a:spcPct val="20000"/>
              </a:spcBef>
              <a:buClr>
                <a:srgbClr val="FF0000"/>
              </a:buClr>
              <a:buSzPct val="150000"/>
              <a:buFont typeface="Verdana" panose="020B0604030504040204" pitchFamily="34" charset="0"/>
              <a:buChar char="●"/>
            </a:pPr>
            <a:r>
              <a:rPr lang="en-US" altLang="en-US" b="1">
                <a:latin typeface="Arial" panose="020B0604020202020204" pitchFamily="34" charset="0"/>
              </a:rPr>
              <a:t>  OLMS enforcement of the LMRDA is 	important because it fosters union       	democracy, financial integrity and 	transparency.</a:t>
            </a:r>
          </a:p>
          <a:p>
            <a:pPr>
              <a:spcBef>
                <a:spcPct val="50000"/>
              </a:spcBef>
            </a:pPr>
            <a:endParaRPr lang="en-US" altLang="en-US" b="1">
              <a:latin typeface="Arial" panose="020B0604020202020204"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D14C8B67-D7EF-5FE4-EA97-4A3F5C27B7EC}"/>
              </a:ext>
            </a:extLst>
          </p:cNvPr>
          <p:cNvSpPr>
            <a:spLocks noChangeArrowheads="1"/>
          </p:cNvSpPr>
          <p:nvPr/>
        </p:nvSpPr>
        <p:spPr bwMode="auto">
          <a:xfrm>
            <a:off x="685800" y="304800"/>
            <a:ext cx="77724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4400">
                <a:solidFill>
                  <a:schemeClr val="tx2"/>
                </a:solidFill>
                <a:latin typeface="Times New Roman" panose="02020603050405020304" pitchFamily="18" charset="0"/>
              </a:defRPr>
            </a:lvl1pPr>
            <a:lvl2pPr>
              <a:defRPr sz="4400">
                <a:solidFill>
                  <a:schemeClr val="tx2"/>
                </a:solidFill>
                <a:latin typeface="Times New Roman" panose="02020603050405020304" pitchFamily="18" charset="0"/>
              </a:defRPr>
            </a:lvl2pPr>
            <a:lvl3pPr>
              <a:defRPr sz="4400">
                <a:solidFill>
                  <a:schemeClr val="tx2"/>
                </a:solidFill>
                <a:latin typeface="Times New Roman" panose="02020603050405020304" pitchFamily="18" charset="0"/>
              </a:defRPr>
            </a:lvl3pPr>
            <a:lvl4pPr>
              <a:defRPr sz="4400">
                <a:solidFill>
                  <a:schemeClr val="tx2"/>
                </a:solidFill>
                <a:latin typeface="Times New Roman" panose="02020603050405020304" pitchFamily="18" charset="0"/>
              </a:defRPr>
            </a:lvl4pPr>
            <a:lvl5pPr>
              <a:defRPr sz="4400">
                <a:solidFill>
                  <a:schemeClr val="tx2"/>
                </a:solidFill>
                <a:latin typeface="Times New Roman" panose="02020603050405020304" pitchFamily="18" charset="0"/>
              </a:defRPr>
            </a:lvl5pPr>
            <a:lvl6pPr marL="457200" algn="ctr" eaLnBrk="0" fontAlgn="base" hangingPunct="0">
              <a:spcBef>
                <a:spcPct val="0"/>
              </a:spcBef>
              <a:spcAft>
                <a:spcPct val="0"/>
              </a:spcAft>
              <a:defRPr sz="4400">
                <a:solidFill>
                  <a:schemeClr val="tx2"/>
                </a:solidFill>
                <a:latin typeface="Times New Roman" panose="02020603050405020304" pitchFamily="18" charset="0"/>
              </a:defRPr>
            </a:lvl6pPr>
            <a:lvl7pPr marL="914400" algn="ctr" eaLnBrk="0" fontAlgn="base" hangingPunct="0">
              <a:spcBef>
                <a:spcPct val="0"/>
              </a:spcBef>
              <a:spcAft>
                <a:spcPct val="0"/>
              </a:spcAft>
              <a:defRPr sz="4400">
                <a:solidFill>
                  <a:schemeClr val="tx2"/>
                </a:solidFill>
                <a:latin typeface="Times New Roman" panose="02020603050405020304" pitchFamily="18" charset="0"/>
              </a:defRPr>
            </a:lvl7pPr>
            <a:lvl8pPr marL="1371600" algn="ctr" eaLnBrk="0" fontAlgn="base" hangingPunct="0">
              <a:spcBef>
                <a:spcPct val="0"/>
              </a:spcBef>
              <a:spcAft>
                <a:spcPct val="0"/>
              </a:spcAft>
              <a:defRPr sz="4400">
                <a:solidFill>
                  <a:schemeClr val="tx2"/>
                </a:solidFill>
                <a:latin typeface="Times New Roman" panose="02020603050405020304" pitchFamily="18" charset="0"/>
              </a:defRPr>
            </a:lvl8pPr>
            <a:lvl9pPr marL="1828800" algn="ctr" eaLnBrk="0" fontAlgn="base" hangingPunct="0">
              <a:spcBef>
                <a:spcPct val="0"/>
              </a:spcBef>
              <a:spcAft>
                <a:spcPct val="0"/>
              </a:spcAft>
              <a:defRPr sz="4400">
                <a:solidFill>
                  <a:schemeClr val="tx2"/>
                </a:solidFill>
                <a:latin typeface="Times New Roman" panose="02020603050405020304" pitchFamily="18" charset="0"/>
              </a:defRPr>
            </a:lvl9pPr>
          </a:lstStyle>
          <a:p>
            <a:endParaRPr lang="en-US" altLang="en-US">
              <a:latin typeface="Arial" panose="020B0604020202020204" pitchFamily="34" charset="0"/>
            </a:endParaRPr>
          </a:p>
        </p:txBody>
      </p:sp>
      <p:sp>
        <p:nvSpPr>
          <p:cNvPr id="16387" name="Rectangle 3">
            <a:extLst>
              <a:ext uri="{FF2B5EF4-FFF2-40B4-BE49-F238E27FC236}">
                <a16:creationId xmlns:a16="http://schemas.microsoft.com/office/drawing/2014/main" id="{36E541B5-0CF8-AA12-D474-C5579B6F043B}"/>
              </a:ext>
            </a:extLst>
          </p:cNvPr>
          <p:cNvSpPr>
            <a:spLocks noChangeArrowheads="1"/>
          </p:cNvSpPr>
          <p:nvPr/>
        </p:nvSpPr>
        <p:spPr bwMode="auto">
          <a:xfrm>
            <a:off x="1371600" y="5410200"/>
            <a:ext cx="70866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defRPr sz="3200">
                <a:solidFill>
                  <a:schemeClr val="tx1"/>
                </a:solidFill>
                <a:latin typeface="Times New Roman" panose="02020603050405020304" pitchFamily="18" charset="0"/>
              </a:defRPr>
            </a:lvl1pPr>
            <a:lvl2pPr>
              <a:spcBef>
                <a:spcPct val="20000"/>
              </a:spcBef>
              <a:defRPr sz="2800">
                <a:solidFill>
                  <a:schemeClr val="tx1"/>
                </a:solidFill>
                <a:latin typeface="Times New Roman" panose="02020603050405020304" pitchFamily="18" charset="0"/>
              </a:defRPr>
            </a:lvl2pPr>
            <a:lvl3pPr>
              <a:spcBef>
                <a:spcPct val="20000"/>
              </a:spcBef>
              <a:defRPr sz="2400">
                <a:solidFill>
                  <a:schemeClr val="tx1"/>
                </a:solidFill>
                <a:latin typeface="Times New Roman" panose="02020603050405020304" pitchFamily="18" charset="0"/>
              </a:defRPr>
            </a:lvl3pPr>
            <a:lvl4pPr>
              <a:spcBef>
                <a:spcPct val="20000"/>
              </a:spcBef>
              <a:defRPr sz="2000">
                <a:solidFill>
                  <a:schemeClr val="tx1"/>
                </a:solidFill>
                <a:latin typeface="Times New Roman" panose="02020603050405020304" pitchFamily="18" charset="0"/>
              </a:defRPr>
            </a:lvl4pPr>
            <a:lvl5pPr>
              <a:spcBef>
                <a:spcPct val="20000"/>
              </a:spcBef>
              <a:defRPr sz="2000">
                <a:solidFill>
                  <a:schemeClr val="tx1"/>
                </a:solidFill>
                <a:latin typeface="Times New Roman" panose="02020603050405020304" pitchFamily="18" charset="0"/>
              </a:defRPr>
            </a:lvl5pPr>
            <a:lvl6pPr algn="ctr" eaLnBrk="0" fontAlgn="base" hangingPunct="0">
              <a:spcBef>
                <a:spcPct val="20000"/>
              </a:spcBef>
              <a:spcAft>
                <a:spcPct val="0"/>
              </a:spcAft>
              <a:defRPr sz="2000">
                <a:solidFill>
                  <a:schemeClr val="tx1"/>
                </a:solidFill>
                <a:latin typeface="Times New Roman" panose="02020603050405020304" pitchFamily="18" charset="0"/>
              </a:defRPr>
            </a:lvl6pPr>
            <a:lvl7pPr algn="ctr" eaLnBrk="0" fontAlgn="base" hangingPunct="0">
              <a:spcBef>
                <a:spcPct val="20000"/>
              </a:spcBef>
              <a:spcAft>
                <a:spcPct val="0"/>
              </a:spcAft>
              <a:defRPr sz="2000">
                <a:solidFill>
                  <a:schemeClr val="tx1"/>
                </a:solidFill>
                <a:latin typeface="Times New Roman" panose="02020603050405020304" pitchFamily="18" charset="0"/>
              </a:defRPr>
            </a:lvl7pPr>
            <a:lvl8pPr algn="ctr" eaLnBrk="0" fontAlgn="base" hangingPunct="0">
              <a:spcBef>
                <a:spcPct val="20000"/>
              </a:spcBef>
              <a:spcAft>
                <a:spcPct val="0"/>
              </a:spcAft>
              <a:defRPr sz="2000">
                <a:solidFill>
                  <a:schemeClr val="tx1"/>
                </a:solidFill>
                <a:latin typeface="Times New Roman" panose="02020603050405020304" pitchFamily="18" charset="0"/>
              </a:defRPr>
            </a:lvl8pPr>
            <a:lvl9pPr algn="ctr" eaLnBrk="0" fontAlgn="base" hangingPunct="0">
              <a:spcBef>
                <a:spcPct val="20000"/>
              </a:spcBef>
              <a:spcAft>
                <a:spcPct val="0"/>
              </a:spcAft>
              <a:defRPr sz="2000">
                <a:solidFill>
                  <a:schemeClr val="tx1"/>
                </a:solidFill>
                <a:latin typeface="Times New Roman" panose="02020603050405020304" pitchFamily="18" charset="0"/>
              </a:defRPr>
            </a:lvl9pPr>
          </a:lstStyle>
          <a:p>
            <a:pPr algn="l">
              <a:lnSpc>
                <a:spcPct val="70000"/>
              </a:lnSpc>
              <a:spcBef>
                <a:spcPct val="50000"/>
              </a:spcBef>
              <a:buClr>
                <a:srgbClr val="CC0000"/>
              </a:buClr>
              <a:buFontTx/>
              <a:buChar char="•"/>
            </a:pPr>
            <a:endParaRPr lang="en-US" altLang="en-US" sz="2400">
              <a:latin typeface="Arial" panose="020B0604020202020204" pitchFamily="34" charset="0"/>
            </a:endParaRPr>
          </a:p>
        </p:txBody>
      </p:sp>
      <p:pic>
        <p:nvPicPr>
          <p:cNvPr id="16388" name="Picture 4">
            <a:extLst>
              <a:ext uri="{FF2B5EF4-FFF2-40B4-BE49-F238E27FC236}">
                <a16:creationId xmlns:a16="http://schemas.microsoft.com/office/drawing/2014/main" id="{E8E8C1D9-E02C-0FBF-F652-A8FCB2574F2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809625" cy="6858000"/>
          </a:xfrm>
          <a:prstGeom prst="rect">
            <a:avLst/>
          </a:prstGeom>
          <a:noFill/>
          <a:extLst>
            <a:ext uri="{909E8E84-426E-40DD-AFC4-6F175D3DCCD1}">
              <a14:hiddenFill xmlns:a14="http://schemas.microsoft.com/office/drawing/2010/main">
                <a:solidFill>
                  <a:srgbClr val="FFFFFF"/>
                </a:solidFill>
              </a14:hiddenFill>
            </a:ext>
          </a:extLst>
        </p:spPr>
      </p:pic>
      <p:sp>
        <p:nvSpPr>
          <p:cNvPr id="16396" name="Text Box 12">
            <a:extLst>
              <a:ext uri="{FF2B5EF4-FFF2-40B4-BE49-F238E27FC236}">
                <a16:creationId xmlns:a16="http://schemas.microsoft.com/office/drawing/2014/main" id="{CD2D4633-167E-4616-8DC6-CC2C23A8E6B4}"/>
              </a:ext>
            </a:extLst>
          </p:cNvPr>
          <p:cNvSpPr txBox="1">
            <a:spLocks noChangeArrowheads="1"/>
          </p:cNvSpPr>
          <p:nvPr/>
        </p:nvSpPr>
        <p:spPr bwMode="auto">
          <a:xfrm>
            <a:off x="1447800" y="4572000"/>
            <a:ext cx="7239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23838" indent="-223838" algn="l">
              <a:defRPr sz="2400">
                <a:solidFill>
                  <a:schemeClr val="tx1"/>
                </a:solidFill>
                <a:latin typeface="Times New Roman" panose="02020603050405020304" pitchFamily="18" charset="0"/>
              </a:defRPr>
            </a:lvl1pPr>
            <a:lvl2pPr marL="561975" algn="l">
              <a:defRPr sz="2400">
                <a:solidFill>
                  <a:schemeClr val="tx1"/>
                </a:solidFill>
                <a:latin typeface="Times New Roman" panose="02020603050405020304" pitchFamily="18" charset="0"/>
              </a:defRPr>
            </a:lvl2pPr>
            <a:lvl3pPr algn="l">
              <a:defRPr sz="2400">
                <a:solidFill>
                  <a:schemeClr val="tx1"/>
                </a:solidFill>
                <a:latin typeface="Times New Roman" panose="02020603050405020304" pitchFamily="18" charset="0"/>
              </a:defRPr>
            </a:lvl3pPr>
            <a:lvl4pPr algn="l">
              <a:defRPr sz="2400">
                <a:solidFill>
                  <a:schemeClr val="tx1"/>
                </a:solidFill>
                <a:latin typeface="Times New Roman" panose="02020603050405020304" pitchFamily="18" charset="0"/>
              </a:defRPr>
            </a:lvl4pPr>
            <a:lvl5pPr algn="l">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a:buClr>
                <a:srgbClr val="FF0000"/>
              </a:buClr>
              <a:buSzPct val="150000"/>
              <a:buFontTx/>
              <a:buChar char="•"/>
            </a:pPr>
            <a:endParaRPr lang="en-US" altLang="en-US" b="1">
              <a:latin typeface="Arial" panose="020B0604020202020204" pitchFamily="34" charset="0"/>
            </a:endParaRPr>
          </a:p>
        </p:txBody>
      </p:sp>
      <p:sp>
        <p:nvSpPr>
          <p:cNvPr id="16397" name="Text Box 13">
            <a:extLst>
              <a:ext uri="{FF2B5EF4-FFF2-40B4-BE49-F238E27FC236}">
                <a16:creationId xmlns:a16="http://schemas.microsoft.com/office/drawing/2014/main" id="{0DB95A4B-2CDA-C7EF-8EA7-635039AD744A}"/>
              </a:ext>
            </a:extLst>
          </p:cNvPr>
          <p:cNvSpPr txBox="1">
            <a:spLocks noChangeArrowheads="1"/>
          </p:cNvSpPr>
          <p:nvPr/>
        </p:nvSpPr>
        <p:spPr bwMode="auto">
          <a:xfrm>
            <a:off x="914400" y="381000"/>
            <a:ext cx="75438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b="1">
                <a:solidFill>
                  <a:srgbClr val="0000FF"/>
                </a:solidFill>
                <a:latin typeface="Arial" panose="020B0604020202020204" pitchFamily="34" charset="0"/>
              </a:rPr>
              <a:t>What does the LMRDA do? </a:t>
            </a:r>
          </a:p>
        </p:txBody>
      </p:sp>
      <p:sp>
        <p:nvSpPr>
          <p:cNvPr id="16398" name="Text Box 14">
            <a:extLst>
              <a:ext uri="{FF2B5EF4-FFF2-40B4-BE49-F238E27FC236}">
                <a16:creationId xmlns:a16="http://schemas.microsoft.com/office/drawing/2014/main" id="{AE1479F2-1681-FE4B-E0B5-7CF9BF5D6E48}"/>
              </a:ext>
            </a:extLst>
          </p:cNvPr>
          <p:cNvSpPr txBox="1">
            <a:spLocks noChangeArrowheads="1"/>
          </p:cNvSpPr>
          <p:nvPr/>
        </p:nvSpPr>
        <p:spPr bwMode="auto">
          <a:xfrm>
            <a:off x="1143000" y="1295400"/>
            <a:ext cx="7239000" cy="501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tabLst>
                <a:tab pos="457200" algn="l"/>
                <a:tab pos="685800" algn="l"/>
                <a:tab pos="857250" algn="l"/>
              </a:tabLst>
              <a:defRPr sz="2400">
                <a:solidFill>
                  <a:schemeClr val="tx1"/>
                </a:solidFill>
                <a:latin typeface="Times New Roman" panose="02020603050405020304" pitchFamily="18" charset="0"/>
              </a:defRPr>
            </a:lvl1pPr>
            <a:lvl2pPr algn="l">
              <a:tabLst>
                <a:tab pos="457200" algn="l"/>
                <a:tab pos="685800" algn="l"/>
                <a:tab pos="857250" algn="l"/>
              </a:tabLst>
              <a:defRPr sz="2400">
                <a:solidFill>
                  <a:schemeClr val="tx1"/>
                </a:solidFill>
                <a:latin typeface="Times New Roman" panose="02020603050405020304" pitchFamily="18" charset="0"/>
              </a:defRPr>
            </a:lvl2pPr>
            <a:lvl3pPr algn="l">
              <a:tabLst>
                <a:tab pos="457200" algn="l"/>
                <a:tab pos="685800" algn="l"/>
                <a:tab pos="857250" algn="l"/>
              </a:tabLst>
              <a:defRPr sz="2400">
                <a:solidFill>
                  <a:schemeClr val="tx1"/>
                </a:solidFill>
                <a:latin typeface="Times New Roman" panose="02020603050405020304" pitchFamily="18" charset="0"/>
              </a:defRPr>
            </a:lvl3pPr>
            <a:lvl4pPr algn="l">
              <a:tabLst>
                <a:tab pos="457200" algn="l"/>
                <a:tab pos="685800" algn="l"/>
                <a:tab pos="857250" algn="l"/>
              </a:tabLst>
              <a:defRPr sz="2400">
                <a:solidFill>
                  <a:schemeClr val="tx1"/>
                </a:solidFill>
                <a:latin typeface="Times New Roman" panose="02020603050405020304" pitchFamily="18" charset="0"/>
              </a:defRPr>
            </a:lvl4pPr>
            <a:lvl5pPr algn="l">
              <a:tabLst>
                <a:tab pos="457200" algn="l"/>
                <a:tab pos="685800" algn="l"/>
                <a:tab pos="857250" algn="l"/>
              </a:tabLst>
              <a:defRPr sz="2400">
                <a:solidFill>
                  <a:schemeClr val="tx1"/>
                </a:solidFill>
                <a:latin typeface="Times New Roman" panose="02020603050405020304" pitchFamily="18" charset="0"/>
              </a:defRPr>
            </a:lvl5pPr>
            <a:lvl6pPr eaLnBrk="0" fontAlgn="base" hangingPunct="0">
              <a:spcBef>
                <a:spcPct val="0"/>
              </a:spcBef>
              <a:spcAft>
                <a:spcPct val="0"/>
              </a:spcAft>
              <a:tabLst>
                <a:tab pos="457200" algn="l"/>
                <a:tab pos="685800" algn="l"/>
                <a:tab pos="857250" algn="l"/>
              </a:tabLst>
              <a:defRPr sz="2400">
                <a:solidFill>
                  <a:schemeClr val="tx1"/>
                </a:solidFill>
                <a:latin typeface="Times New Roman" panose="02020603050405020304" pitchFamily="18" charset="0"/>
              </a:defRPr>
            </a:lvl6pPr>
            <a:lvl7pPr eaLnBrk="0" fontAlgn="base" hangingPunct="0">
              <a:spcBef>
                <a:spcPct val="0"/>
              </a:spcBef>
              <a:spcAft>
                <a:spcPct val="0"/>
              </a:spcAft>
              <a:tabLst>
                <a:tab pos="457200" algn="l"/>
                <a:tab pos="685800" algn="l"/>
                <a:tab pos="857250" algn="l"/>
              </a:tabLst>
              <a:defRPr sz="2400">
                <a:solidFill>
                  <a:schemeClr val="tx1"/>
                </a:solidFill>
                <a:latin typeface="Times New Roman" panose="02020603050405020304" pitchFamily="18" charset="0"/>
              </a:defRPr>
            </a:lvl7pPr>
            <a:lvl8pPr eaLnBrk="0" fontAlgn="base" hangingPunct="0">
              <a:spcBef>
                <a:spcPct val="0"/>
              </a:spcBef>
              <a:spcAft>
                <a:spcPct val="0"/>
              </a:spcAft>
              <a:tabLst>
                <a:tab pos="457200" algn="l"/>
                <a:tab pos="685800" algn="l"/>
                <a:tab pos="857250" algn="l"/>
              </a:tabLst>
              <a:defRPr sz="2400">
                <a:solidFill>
                  <a:schemeClr val="tx1"/>
                </a:solidFill>
                <a:latin typeface="Times New Roman" panose="02020603050405020304" pitchFamily="18" charset="0"/>
              </a:defRPr>
            </a:lvl8pPr>
            <a:lvl9pPr eaLnBrk="0" fontAlgn="base" hangingPunct="0">
              <a:spcBef>
                <a:spcPct val="0"/>
              </a:spcBef>
              <a:spcAft>
                <a:spcPct val="0"/>
              </a:spcAft>
              <a:tabLst>
                <a:tab pos="457200" algn="l"/>
                <a:tab pos="685800" algn="l"/>
                <a:tab pos="857250" algn="l"/>
              </a:tabLst>
              <a:defRPr sz="2400">
                <a:solidFill>
                  <a:schemeClr val="tx1"/>
                </a:solidFill>
                <a:latin typeface="Times New Roman" panose="02020603050405020304" pitchFamily="18" charset="0"/>
              </a:defRPr>
            </a:lvl9pPr>
          </a:lstStyle>
          <a:p>
            <a:pPr>
              <a:spcBef>
                <a:spcPct val="20000"/>
              </a:spcBef>
              <a:buClr>
                <a:schemeClr val="tx2"/>
              </a:buClr>
              <a:buFont typeface="Wingdings" panose="05000000000000000000" pitchFamily="2" charset="2"/>
              <a:buNone/>
            </a:pPr>
            <a:endParaRPr lang="en-US" altLang="en-US" b="1">
              <a:latin typeface="Arial" panose="020B0604020202020204" pitchFamily="34" charset="0"/>
            </a:endParaRPr>
          </a:p>
          <a:p>
            <a:pPr>
              <a:spcBef>
                <a:spcPct val="20000"/>
              </a:spcBef>
              <a:buClr>
                <a:srgbClr val="FF0000"/>
              </a:buClr>
              <a:buSzPct val="150000"/>
              <a:buFont typeface="Verdana" panose="020B0604030504040204" pitchFamily="34" charset="0"/>
              <a:buChar char="●"/>
            </a:pPr>
            <a:r>
              <a:rPr lang="en-US" altLang="en-US" b="1">
                <a:latin typeface="Arial" panose="020B0604020202020204" pitchFamily="34" charset="0"/>
              </a:rPr>
              <a:t> 	The LMRDA grants certain rights to union 	members and protects their interests by 	promoting democratic procedures within 	labor organizations. </a:t>
            </a:r>
          </a:p>
          <a:p>
            <a:pPr>
              <a:spcBef>
                <a:spcPct val="20000"/>
              </a:spcBef>
              <a:buClr>
                <a:srgbClr val="FF0000"/>
              </a:buClr>
              <a:buSzPct val="150000"/>
              <a:buFont typeface="Verdana" panose="020B0604030504040204" pitchFamily="34" charset="0"/>
              <a:buChar char="●"/>
            </a:pPr>
            <a:endParaRPr lang="en-US" altLang="en-US" b="1">
              <a:latin typeface="Arial" panose="020B0604020202020204" pitchFamily="34" charset="0"/>
            </a:endParaRPr>
          </a:p>
          <a:p>
            <a:pPr>
              <a:spcBef>
                <a:spcPct val="20000"/>
              </a:spcBef>
              <a:buClr>
                <a:srgbClr val="FF0000"/>
              </a:buClr>
              <a:buSzPct val="150000"/>
              <a:buFont typeface="Verdana" panose="020B0604030504040204" pitchFamily="34" charset="0"/>
              <a:buChar char="●"/>
            </a:pPr>
            <a:r>
              <a:rPr lang="en-US" altLang="en-US" b="1">
                <a:latin typeface="Arial" panose="020B0604020202020204" pitchFamily="34" charset="0"/>
              </a:rPr>
              <a:t>  The LMRDA is based on these principles:</a:t>
            </a:r>
          </a:p>
          <a:p>
            <a:pPr lvl="1">
              <a:spcBef>
                <a:spcPct val="20000"/>
              </a:spcBef>
              <a:buClr>
                <a:srgbClr val="FF0000"/>
              </a:buClr>
              <a:buSzPct val="125000"/>
              <a:buFont typeface="Verdana" panose="020B0604030504040204" pitchFamily="34" charset="0"/>
              <a:buChar char="–"/>
            </a:pPr>
            <a:r>
              <a:rPr lang="en-US" altLang="en-US" b="1">
                <a:latin typeface="Arial" panose="020B0604020202020204" pitchFamily="34" charset="0"/>
              </a:rPr>
              <a:t>  </a:t>
            </a:r>
            <a:r>
              <a:rPr lang="en-US" altLang="en-US" sz="2000" b="1">
                <a:latin typeface="Arial" panose="020B0604020202020204" pitchFamily="34" charset="0"/>
              </a:rPr>
              <a:t>a strong, honest and responsible trade 	       		union movement</a:t>
            </a:r>
          </a:p>
          <a:p>
            <a:pPr lvl="1">
              <a:spcBef>
                <a:spcPct val="20000"/>
              </a:spcBef>
              <a:buClr>
                <a:srgbClr val="FF0000"/>
              </a:buClr>
              <a:buSzPct val="125000"/>
              <a:buFont typeface="Verdana" panose="020B0604030504040204" pitchFamily="34" charset="0"/>
              <a:buChar char="–"/>
            </a:pPr>
            <a:r>
              <a:rPr lang="en-US" altLang="en-US" sz="2000" b="1">
                <a:latin typeface="Arial" panose="020B0604020202020204" pitchFamily="34" charset="0"/>
              </a:rPr>
              <a:t>  control of internal affairs and finances by fully 		informed rank-and-file union members</a:t>
            </a:r>
          </a:p>
          <a:p>
            <a:pPr lvl="1">
              <a:spcBef>
                <a:spcPct val="20000"/>
              </a:spcBef>
              <a:buClr>
                <a:srgbClr val="FF0000"/>
              </a:buClr>
              <a:buSzPct val="125000"/>
              <a:buFont typeface="Verdana" panose="020B0604030504040204" pitchFamily="34" charset="0"/>
              <a:buChar char="–"/>
            </a:pPr>
            <a:r>
              <a:rPr lang="en-US" altLang="en-US" sz="2000" b="1">
                <a:latin typeface="Arial" panose="020B0604020202020204" pitchFamily="34" charset="0"/>
              </a:rPr>
              <a:t>	  fiduciary obligations of union officers</a:t>
            </a:r>
          </a:p>
          <a:p>
            <a:pPr>
              <a:spcBef>
                <a:spcPct val="20000"/>
              </a:spcBef>
              <a:buClr>
                <a:srgbClr val="FF0000"/>
              </a:buClr>
              <a:buSzPct val="150000"/>
              <a:buFont typeface="Verdana" panose="020B0604030504040204" pitchFamily="34" charset="0"/>
              <a:buNone/>
            </a:pPr>
            <a:endParaRPr lang="en-US" altLang="en-US" sz="2000" b="1">
              <a:latin typeface="Arial" panose="020B0604020202020204"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2018" name="Rectangle 2">
            <a:extLst>
              <a:ext uri="{FF2B5EF4-FFF2-40B4-BE49-F238E27FC236}">
                <a16:creationId xmlns:a16="http://schemas.microsoft.com/office/drawing/2014/main" id="{AA9E2519-6876-2298-1443-8EBFB9063117}"/>
              </a:ext>
            </a:extLst>
          </p:cNvPr>
          <p:cNvSpPr>
            <a:spLocks noChangeArrowheads="1"/>
          </p:cNvSpPr>
          <p:nvPr/>
        </p:nvSpPr>
        <p:spPr bwMode="auto">
          <a:xfrm>
            <a:off x="685800" y="304800"/>
            <a:ext cx="77724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4400">
                <a:solidFill>
                  <a:schemeClr val="tx2"/>
                </a:solidFill>
                <a:latin typeface="Times New Roman" panose="02020603050405020304" pitchFamily="18" charset="0"/>
              </a:defRPr>
            </a:lvl1pPr>
            <a:lvl2pPr>
              <a:defRPr sz="4400">
                <a:solidFill>
                  <a:schemeClr val="tx2"/>
                </a:solidFill>
                <a:latin typeface="Times New Roman" panose="02020603050405020304" pitchFamily="18" charset="0"/>
              </a:defRPr>
            </a:lvl2pPr>
            <a:lvl3pPr>
              <a:defRPr sz="4400">
                <a:solidFill>
                  <a:schemeClr val="tx2"/>
                </a:solidFill>
                <a:latin typeface="Times New Roman" panose="02020603050405020304" pitchFamily="18" charset="0"/>
              </a:defRPr>
            </a:lvl3pPr>
            <a:lvl4pPr>
              <a:defRPr sz="4400">
                <a:solidFill>
                  <a:schemeClr val="tx2"/>
                </a:solidFill>
                <a:latin typeface="Times New Roman" panose="02020603050405020304" pitchFamily="18" charset="0"/>
              </a:defRPr>
            </a:lvl4pPr>
            <a:lvl5pPr>
              <a:defRPr sz="4400">
                <a:solidFill>
                  <a:schemeClr val="tx2"/>
                </a:solidFill>
                <a:latin typeface="Times New Roman" panose="02020603050405020304" pitchFamily="18" charset="0"/>
              </a:defRPr>
            </a:lvl5pPr>
            <a:lvl6pPr marL="457200" algn="ctr" eaLnBrk="0" fontAlgn="base" hangingPunct="0">
              <a:spcBef>
                <a:spcPct val="0"/>
              </a:spcBef>
              <a:spcAft>
                <a:spcPct val="0"/>
              </a:spcAft>
              <a:defRPr sz="4400">
                <a:solidFill>
                  <a:schemeClr val="tx2"/>
                </a:solidFill>
                <a:latin typeface="Times New Roman" panose="02020603050405020304" pitchFamily="18" charset="0"/>
              </a:defRPr>
            </a:lvl6pPr>
            <a:lvl7pPr marL="914400" algn="ctr" eaLnBrk="0" fontAlgn="base" hangingPunct="0">
              <a:spcBef>
                <a:spcPct val="0"/>
              </a:spcBef>
              <a:spcAft>
                <a:spcPct val="0"/>
              </a:spcAft>
              <a:defRPr sz="4400">
                <a:solidFill>
                  <a:schemeClr val="tx2"/>
                </a:solidFill>
                <a:latin typeface="Times New Roman" panose="02020603050405020304" pitchFamily="18" charset="0"/>
              </a:defRPr>
            </a:lvl7pPr>
            <a:lvl8pPr marL="1371600" algn="ctr" eaLnBrk="0" fontAlgn="base" hangingPunct="0">
              <a:spcBef>
                <a:spcPct val="0"/>
              </a:spcBef>
              <a:spcAft>
                <a:spcPct val="0"/>
              </a:spcAft>
              <a:defRPr sz="4400">
                <a:solidFill>
                  <a:schemeClr val="tx2"/>
                </a:solidFill>
                <a:latin typeface="Times New Roman" panose="02020603050405020304" pitchFamily="18" charset="0"/>
              </a:defRPr>
            </a:lvl8pPr>
            <a:lvl9pPr marL="1828800" algn="ctr" eaLnBrk="0" fontAlgn="base" hangingPunct="0">
              <a:spcBef>
                <a:spcPct val="0"/>
              </a:spcBef>
              <a:spcAft>
                <a:spcPct val="0"/>
              </a:spcAft>
              <a:defRPr sz="4400">
                <a:solidFill>
                  <a:schemeClr val="tx2"/>
                </a:solidFill>
                <a:latin typeface="Times New Roman" panose="02020603050405020304" pitchFamily="18" charset="0"/>
              </a:defRPr>
            </a:lvl9pPr>
          </a:lstStyle>
          <a:p>
            <a:endParaRPr lang="en-US" altLang="en-US">
              <a:latin typeface="Arial" panose="020B0604020202020204" pitchFamily="34" charset="0"/>
            </a:endParaRPr>
          </a:p>
        </p:txBody>
      </p:sp>
      <p:sp>
        <p:nvSpPr>
          <p:cNvPr id="342019" name="Rectangle 3">
            <a:extLst>
              <a:ext uri="{FF2B5EF4-FFF2-40B4-BE49-F238E27FC236}">
                <a16:creationId xmlns:a16="http://schemas.microsoft.com/office/drawing/2014/main" id="{3A92F942-8E96-7ACD-4769-219785F3BA28}"/>
              </a:ext>
            </a:extLst>
          </p:cNvPr>
          <p:cNvSpPr>
            <a:spLocks noChangeArrowheads="1"/>
          </p:cNvSpPr>
          <p:nvPr/>
        </p:nvSpPr>
        <p:spPr bwMode="auto">
          <a:xfrm>
            <a:off x="1371600" y="5410200"/>
            <a:ext cx="70866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defRPr sz="3200">
                <a:solidFill>
                  <a:schemeClr val="tx1"/>
                </a:solidFill>
                <a:latin typeface="Times New Roman" panose="02020603050405020304" pitchFamily="18" charset="0"/>
              </a:defRPr>
            </a:lvl1pPr>
            <a:lvl2pPr>
              <a:spcBef>
                <a:spcPct val="20000"/>
              </a:spcBef>
              <a:defRPr sz="2800">
                <a:solidFill>
                  <a:schemeClr val="tx1"/>
                </a:solidFill>
                <a:latin typeface="Times New Roman" panose="02020603050405020304" pitchFamily="18" charset="0"/>
              </a:defRPr>
            </a:lvl2pPr>
            <a:lvl3pPr>
              <a:spcBef>
                <a:spcPct val="20000"/>
              </a:spcBef>
              <a:defRPr sz="2400">
                <a:solidFill>
                  <a:schemeClr val="tx1"/>
                </a:solidFill>
                <a:latin typeface="Times New Roman" panose="02020603050405020304" pitchFamily="18" charset="0"/>
              </a:defRPr>
            </a:lvl3pPr>
            <a:lvl4pPr>
              <a:spcBef>
                <a:spcPct val="20000"/>
              </a:spcBef>
              <a:defRPr sz="2000">
                <a:solidFill>
                  <a:schemeClr val="tx1"/>
                </a:solidFill>
                <a:latin typeface="Times New Roman" panose="02020603050405020304" pitchFamily="18" charset="0"/>
              </a:defRPr>
            </a:lvl4pPr>
            <a:lvl5pPr>
              <a:spcBef>
                <a:spcPct val="20000"/>
              </a:spcBef>
              <a:defRPr sz="2000">
                <a:solidFill>
                  <a:schemeClr val="tx1"/>
                </a:solidFill>
                <a:latin typeface="Times New Roman" panose="02020603050405020304" pitchFamily="18" charset="0"/>
              </a:defRPr>
            </a:lvl5pPr>
            <a:lvl6pPr algn="ctr" eaLnBrk="0" fontAlgn="base" hangingPunct="0">
              <a:spcBef>
                <a:spcPct val="20000"/>
              </a:spcBef>
              <a:spcAft>
                <a:spcPct val="0"/>
              </a:spcAft>
              <a:defRPr sz="2000">
                <a:solidFill>
                  <a:schemeClr val="tx1"/>
                </a:solidFill>
                <a:latin typeface="Times New Roman" panose="02020603050405020304" pitchFamily="18" charset="0"/>
              </a:defRPr>
            </a:lvl6pPr>
            <a:lvl7pPr algn="ctr" eaLnBrk="0" fontAlgn="base" hangingPunct="0">
              <a:spcBef>
                <a:spcPct val="20000"/>
              </a:spcBef>
              <a:spcAft>
                <a:spcPct val="0"/>
              </a:spcAft>
              <a:defRPr sz="2000">
                <a:solidFill>
                  <a:schemeClr val="tx1"/>
                </a:solidFill>
                <a:latin typeface="Times New Roman" panose="02020603050405020304" pitchFamily="18" charset="0"/>
              </a:defRPr>
            </a:lvl7pPr>
            <a:lvl8pPr algn="ctr" eaLnBrk="0" fontAlgn="base" hangingPunct="0">
              <a:spcBef>
                <a:spcPct val="20000"/>
              </a:spcBef>
              <a:spcAft>
                <a:spcPct val="0"/>
              </a:spcAft>
              <a:defRPr sz="2000">
                <a:solidFill>
                  <a:schemeClr val="tx1"/>
                </a:solidFill>
                <a:latin typeface="Times New Roman" panose="02020603050405020304" pitchFamily="18" charset="0"/>
              </a:defRPr>
            </a:lvl8pPr>
            <a:lvl9pPr algn="ctr" eaLnBrk="0" fontAlgn="base" hangingPunct="0">
              <a:spcBef>
                <a:spcPct val="20000"/>
              </a:spcBef>
              <a:spcAft>
                <a:spcPct val="0"/>
              </a:spcAft>
              <a:defRPr sz="2000">
                <a:solidFill>
                  <a:schemeClr val="tx1"/>
                </a:solidFill>
                <a:latin typeface="Times New Roman" panose="02020603050405020304" pitchFamily="18" charset="0"/>
              </a:defRPr>
            </a:lvl9pPr>
          </a:lstStyle>
          <a:p>
            <a:pPr algn="l">
              <a:lnSpc>
                <a:spcPct val="70000"/>
              </a:lnSpc>
              <a:spcBef>
                <a:spcPct val="50000"/>
              </a:spcBef>
              <a:buClr>
                <a:srgbClr val="CC0000"/>
              </a:buClr>
              <a:buFontTx/>
              <a:buChar char="•"/>
            </a:pPr>
            <a:endParaRPr lang="en-US" altLang="en-US" sz="2400">
              <a:latin typeface="Arial" panose="020B0604020202020204" pitchFamily="34" charset="0"/>
            </a:endParaRPr>
          </a:p>
        </p:txBody>
      </p:sp>
      <p:pic>
        <p:nvPicPr>
          <p:cNvPr id="342020" name="Picture 4">
            <a:extLst>
              <a:ext uri="{FF2B5EF4-FFF2-40B4-BE49-F238E27FC236}">
                <a16:creationId xmlns:a16="http://schemas.microsoft.com/office/drawing/2014/main" id="{13C0594A-B3E8-910B-1878-5302456FDEA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809625" cy="6858000"/>
          </a:xfrm>
          <a:prstGeom prst="rect">
            <a:avLst/>
          </a:prstGeom>
          <a:noFill/>
          <a:extLst>
            <a:ext uri="{909E8E84-426E-40DD-AFC4-6F175D3DCCD1}">
              <a14:hiddenFill xmlns:a14="http://schemas.microsoft.com/office/drawing/2010/main">
                <a:solidFill>
                  <a:srgbClr val="FFFFFF"/>
                </a:solidFill>
              </a14:hiddenFill>
            </a:ext>
          </a:extLst>
        </p:spPr>
      </p:pic>
      <p:sp>
        <p:nvSpPr>
          <p:cNvPr id="342021" name="Text Box 5">
            <a:extLst>
              <a:ext uri="{FF2B5EF4-FFF2-40B4-BE49-F238E27FC236}">
                <a16:creationId xmlns:a16="http://schemas.microsoft.com/office/drawing/2014/main" id="{7EF88EDB-6465-E140-A981-C73D36AC76F6}"/>
              </a:ext>
            </a:extLst>
          </p:cNvPr>
          <p:cNvSpPr txBox="1">
            <a:spLocks noChangeArrowheads="1"/>
          </p:cNvSpPr>
          <p:nvPr/>
        </p:nvSpPr>
        <p:spPr bwMode="auto">
          <a:xfrm>
            <a:off x="1447800" y="4572000"/>
            <a:ext cx="7239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23838" indent="-223838" algn="l">
              <a:defRPr sz="2400">
                <a:solidFill>
                  <a:schemeClr val="tx1"/>
                </a:solidFill>
                <a:latin typeface="Times New Roman" panose="02020603050405020304" pitchFamily="18" charset="0"/>
              </a:defRPr>
            </a:lvl1pPr>
            <a:lvl2pPr marL="561975" algn="l">
              <a:defRPr sz="2400">
                <a:solidFill>
                  <a:schemeClr val="tx1"/>
                </a:solidFill>
                <a:latin typeface="Times New Roman" panose="02020603050405020304" pitchFamily="18" charset="0"/>
              </a:defRPr>
            </a:lvl2pPr>
            <a:lvl3pPr algn="l">
              <a:defRPr sz="2400">
                <a:solidFill>
                  <a:schemeClr val="tx1"/>
                </a:solidFill>
                <a:latin typeface="Times New Roman" panose="02020603050405020304" pitchFamily="18" charset="0"/>
              </a:defRPr>
            </a:lvl3pPr>
            <a:lvl4pPr algn="l">
              <a:defRPr sz="2400">
                <a:solidFill>
                  <a:schemeClr val="tx1"/>
                </a:solidFill>
                <a:latin typeface="Times New Roman" panose="02020603050405020304" pitchFamily="18" charset="0"/>
              </a:defRPr>
            </a:lvl4pPr>
            <a:lvl5pPr algn="l">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a:buClr>
                <a:srgbClr val="FF0000"/>
              </a:buClr>
              <a:buSzPct val="150000"/>
              <a:buFontTx/>
              <a:buChar char="•"/>
            </a:pPr>
            <a:endParaRPr lang="en-US" altLang="en-US" b="1">
              <a:latin typeface="Arial" panose="020B0604020202020204" pitchFamily="34" charset="0"/>
            </a:endParaRPr>
          </a:p>
        </p:txBody>
      </p:sp>
      <p:sp>
        <p:nvSpPr>
          <p:cNvPr id="342022" name="Text Box 6">
            <a:extLst>
              <a:ext uri="{FF2B5EF4-FFF2-40B4-BE49-F238E27FC236}">
                <a16:creationId xmlns:a16="http://schemas.microsoft.com/office/drawing/2014/main" id="{68555ABF-0E02-A3BA-F852-EF45765DD71B}"/>
              </a:ext>
            </a:extLst>
          </p:cNvPr>
          <p:cNvSpPr txBox="1">
            <a:spLocks noChangeArrowheads="1"/>
          </p:cNvSpPr>
          <p:nvPr/>
        </p:nvSpPr>
        <p:spPr bwMode="auto">
          <a:xfrm>
            <a:off x="990600" y="533400"/>
            <a:ext cx="75438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b="1">
                <a:solidFill>
                  <a:srgbClr val="0000FF"/>
                </a:solidFill>
                <a:latin typeface="Arial" panose="020B0604020202020204" pitchFamily="34" charset="0"/>
              </a:rPr>
              <a:t>Who is covered by the LMRDA? </a:t>
            </a:r>
          </a:p>
        </p:txBody>
      </p:sp>
      <p:sp>
        <p:nvSpPr>
          <p:cNvPr id="342023" name="Text Box 7">
            <a:extLst>
              <a:ext uri="{FF2B5EF4-FFF2-40B4-BE49-F238E27FC236}">
                <a16:creationId xmlns:a16="http://schemas.microsoft.com/office/drawing/2014/main" id="{C417A393-6771-AF82-B008-599D4488A6D0}"/>
              </a:ext>
            </a:extLst>
          </p:cNvPr>
          <p:cNvSpPr txBox="1">
            <a:spLocks noChangeArrowheads="1"/>
          </p:cNvSpPr>
          <p:nvPr/>
        </p:nvSpPr>
        <p:spPr bwMode="auto">
          <a:xfrm>
            <a:off x="1066800" y="838200"/>
            <a:ext cx="7239000" cy="6591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tabLst>
                <a:tab pos="466725" algn="l"/>
              </a:tabLst>
              <a:defRPr sz="2400">
                <a:solidFill>
                  <a:schemeClr val="tx1"/>
                </a:solidFill>
                <a:latin typeface="Times New Roman" panose="02020603050405020304" pitchFamily="18" charset="0"/>
              </a:defRPr>
            </a:lvl1pPr>
            <a:lvl2pPr algn="l">
              <a:tabLst>
                <a:tab pos="466725" algn="l"/>
              </a:tabLst>
              <a:defRPr sz="2400">
                <a:solidFill>
                  <a:schemeClr val="tx1"/>
                </a:solidFill>
                <a:latin typeface="Times New Roman" panose="02020603050405020304" pitchFamily="18" charset="0"/>
              </a:defRPr>
            </a:lvl2pPr>
            <a:lvl3pPr algn="l">
              <a:tabLst>
                <a:tab pos="466725" algn="l"/>
              </a:tabLst>
              <a:defRPr sz="2400">
                <a:solidFill>
                  <a:schemeClr val="tx1"/>
                </a:solidFill>
                <a:latin typeface="Times New Roman" panose="02020603050405020304" pitchFamily="18" charset="0"/>
              </a:defRPr>
            </a:lvl3pPr>
            <a:lvl4pPr algn="l">
              <a:tabLst>
                <a:tab pos="466725" algn="l"/>
              </a:tabLst>
              <a:defRPr sz="2400">
                <a:solidFill>
                  <a:schemeClr val="tx1"/>
                </a:solidFill>
                <a:latin typeface="Times New Roman" panose="02020603050405020304" pitchFamily="18" charset="0"/>
              </a:defRPr>
            </a:lvl4pPr>
            <a:lvl5pPr algn="l">
              <a:tabLst>
                <a:tab pos="466725" algn="l"/>
              </a:tabLst>
              <a:defRPr sz="2400">
                <a:solidFill>
                  <a:schemeClr val="tx1"/>
                </a:solidFill>
                <a:latin typeface="Times New Roman" panose="02020603050405020304" pitchFamily="18" charset="0"/>
              </a:defRPr>
            </a:lvl5pPr>
            <a:lvl6pPr eaLnBrk="0" fontAlgn="base" hangingPunct="0">
              <a:spcBef>
                <a:spcPct val="0"/>
              </a:spcBef>
              <a:spcAft>
                <a:spcPct val="0"/>
              </a:spcAft>
              <a:tabLst>
                <a:tab pos="466725" algn="l"/>
              </a:tabLst>
              <a:defRPr sz="2400">
                <a:solidFill>
                  <a:schemeClr val="tx1"/>
                </a:solidFill>
                <a:latin typeface="Times New Roman" panose="02020603050405020304" pitchFamily="18" charset="0"/>
              </a:defRPr>
            </a:lvl6pPr>
            <a:lvl7pPr eaLnBrk="0" fontAlgn="base" hangingPunct="0">
              <a:spcBef>
                <a:spcPct val="0"/>
              </a:spcBef>
              <a:spcAft>
                <a:spcPct val="0"/>
              </a:spcAft>
              <a:tabLst>
                <a:tab pos="466725" algn="l"/>
              </a:tabLst>
              <a:defRPr sz="2400">
                <a:solidFill>
                  <a:schemeClr val="tx1"/>
                </a:solidFill>
                <a:latin typeface="Times New Roman" panose="02020603050405020304" pitchFamily="18" charset="0"/>
              </a:defRPr>
            </a:lvl7pPr>
            <a:lvl8pPr eaLnBrk="0" fontAlgn="base" hangingPunct="0">
              <a:spcBef>
                <a:spcPct val="0"/>
              </a:spcBef>
              <a:spcAft>
                <a:spcPct val="0"/>
              </a:spcAft>
              <a:tabLst>
                <a:tab pos="466725" algn="l"/>
              </a:tabLst>
              <a:defRPr sz="2400">
                <a:solidFill>
                  <a:schemeClr val="tx1"/>
                </a:solidFill>
                <a:latin typeface="Times New Roman" panose="02020603050405020304" pitchFamily="18" charset="0"/>
              </a:defRPr>
            </a:lvl8pPr>
            <a:lvl9pPr eaLnBrk="0" fontAlgn="base" hangingPunct="0">
              <a:spcBef>
                <a:spcPct val="0"/>
              </a:spcBef>
              <a:spcAft>
                <a:spcPct val="0"/>
              </a:spcAft>
              <a:tabLst>
                <a:tab pos="466725" algn="l"/>
              </a:tabLst>
              <a:defRPr sz="2400">
                <a:solidFill>
                  <a:schemeClr val="tx1"/>
                </a:solidFill>
                <a:latin typeface="Times New Roman" panose="02020603050405020304" pitchFamily="18" charset="0"/>
              </a:defRPr>
            </a:lvl9pPr>
          </a:lstStyle>
          <a:p>
            <a:pPr>
              <a:spcBef>
                <a:spcPct val="20000"/>
              </a:spcBef>
              <a:buClr>
                <a:schemeClr val="tx2"/>
              </a:buClr>
              <a:buFont typeface="Wingdings" panose="05000000000000000000" pitchFamily="2" charset="2"/>
              <a:buNone/>
            </a:pPr>
            <a:r>
              <a:rPr lang="en-US" altLang="en-US" b="1">
                <a:latin typeface="Arial" panose="020B0604020202020204" pitchFamily="34" charset="0"/>
              </a:rPr>
              <a:t> </a:t>
            </a:r>
          </a:p>
          <a:p>
            <a:pPr>
              <a:spcBef>
                <a:spcPct val="20000"/>
              </a:spcBef>
              <a:buClr>
                <a:srgbClr val="FF0000"/>
              </a:buClr>
              <a:buSzPct val="150000"/>
              <a:buFont typeface="Verdana" panose="020B0604030504040204" pitchFamily="34" charset="0"/>
              <a:buChar char="●"/>
            </a:pPr>
            <a:r>
              <a:rPr lang="en-US" altLang="en-US" b="1">
                <a:latin typeface="Arial" panose="020B0604020202020204" pitchFamily="34" charset="0"/>
              </a:rPr>
              <a:t>  Unions representing employees of private               	sector employers</a:t>
            </a:r>
          </a:p>
          <a:p>
            <a:pPr>
              <a:spcBef>
                <a:spcPct val="20000"/>
              </a:spcBef>
              <a:buClr>
                <a:srgbClr val="FF0000"/>
              </a:buClr>
              <a:buSzPct val="150000"/>
              <a:buFont typeface="Verdana" panose="020B0604030504040204" pitchFamily="34" charset="0"/>
              <a:buChar char="●"/>
            </a:pPr>
            <a:endParaRPr lang="en-US" altLang="en-US" b="1">
              <a:latin typeface="Arial" panose="020B0604020202020204" pitchFamily="34" charset="0"/>
            </a:endParaRPr>
          </a:p>
          <a:p>
            <a:pPr>
              <a:spcBef>
                <a:spcPct val="20000"/>
              </a:spcBef>
              <a:buClr>
                <a:srgbClr val="FF0000"/>
              </a:buClr>
              <a:buSzPct val="150000"/>
              <a:buFont typeface="Verdana" panose="020B0604030504040204" pitchFamily="34" charset="0"/>
              <a:buChar char="●"/>
            </a:pPr>
            <a:r>
              <a:rPr lang="en-US" altLang="en-US" b="1">
                <a:latin typeface="Arial" panose="020B0604020202020204" pitchFamily="34" charset="0"/>
              </a:rPr>
              <a:t>  Unions representing U.S. Postal Service 	employees are covered by the LMRDA as the 	result of the Postal Reorganization Act. </a:t>
            </a:r>
          </a:p>
          <a:p>
            <a:pPr>
              <a:spcBef>
                <a:spcPct val="20000"/>
              </a:spcBef>
              <a:buClr>
                <a:srgbClr val="FF0000"/>
              </a:buClr>
              <a:buSzPct val="150000"/>
              <a:buFont typeface="Verdana" panose="020B0604030504040204" pitchFamily="34" charset="0"/>
              <a:buChar char="●"/>
            </a:pPr>
            <a:endParaRPr lang="en-US" altLang="en-US" b="1">
              <a:latin typeface="Arial" panose="020B0604020202020204" pitchFamily="34" charset="0"/>
            </a:endParaRPr>
          </a:p>
          <a:p>
            <a:pPr>
              <a:spcBef>
                <a:spcPct val="20000"/>
              </a:spcBef>
              <a:buClr>
                <a:srgbClr val="FF0000"/>
              </a:buClr>
              <a:buSzPct val="150000"/>
              <a:buFont typeface="Verdana" panose="020B0604030504040204" pitchFamily="34" charset="0"/>
              <a:buChar char="●"/>
            </a:pPr>
            <a:r>
              <a:rPr lang="en-US" altLang="en-US" b="1">
                <a:latin typeface="Arial" panose="020B0604020202020204" pitchFamily="34" charset="0"/>
              </a:rPr>
              <a:t>  Unions representing Federal employees are 	covered by the implementing regulations of 	the standards of conduct provisions of the 	Civil Service Reform Act of 1978. </a:t>
            </a:r>
          </a:p>
          <a:p>
            <a:pPr>
              <a:spcBef>
                <a:spcPct val="20000"/>
              </a:spcBef>
              <a:buClr>
                <a:srgbClr val="FF0000"/>
              </a:buClr>
              <a:buSzPct val="150000"/>
              <a:buFont typeface="Verdana" panose="020B0604030504040204" pitchFamily="34" charset="0"/>
              <a:buChar char="●"/>
            </a:pPr>
            <a:endParaRPr lang="en-US" altLang="en-US" b="1">
              <a:latin typeface="Arial" panose="020B0604020202020204" pitchFamily="34" charset="0"/>
            </a:endParaRPr>
          </a:p>
          <a:p>
            <a:pPr>
              <a:spcBef>
                <a:spcPct val="20000"/>
              </a:spcBef>
              <a:buClr>
                <a:srgbClr val="FF0000"/>
              </a:buClr>
              <a:buSzPct val="150000"/>
              <a:buFont typeface="Verdana" panose="020B0604030504040204" pitchFamily="34" charset="0"/>
              <a:buChar char="●"/>
            </a:pPr>
            <a:endParaRPr lang="en-US" altLang="en-US" b="1">
              <a:latin typeface="Arial" panose="020B0604020202020204" pitchFamily="34" charset="0"/>
            </a:endParaRPr>
          </a:p>
          <a:p>
            <a:pPr>
              <a:spcBef>
                <a:spcPct val="20000"/>
              </a:spcBef>
              <a:buClr>
                <a:srgbClr val="FF0000"/>
              </a:buClr>
              <a:buSzPct val="150000"/>
              <a:buFont typeface="Verdana" panose="020B0604030504040204" pitchFamily="34" charset="0"/>
              <a:buChar char="●"/>
            </a:pPr>
            <a:endParaRPr lang="en-US" altLang="en-US" b="1">
              <a:latin typeface="Arial" panose="020B0604020202020204" pitchFamily="34" charset="0"/>
            </a:endParaRPr>
          </a:p>
          <a:p>
            <a:pPr>
              <a:spcBef>
                <a:spcPct val="20000"/>
              </a:spcBef>
              <a:buClr>
                <a:srgbClr val="FF0000"/>
              </a:buClr>
              <a:buSzPct val="150000"/>
              <a:buFont typeface="Verdana" panose="020B0604030504040204" pitchFamily="34" charset="0"/>
              <a:buChar char="●"/>
            </a:pPr>
            <a:endParaRPr lang="en-US" altLang="en-US" b="1">
              <a:latin typeface="Arial" panose="020B0604020202020204"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1474" name="Rectangle 2">
            <a:extLst>
              <a:ext uri="{FF2B5EF4-FFF2-40B4-BE49-F238E27FC236}">
                <a16:creationId xmlns:a16="http://schemas.microsoft.com/office/drawing/2014/main" id="{EDEC15F9-15A1-31F7-EB25-4ABE91D3ECCB}"/>
              </a:ext>
            </a:extLst>
          </p:cNvPr>
          <p:cNvSpPr>
            <a:spLocks noChangeArrowheads="1"/>
          </p:cNvSpPr>
          <p:nvPr/>
        </p:nvSpPr>
        <p:spPr bwMode="auto">
          <a:xfrm>
            <a:off x="685800" y="304800"/>
            <a:ext cx="77724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4400">
                <a:solidFill>
                  <a:schemeClr val="tx2"/>
                </a:solidFill>
                <a:latin typeface="Times New Roman" panose="02020603050405020304" pitchFamily="18" charset="0"/>
              </a:defRPr>
            </a:lvl1pPr>
            <a:lvl2pPr>
              <a:defRPr sz="4400">
                <a:solidFill>
                  <a:schemeClr val="tx2"/>
                </a:solidFill>
                <a:latin typeface="Times New Roman" panose="02020603050405020304" pitchFamily="18" charset="0"/>
              </a:defRPr>
            </a:lvl2pPr>
            <a:lvl3pPr>
              <a:defRPr sz="4400">
                <a:solidFill>
                  <a:schemeClr val="tx2"/>
                </a:solidFill>
                <a:latin typeface="Times New Roman" panose="02020603050405020304" pitchFamily="18" charset="0"/>
              </a:defRPr>
            </a:lvl3pPr>
            <a:lvl4pPr>
              <a:defRPr sz="4400">
                <a:solidFill>
                  <a:schemeClr val="tx2"/>
                </a:solidFill>
                <a:latin typeface="Times New Roman" panose="02020603050405020304" pitchFamily="18" charset="0"/>
              </a:defRPr>
            </a:lvl4pPr>
            <a:lvl5pPr>
              <a:defRPr sz="4400">
                <a:solidFill>
                  <a:schemeClr val="tx2"/>
                </a:solidFill>
                <a:latin typeface="Times New Roman" panose="02020603050405020304" pitchFamily="18" charset="0"/>
              </a:defRPr>
            </a:lvl5pPr>
            <a:lvl6pPr marL="457200" algn="ctr" eaLnBrk="0" fontAlgn="base" hangingPunct="0">
              <a:spcBef>
                <a:spcPct val="0"/>
              </a:spcBef>
              <a:spcAft>
                <a:spcPct val="0"/>
              </a:spcAft>
              <a:defRPr sz="4400">
                <a:solidFill>
                  <a:schemeClr val="tx2"/>
                </a:solidFill>
                <a:latin typeface="Times New Roman" panose="02020603050405020304" pitchFamily="18" charset="0"/>
              </a:defRPr>
            </a:lvl6pPr>
            <a:lvl7pPr marL="914400" algn="ctr" eaLnBrk="0" fontAlgn="base" hangingPunct="0">
              <a:spcBef>
                <a:spcPct val="0"/>
              </a:spcBef>
              <a:spcAft>
                <a:spcPct val="0"/>
              </a:spcAft>
              <a:defRPr sz="4400">
                <a:solidFill>
                  <a:schemeClr val="tx2"/>
                </a:solidFill>
                <a:latin typeface="Times New Roman" panose="02020603050405020304" pitchFamily="18" charset="0"/>
              </a:defRPr>
            </a:lvl7pPr>
            <a:lvl8pPr marL="1371600" algn="ctr" eaLnBrk="0" fontAlgn="base" hangingPunct="0">
              <a:spcBef>
                <a:spcPct val="0"/>
              </a:spcBef>
              <a:spcAft>
                <a:spcPct val="0"/>
              </a:spcAft>
              <a:defRPr sz="4400">
                <a:solidFill>
                  <a:schemeClr val="tx2"/>
                </a:solidFill>
                <a:latin typeface="Times New Roman" panose="02020603050405020304" pitchFamily="18" charset="0"/>
              </a:defRPr>
            </a:lvl8pPr>
            <a:lvl9pPr marL="1828800" algn="ctr" eaLnBrk="0" fontAlgn="base" hangingPunct="0">
              <a:spcBef>
                <a:spcPct val="0"/>
              </a:spcBef>
              <a:spcAft>
                <a:spcPct val="0"/>
              </a:spcAft>
              <a:defRPr sz="4400">
                <a:solidFill>
                  <a:schemeClr val="tx2"/>
                </a:solidFill>
                <a:latin typeface="Times New Roman" panose="02020603050405020304" pitchFamily="18" charset="0"/>
              </a:defRPr>
            </a:lvl9pPr>
          </a:lstStyle>
          <a:p>
            <a:endParaRPr lang="en-US" altLang="en-US">
              <a:latin typeface="Arial" panose="020B0604020202020204" pitchFamily="34" charset="0"/>
            </a:endParaRPr>
          </a:p>
        </p:txBody>
      </p:sp>
      <p:sp>
        <p:nvSpPr>
          <p:cNvPr id="361475" name="Rectangle 3">
            <a:extLst>
              <a:ext uri="{FF2B5EF4-FFF2-40B4-BE49-F238E27FC236}">
                <a16:creationId xmlns:a16="http://schemas.microsoft.com/office/drawing/2014/main" id="{C1FA7528-5887-84E5-64FA-14DC2801657F}"/>
              </a:ext>
            </a:extLst>
          </p:cNvPr>
          <p:cNvSpPr>
            <a:spLocks noChangeArrowheads="1"/>
          </p:cNvSpPr>
          <p:nvPr/>
        </p:nvSpPr>
        <p:spPr bwMode="auto">
          <a:xfrm>
            <a:off x="1371600" y="5410200"/>
            <a:ext cx="70866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defRPr sz="3200">
                <a:solidFill>
                  <a:schemeClr val="tx1"/>
                </a:solidFill>
                <a:latin typeface="Times New Roman" panose="02020603050405020304" pitchFamily="18" charset="0"/>
              </a:defRPr>
            </a:lvl1pPr>
            <a:lvl2pPr>
              <a:spcBef>
                <a:spcPct val="20000"/>
              </a:spcBef>
              <a:defRPr sz="2800">
                <a:solidFill>
                  <a:schemeClr val="tx1"/>
                </a:solidFill>
                <a:latin typeface="Times New Roman" panose="02020603050405020304" pitchFamily="18" charset="0"/>
              </a:defRPr>
            </a:lvl2pPr>
            <a:lvl3pPr>
              <a:spcBef>
                <a:spcPct val="20000"/>
              </a:spcBef>
              <a:defRPr sz="2400">
                <a:solidFill>
                  <a:schemeClr val="tx1"/>
                </a:solidFill>
                <a:latin typeface="Times New Roman" panose="02020603050405020304" pitchFamily="18" charset="0"/>
              </a:defRPr>
            </a:lvl3pPr>
            <a:lvl4pPr>
              <a:spcBef>
                <a:spcPct val="20000"/>
              </a:spcBef>
              <a:defRPr sz="2000">
                <a:solidFill>
                  <a:schemeClr val="tx1"/>
                </a:solidFill>
                <a:latin typeface="Times New Roman" panose="02020603050405020304" pitchFamily="18" charset="0"/>
              </a:defRPr>
            </a:lvl4pPr>
            <a:lvl5pPr>
              <a:spcBef>
                <a:spcPct val="20000"/>
              </a:spcBef>
              <a:defRPr sz="2000">
                <a:solidFill>
                  <a:schemeClr val="tx1"/>
                </a:solidFill>
                <a:latin typeface="Times New Roman" panose="02020603050405020304" pitchFamily="18" charset="0"/>
              </a:defRPr>
            </a:lvl5pPr>
            <a:lvl6pPr algn="ctr" eaLnBrk="0" fontAlgn="base" hangingPunct="0">
              <a:spcBef>
                <a:spcPct val="20000"/>
              </a:spcBef>
              <a:spcAft>
                <a:spcPct val="0"/>
              </a:spcAft>
              <a:defRPr sz="2000">
                <a:solidFill>
                  <a:schemeClr val="tx1"/>
                </a:solidFill>
                <a:latin typeface="Times New Roman" panose="02020603050405020304" pitchFamily="18" charset="0"/>
              </a:defRPr>
            </a:lvl6pPr>
            <a:lvl7pPr algn="ctr" eaLnBrk="0" fontAlgn="base" hangingPunct="0">
              <a:spcBef>
                <a:spcPct val="20000"/>
              </a:spcBef>
              <a:spcAft>
                <a:spcPct val="0"/>
              </a:spcAft>
              <a:defRPr sz="2000">
                <a:solidFill>
                  <a:schemeClr val="tx1"/>
                </a:solidFill>
                <a:latin typeface="Times New Roman" panose="02020603050405020304" pitchFamily="18" charset="0"/>
              </a:defRPr>
            </a:lvl7pPr>
            <a:lvl8pPr algn="ctr" eaLnBrk="0" fontAlgn="base" hangingPunct="0">
              <a:spcBef>
                <a:spcPct val="20000"/>
              </a:spcBef>
              <a:spcAft>
                <a:spcPct val="0"/>
              </a:spcAft>
              <a:defRPr sz="2000">
                <a:solidFill>
                  <a:schemeClr val="tx1"/>
                </a:solidFill>
                <a:latin typeface="Times New Roman" panose="02020603050405020304" pitchFamily="18" charset="0"/>
              </a:defRPr>
            </a:lvl8pPr>
            <a:lvl9pPr algn="ctr" eaLnBrk="0" fontAlgn="base" hangingPunct="0">
              <a:spcBef>
                <a:spcPct val="20000"/>
              </a:spcBef>
              <a:spcAft>
                <a:spcPct val="0"/>
              </a:spcAft>
              <a:defRPr sz="2000">
                <a:solidFill>
                  <a:schemeClr val="tx1"/>
                </a:solidFill>
                <a:latin typeface="Times New Roman" panose="02020603050405020304" pitchFamily="18" charset="0"/>
              </a:defRPr>
            </a:lvl9pPr>
          </a:lstStyle>
          <a:p>
            <a:pPr algn="l">
              <a:lnSpc>
                <a:spcPct val="70000"/>
              </a:lnSpc>
              <a:spcBef>
                <a:spcPct val="50000"/>
              </a:spcBef>
              <a:buClr>
                <a:srgbClr val="CC0000"/>
              </a:buClr>
              <a:buFontTx/>
              <a:buChar char="•"/>
            </a:pPr>
            <a:endParaRPr lang="en-US" altLang="en-US" sz="2400">
              <a:latin typeface="Arial" panose="020B0604020202020204" pitchFamily="34" charset="0"/>
            </a:endParaRPr>
          </a:p>
        </p:txBody>
      </p:sp>
      <p:pic>
        <p:nvPicPr>
          <p:cNvPr id="361476" name="Picture 4">
            <a:extLst>
              <a:ext uri="{FF2B5EF4-FFF2-40B4-BE49-F238E27FC236}">
                <a16:creationId xmlns:a16="http://schemas.microsoft.com/office/drawing/2014/main" id="{F22D6C1B-8F29-B4AF-37BD-41EB54C5A89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809625" cy="6858000"/>
          </a:xfrm>
          <a:prstGeom prst="rect">
            <a:avLst/>
          </a:prstGeom>
          <a:noFill/>
          <a:extLst>
            <a:ext uri="{909E8E84-426E-40DD-AFC4-6F175D3DCCD1}">
              <a14:hiddenFill xmlns:a14="http://schemas.microsoft.com/office/drawing/2010/main">
                <a:solidFill>
                  <a:srgbClr val="FFFFFF"/>
                </a:solidFill>
              </a14:hiddenFill>
            </a:ext>
          </a:extLst>
        </p:spPr>
      </p:pic>
      <p:sp>
        <p:nvSpPr>
          <p:cNvPr id="361477" name="Text Box 5">
            <a:extLst>
              <a:ext uri="{FF2B5EF4-FFF2-40B4-BE49-F238E27FC236}">
                <a16:creationId xmlns:a16="http://schemas.microsoft.com/office/drawing/2014/main" id="{4117518C-D57F-F839-7FFD-85C7CB51AF32}"/>
              </a:ext>
            </a:extLst>
          </p:cNvPr>
          <p:cNvSpPr txBox="1">
            <a:spLocks noChangeArrowheads="1"/>
          </p:cNvSpPr>
          <p:nvPr/>
        </p:nvSpPr>
        <p:spPr bwMode="auto">
          <a:xfrm>
            <a:off x="1447800" y="4572000"/>
            <a:ext cx="7239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23838" indent="-223838" algn="l">
              <a:defRPr sz="2400">
                <a:solidFill>
                  <a:schemeClr val="tx1"/>
                </a:solidFill>
                <a:latin typeface="Times New Roman" panose="02020603050405020304" pitchFamily="18" charset="0"/>
              </a:defRPr>
            </a:lvl1pPr>
            <a:lvl2pPr marL="561975" algn="l">
              <a:defRPr sz="2400">
                <a:solidFill>
                  <a:schemeClr val="tx1"/>
                </a:solidFill>
                <a:latin typeface="Times New Roman" panose="02020603050405020304" pitchFamily="18" charset="0"/>
              </a:defRPr>
            </a:lvl2pPr>
            <a:lvl3pPr algn="l">
              <a:defRPr sz="2400">
                <a:solidFill>
                  <a:schemeClr val="tx1"/>
                </a:solidFill>
                <a:latin typeface="Times New Roman" panose="02020603050405020304" pitchFamily="18" charset="0"/>
              </a:defRPr>
            </a:lvl3pPr>
            <a:lvl4pPr algn="l">
              <a:defRPr sz="2400">
                <a:solidFill>
                  <a:schemeClr val="tx1"/>
                </a:solidFill>
                <a:latin typeface="Times New Roman" panose="02020603050405020304" pitchFamily="18" charset="0"/>
              </a:defRPr>
            </a:lvl4pPr>
            <a:lvl5pPr algn="l">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a:buClr>
                <a:srgbClr val="FF0000"/>
              </a:buClr>
              <a:buSzPct val="150000"/>
              <a:buFontTx/>
              <a:buChar char="•"/>
            </a:pPr>
            <a:endParaRPr lang="en-US" altLang="en-US" b="1">
              <a:latin typeface="Arial" panose="020B0604020202020204" pitchFamily="34" charset="0"/>
            </a:endParaRPr>
          </a:p>
        </p:txBody>
      </p:sp>
      <p:sp>
        <p:nvSpPr>
          <p:cNvPr id="361478" name="Text Box 6">
            <a:extLst>
              <a:ext uri="{FF2B5EF4-FFF2-40B4-BE49-F238E27FC236}">
                <a16:creationId xmlns:a16="http://schemas.microsoft.com/office/drawing/2014/main" id="{60CFAA44-7F80-D623-27E7-5E20E6D5FADE}"/>
              </a:ext>
            </a:extLst>
          </p:cNvPr>
          <p:cNvSpPr txBox="1">
            <a:spLocks noChangeArrowheads="1"/>
          </p:cNvSpPr>
          <p:nvPr/>
        </p:nvSpPr>
        <p:spPr bwMode="auto">
          <a:xfrm>
            <a:off x="990600" y="533400"/>
            <a:ext cx="75438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b="1">
                <a:solidFill>
                  <a:srgbClr val="0000FF"/>
                </a:solidFill>
                <a:latin typeface="Arial" panose="020B0604020202020204" pitchFamily="34" charset="0"/>
              </a:rPr>
              <a:t>Who is covered by the LMRDA? </a:t>
            </a:r>
          </a:p>
        </p:txBody>
      </p:sp>
      <p:sp>
        <p:nvSpPr>
          <p:cNvPr id="361479" name="Text Box 7">
            <a:extLst>
              <a:ext uri="{FF2B5EF4-FFF2-40B4-BE49-F238E27FC236}">
                <a16:creationId xmlns:a16="http://schemas.microsoft.com/office/drawing/2014/main" id="{F0768B4F-7866-F8EC-5B99-6DE63676FD9D}"/>
              </a:ext>
            </a:extLst>
          </p:cNvPr>
          <p:cNvSpPr txBox="1">
            <a:spLocks noChangeArrowheads="1"/>
          </p:cNvSpPr>
          <p:nvPr/>
        </p:nvSpPr>
        <p:spPr bwMode="auto">
          <a:xfrm>
            <a:off x="1066800" y="838200"/>
            <a:ext cx="7239000" cy="4437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00050" indent="-400050" algn="l">
              <a:tabLst>
                <a:tab pos="466725" algn="l"/>
              </a:tabLst>
              <a:defRPr sz="2400">
                <a:solidFill>
                  <a:schemeClr val="tx1"/>
                </a:solidFill>
                <a:latin typeface="Times New Roman" panose="02020603050405020304" pitchFamily="18" charset="0"/>
              </a:defRPr>
            </a:lvl1pPr>
            <a:lvl2pPr marL="571500" algn="l">
              <a:tabLst>
                <a:tab pos="466725" algn="l"/>
              </a:tabLst>
              <a:defRPr sz="2400">
                <a:solidFill>
                  <a:schemeClr val="tx1"/>
                </a:solidFill>
                <a:latin typeface="Times New Roman" panose="02020603050405020304" pitchFamily="18" charset="0"/>
              </a:defRPr>
            </a:lvl2pPr>
            <a:lvl3pPr algn="l">
              <a:tabLst>
                <a:tab pos="466725" algn="l"/>
              </a:tabLst>
              <a:defRPr sz="2400">
                <a:solidFill>
                  <a:schemeClr val="tx1"/>
                </a:solidFill>
                <a:latin typeface="Times New Roman" panose="02020603050405020304" pitchFamily="18" charset="0"/>
              </a:defRPr>
            </a:lvl3pPr>
            <a:lvl4pPr algn="l">
              <a:tabLst>
                <a:tab pos="466725" algn="l"/>
              </a:tabLst>
              <a:defRPr sz="2400">
                <a:solidFill>
                  <a:schemeClr val="tx1"/>
                </a:solidFill>
                <a:latin typeface="Times New Roman" panose="02020603050405020304" pitchFamily="18" charset="0"/>
              </a:defRPr>
            </a:lvl4pPr>
            <a:lvl5pPr algn="l">
              <a:tabLst>
                <a:tab pos="466725" algn="l"/>
              </a:tabLst>
              <a:defRPr sz="2400">
                <a:solidFill>
                  <a:schemeClr val="tx1"/>
                </a:solidFill>
                <a:latin typeface="Times New Roman" panose="02020603050405020304" pitchFamily="18" charset="0"/>
              </a:defRPr>
            </a:lvl5pPr>
            <a:lvl6pPr eaLnBrk="0" fontAlgn="base" hangingPunct="0">
              <a:spcBef>
                <a:spcPct val="0"/>
              </a:spcBef>
              <a:spcAft>
                <a:spcPct val="0"/>
              </a:spcAft>
              <a:tabLst>
                <a:tab pos="466725" algn="l"/>
              </a:tabLst>
              <a:defRPr sz="2400">
                <a:solidFill>
                  <a:schemeClr val="tx1"/>
                </a:solidFill>
                <a:latin typeface="Times New Roman" panose="02020603050405020304" pitchFamily="18" charset="0"/>
              </a:defRPr>
            </a:lvl6pPr>
            <a:lvl7pPr eaLnBrk="0" fontAlgn="base" hangingPunct="0">
              <a:spcBef>
                <a:spcPct val="0"/>
              </a:spcBef>
              <a:spcAft>
                <a:spcPct val="0"/>
              </a:spcAft>
              <a:tabLst>
                <a:tab pos="466725" algn="l"/>
              </a:tabLst>
              <a:defRPr sz="2400">
                <a:solidFill>
                  <a:schemeClr val="tx1"/>
                </a:solidFill>
                <a:latin typeface="Times New Roman" panose="02020603050405020304" pitchFamily="18" charset="0"/>
              </a:defRPr>
            </a:lvl7pPr>
            <a:lvl8pPr eaLnBrk="0" fontAlgn="base" hangingPunct="0">
              <a:spcBef>
                <a:spcPct val="0"/>
              </a:spcBef>
              <a:spcAft>
                <a:spcPct val="0"/>
              </a:spcAft>
              <a:tabLst>
                <a:tab pos="466725" algn="l"/>
              </a:tabLst>
              <a:defRPr sz="2400">
                <a:solidFill>
                  <a:schemeClr val="tx1"/>
                </a:solidFill>
                <a:latin typeface="Times New Roman" panose="02020603050405020304" pitchFamily="18" charset="0"/>
              </a:defRPr>
            </a:lvl8pPr>
            <a:lvl9pPr eaLnBrk="0" fontAlgn="base" hangingPunct="0">
              <a:spcBef>
                <a:spcPct val="0"/>
              </a:spcBef>
              <a:spcAft>
                <a:spcPct val="0"/>
              </a:spcAft>
              <a:tabLst>
                <a:tab pos="466725" algn="l"/>
              </a:tabLst>
              <a:defRPr sz="2400">
                <a:solidFill>
                  <a:schemeClr val="tx1"/>
                </a:solidFill>
                <a:latin typeface="Times New Roman" panose="02020603050405020304" pitchFamily="18" charset="0"/>
              </a:defRPr>
            </a:lvl9pPr>
          </a:lstStyle>
          <a:p>
            <a:pPr>
              <a:spcBef>
                <a:spcPct val="20000"/>
              </a:spcBef>
              <a:buClr>
                <a:srgbClr val="FF0000"/>
              </a:buClr>
              <a:buSzPct val="150000"/>
              <a:buFont typeface="Arial" panose="020B0604020202020204" pitchFamily="34" charset="0"/>
              <a:buChar char="●"/>
            </a:pPr>
            <a:endParaRPr lang="en-US" altLang="en-US" b="1">
              <a:latin typeface="Arial" panose="020B0604020202020204" pitchFamily="34" charset="0"/>
            </a:endParaRPr>
          </a:p>
          <a:p>
            <a:pPr algn="ctr">
              <a:buClr>
                <a:srgbClr val="FF0000"/>
              </a:buClr>
              <a:buSzPct val="150000"/>
              <a:buFont typeface="Arial" panose="020B0604020202020204" pitchFamily="34" charset="0"/>
              <a:buChar char="●"/>
            </a:pPr>
            <a:endParaRPr lang="en-US" altLang="en-US" b="1">
              <a:latin typeface="Arial" panose="020B0604020202020204" pitchFamily="34" charset="0"/>
            </a:endParaRPr>
          </a:p>
          <a:p>
            <a:pPr>
              <a:buClr>
                <a:srgbClr val="FF0000"/>
              </a:buClr>
              <a:buSzPct val="150000"/>
              <a:buFont typeface="Arial" panose="020B0604020202020204" pitchFamily="34" charset="0"/>
              <a:buChar char="●"/>
            </a:pPr>
            <a:r>
              <a:rPr lang="en-US" altLang="en-US" b="1">
                <a:latin typeface="Arial" panose="020B0604020202020204" pitchFamily="34" charset="0"/>
              </a:rPr>
              <a:t>Local unions representing only state, county,    and municipal employees are not covered by the LMRDA. </a:t>
            </a:r>
          </a:p>
          <a:p>
            <a:pPr algn="ctr">
              <a:buClr>
                <a:srgbClr val="FF0000"/>
              </a:buClr>
              <a:buSzPct val="150000"/>
              <a:buFont typeface="Arial" panose="020B0604020202020204" pitchFamily="34" charset="0"/>
              <a:buChar char="●"/>
            </a:pPr>
            <a:endParaRPr lang="en-US" altLang="en-US" b="1">
              <a:latin typeface="Arial" panose="020B0604020202020204" pitchFamily="34" charset="0"/>
            </a:endParaRPr>
          </a:p>
          <a:p>
            <a:pPr>
              <a:lnSpc>
                <a:spcPct val="90000"/>
              </a:lnSpc>
              <a:spcBef>
                <a:spcPct val="20000"/>
              </a:spcBef>
              <a:buClr>
                <a:srgbClr val="FF0000"/>
              </a:buClr>
              <a:buSzPct val="150000"/>
              <a:buFont typeface="Arial" panose="020B0604020202020204" pitchFamily="34" charset="0"/>
              <a:buChar char="●"/>
            </a:pPr>
            <a:endParaRPr lang="en-US" altLang="en-US" b="1">
              <a:latin typeface="Arial" panose="020B0604020202020204" pitchFamily="34" charset="0"/>
            </a:endParaRPr>
          </a:p>
          <a:p>
            <a:pPr>
              <a:spcBef>
                <a:spcPct val="20000"/>
              </a:spcBef>
              <a:buClr>
                <a:srgbClr val="FF0000"/>
              </a:buClr>
              <a:buSzPct val="150000"/>
              <a:buFont typeface="Arial" panose="020B0604020202020204" pitchFamily="34" charset="0"/>
              <a:buChar char="●"/>
            </a:pPr>
            <a:endParaRPr lang="en-US" altLang="en-US" b="1">
              <a:latin typeface="Arial" panose="020B0604020202020204" pitchFamily="34" charset="0"/>
            </a:endParaRPr>
          </a:p>
          <a:p>
            <a:pPr>
              <a:spcBef>
                <a:spcPct val="20000"/>
              </a:spcBef>
              <a:buClr>
                <a:srgbClr val="FF0000"/>
              </a:buClr>
              <a:buSzPct val="150000"/>
              <a:buFont typeface="Arial" panose="020B0604020202020204" pitchFamily="34" charset="0"/>
              <a:buChar char="●"/>
            </a:pPr>
            <a:endParaRPr lang="en-US" altLang="en-US" b="1">
              <a:latin typeface="Arial" panose="020B0604020202020204" pitchFamily="34" charset="0"/>
            </a:endParaRPr>
          </a:p>
          <a:p>
            <a:pPr>
              <a:spcBef>
                <a:spcPct val="20000"/>
              </a:spcBef>
              <a:buClr>
                <a:srgbClr val="FF0000"/>
              </a:buClr>
              <a:buSzPct val="150000"/>
              <a:buFont typeface="Arial" panose="020B0604020202020204" pitchFamily="34" charset="0"/>
              <a:buChar char="●"/>
            </a:pPr>
            <a:endParaRPr lang="en-US" altLang="en-US" b="1">
              <a:latin typeface="Arial" panose="020B0604020202020204" pitchFamily="34" charset="0"/>
            </a:endParaRPr>
          </a:p>
          <a:p>
            <a:pPr>
              <a:spcBef>
                <a:spcPct val="20000"/>
              </a:spcBef>
              <a:buClr>
                <a:srgbClr val="FF0000"/>
              </a:buClr>
              <a:buSzPct val="150000"/>
              <a:buFont typeface="Arial" panose="020B0604020202020204" pitchFamily="34" charset="0"/>
              <a:buChar char="●"/>
            </a:pPr>
            <a:endParaRPr lang="en-US" altLang="en-US" b="1">
              <a:latin typeface="Arial" panose="020B0604020202020204"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0551E83A-D9E1-B406-F14B-8EA7121D4727}"/>
              </a:ext>
            </a:extLst>
          </p:cNvPr>
          <p:cNvSpPr>
            <a:spLocks noChangeArrowheads="1"/>
          </p:cNvSpPr>
          <p:nvPr/>
        </p:nvSpPr>
        <p:spPr bwMode="auto">
          <a:xfrm>
            <a:off x="685800" y="304800"/>
            <a:ext cx="77724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4400">
                <a:solidFill>
                  <a:schemeClr val="tx2"/>
                </a:solidFill>
                <a:latin typeface="Times New Roman" panose="02020603050405020304" pitchFamily="18" charset="0"/>
              </a:defRPr>
            </a:lvl1pPr>
            <a:lvl2pPr>
              <a:defRPr sz="4400">
                <a:solidFill>
                  <a:schemeClr val="tx2"/>
                </a:solidFill>
                <a:latin typeface="Times New Roman" panose="02020603050405020304" pitchFamily="18" charset="0"/>
              </a:defRPr>
            </a:lvl2pPr>
            <a:lvl3pPr>
              <a:defRPr sz="4400">
                <a:solidFill>
                  <a:schemeClr val="tx2"/>
                </a:solidFill>
                <a:latin typeface="Times New Roman" panose="02020603050405020304" pitchFamily="18" charset="0"/>
              </a:defRPr>
            </a:lvl3pPr>
            <a:lvl4pPr>
              <a:defRPr sz="4400">
                <a:solidFill>
                  <a:schemeClr val="tx2"/>
                </a:solidFill>
                <a:latin typeface="Times New Roman" panose="02020603050405020304" pitchFamily="18" charset="0"/>
              </a:defRPr>
            </a:lvl4pPr>
            <a:lvl5pPr>
              <a:defRPr sz="4400">
                <a:solidFill>
                  <a:schemeClr val="tx2"/>
                </a:solidFill>
                <a:latin typeface="Times New Roman" panose="02020603050405020304" pitchFamily="18" charset="0"/>
              </a:defRPr>
            </a:lvl5pPr>
            <a:lvl6pPr marL="457200" algn="ctr" eaLnBrk="0" fontAlgn="base" hangingPunct="0">
              <a:spcBef>
                <a:spcPct val="0"/>
              </a:spcBef>
              <a:spcAft>
                <a:spcPct val="0"/>
              </a:spcAft>
              <a:defRPr sz="4400">
                <a:solidFill>
                  <a:schemeClr val="tx2"/>
                </a:solidFill>
                <a:latin typeface="Times New Roman" panose="02020603050405020304" pitchFamily="18" charset="0"/>
              </a:defRPr>
            </a:lvl6pPr>
            <a:lvl7pPr marL="914400" algn="ctr" eaLnBrk="0" fontAlgn="base" hangingPunct="0">
              <a:spcBef>
                <a:spcPct val="0"/>
              </a:spcBef>
              <a:spcAft>
                <a:spcPct val="0"/>
              </a:spcAft>
              <a:defRPr sz="4400">
                <a:solidFill>
                  <a:schemeClr val="tx2"/>
                </a:solidFill>
                <a:latin typeface="Times New Roman" panose="02020603050405020304" pitchFamily="18" charset="0"/>
              </a:defRPr>
            </a:lvl7pPr>
            <a:lvl8pPr marL="1371600" algn="ctr" eaLnBrk="0" fontAlgn="base" hangingPunct="0">
              <a:spcBef>
                <a:spcPct val="0"/>
              </a:spcBef>
              <a:spcAft>
                <a:spcPct val="0"/>
              </a:spcAft>
              <a:defRPr sz="4400">
                <a:solidFill>
                  <a:schemeClr val="tx2"/>
                </a:solidFill>
                <a:latin typeface="Times New Roman" panose="02020603050405020304" pitchFamily="18" charset="0"/>
              </a:defRPr>
            </a:lvl8pPr>
            <a:lvl9pPr marL="1828800" algn="ctr" eaLnBrk="0" fontAlgn="base" hangingPunct="0">
              <a:spcBef>
                <a:spcPct val="0"/>
              </a:spcBef>
              <a:spcAft>
                <a:spcPct val="0"/>
              </a:spcAft>
              <a:defRPr sz="4400">
                <a:solidFill>
                  <a:schemeClr val="tx2"/>
                </a:solidFill>
                <a:latin typeface="Times New Roman" panose="02020603050405020304" pitchFamily="18" charset="0"/>
              </a:defRPr>
            </a:lvl9pPr>
          </a:lstStyle>
          <a:p>
            <a:endParaRPr lang="en-US" altLang="en-US">
              <a:latin typeface="Arial" panose="020B0604020202020204" pitchFamily="34" charset="0"/>
            </a:endParaRPr>
          </a:p>
        </p:txBody>
      </p:sp>
      <p:sp>
        <p:nvSpPr>
          <p:cNvPr id="17411" name="Rectangle 3">
            <a:extLst>
              <a:ext uri="{FF2B5EF4-FFF2-40B4-BE49-F238E27FC236}">
                <a16:creationId xmlns:a16="http://schemas.microsoft.com/office/drawing/2014/main" id="{0B0A9C0B-E89C-546E-EF10-59540E7B4925}"/>
              </a:ext>
            </a:extLst>
          </p:cNvPr>
          <p:cNvSpPr>
            <a:spLocks noChangeArrowheads="1"/>
          </p:cNvSpPr>
          <p:nvPr/>
        </p:nvSpPr>
        <p:spPr bwMode="auto">
          <a:xfrm>
            <a:off x="1371600" y="5410200"/>
            <a:ext cx="70866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defRPr sz="3200">
                <a:solidFill>
                  <a:schemeClr val="tx1"/>
                </a:solidFill>
                <a:latin typeface="Times New Roman" panose="02020603050405020304" pitchFamily="18" charset="0"/>
              </a:defRPr>
            </a:lvl1pPr>
            <a:lvl2pPr>
              <a:spcBef>
                <a:spcPct val="20000"/>
              </a:spcBef>
              <a:defRPr sz="2800">
                <a:solidFill>
                  <a:schemeClr val="tx1"/>
                </a:solidFill>
                <a:latin typeface="Times New Roman" panose="02020603050405020304" pitchFamily="18" charset="0"/>
              </a:defRPr>
            </a:lvl2pPr>
            <a:lvl3pPr>
              <a:spcBef>
                <a:spcPct val="20000"/>
              </a:spcBef>
              <a:defRPr sz="2400">
                <a:solidFill>
                  <a:schemeClr val="tx1"/>
                </a:solidFill>
                <a:latin typeface="Times New Roman" panose="02020603050405020304" pitchFamily="18" charset="0"/>
              </a:defRPr>
            </a:lvl3pPr>
            <a:lvl4pPr>
              <a:spcBef>
                <a:spcPct val="20000"/>
              </a:spcBef>
              <a:defRPr sz="2000">
                <a:solidFill>
                  <a:schemeClr val="tx1"/>
                </a:solidFill>
                <a:latin typeface="Times New Roman" panose="02020603050405020304" pitchFamily="18" charset="0"/>
              </a:defRPr>
            </a:lvl4pPr>
            <a:lvl5pPr>
              <a:spcBef>
                <a:spcPct val="20000"/>
              </a:spcBef>
              <a:defRPr sz="2000">
                <a:solidFill>
                  <a:schemeClr val="tx1"/>
                </a:solidFill>
                <a:latin typeface="Times New Roman" panose="02020603050405020304" pitchFamily="18" charset="0"/>
              </a:defRPr>
            </a:lvl5pPr>
            <a:lvl6pPr algn="ctr" eaLnBrk="0" fontAlgn="base" hangingPunct="0">
              <a:spcBef>
                <a:spcPct val="20000"/>
              </a:spcBef>
              <a:spcAft>
                <a:spcPct val="0"/>
              </a:spcAft>
              <a:defRPr sz="2000">
                <a:solidFill>
                  <a:schemeClr val="tx1"/>
                </a:solidFill>
                <a:latin typeface="Times New Roman" panose="02020603050405020304" pitchFamily="18" charset="0"/>
              </a:defRPr>
            </a:lvl6pPr>
            <a:lvl7pPr algn="ctr" eaLnBrk="0" fontAlgn="base" hangingPunct="0">
              <a:spcBef>
                <a:spcPct val="20000"/>
              </a:spcBef>
              <a:spcAft>
                <a:spcPct val="0"/>
              </a:spcAft>
              <a:defRPr sz="2000">
                <a:solidFill>
                  <a:schemeClr val="tx1"/>
                </a:solidFill>
                <a:latin typeface="Times New Roman" panose="02020603050405020304" pitchFamily="18" charset="0"/>
              </a:defRPr>
            </a:lvl7pPr>
            <a:lvl8pPr algn="ctr" eaLnBrk="0" fontAlgn="base" hangingPunct="0">
              <a:spcBef>
                <a:spcPct val="20000"/>
              </a:spcBef>
              <a:spcAft>
                <a:spcPct val="0"/>
              </a:spcAft>
              <a:defRPr sz="2000">
                <a:solidFill>
                  <a:schemeClr val="tx1"/>
                </a:solidFill>
                <a:latin typeface="Times New Roman" panose="02020603050405020304" pitchFamily="18" charset="0"/>
              </a:defRPr>
            </a:lvl8pPr>
            <a:lvl9pPr algn="ctr" eaLnBrk="0" fontAlgn="base" hangingPunct="0">
              <a:spcBef>
                <a:spcPct val="20000"/>
              </a:spcBef>
              <a:spcAft>
                <a:spcPct val="0"/>
              </a:spcAft>
              <a:defRPr sz="2000">
                <a:solidFill>
                  <a:schemeClr val="tx1"/>
                </a:solidFill>
                <a:latin typeface="Times New Roman" panose="02020603050405020304" pitchFamily="18" charset="0"/>
              </a:defRPr>
            </a:lvl9pPr>
          </a:lstStyle>
          <a:p>
            <a:pPr algn="l">
              <a:lnSpc>
                <a:spcPct val="70000"/>
              </a:lnSpc>
              <a:spcBef>
                <a:spcPct val="50000"/>
              </a:spcBef>
              <a:buClr>
                <a:srgbClr val="CC0000"/>
              </a:buClr>
              <a:buFontTx/>
              <a:buChar char="•"/>
            </a:pPr>
            <a:endParaRPr lang="en-US" altLang="en-US" sz="2400">
              <a:latin typeface="Arial" panose="020B0604020202020204" pitchFamily="34" charset="0"/>
            </a:endParaRPr>
          </a:p>
        </p:txBody>
      </p:sp>
      <p:pic>
        <p:nvPicPr>
          <p:cNvPr id="17412" name="Picture 4">
            <a:extLst>
              <a:ext uri="{FF2B5EF4-FFF2-40B4-BE49-F238E27FC236}">
                <a16:creationId xmlns:a16="http://schemas.microsoft.com/office/drawing/2014/main" id="{BCC875E2-EDEA-2678-A8A3-89DDB05649A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809625" cy="6858000"/>
          </a:xfrm>
          <a:prstGeom prst="rect">
            <a:avLst/>
          </a:prstGeom>
          <a:noFill/>
          <a:extLst>
            <a:ext uri="{909E8E84-426E-40DD-AFC4-6F175D3DCCD1}">
              <a14:hiddenFill xmlns:a14="http://schemas.microsoft.com/office/drawing/2010/main">
                <a:solidFill>
                  <a:srgbClr val="FFFFFF"/>
                </a:solidFill>
              </a14:hiddenFill>
            </a:ext>
          </a:extLst>
        </p:spPr>
      </p:pic>
      <p:sp>
        <p:nvSpPr>
          <p:cNvPr id="17418" name="Text Box 10">
            <a:extLst>
              <a:ext uri="{FF2B5EF4-FFF2-40B4-BE49-F238E27FC236}">
                <a16:creationId xmlns:a16="http://schemas.microsoft.com/office/drawing/2014/main" id="{E6FF4D76-EE22-D8AA-B0C6-6DA862CFF3C5}"/>
              </a:ext>
            </a:extLst>
          </p:cNvPr>
          <p:cNvSpPr txBox="1">
            <a:spLocks noChangeArrowheads="1"/>
          </p:cNvSpPr>
          <p:nvPr/>
        </p:nvSpPr>
        <p:spPr bwMode="auto">
          <a:xfrm>
            <a:off x="1066800" y="0"/>
            <a:ext cx="7239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ltLang="en-US">
              <a:latin typeface="Times New Roman" panose="02020603050405020304" pitchFamily="18" charset="0"/>
            </a:endParaRPr>
          </a:p>
        </p:txBody>
      </p:sp>
      <p:sp>
        <p:nvSpPr>
          <p:cNvPr id="17419" name="Rectangle 11">
            <a:extLst>
              <a:ext uri="{FF2B5EF4-FFF2-40B4-BE49-F238E27FC236}">
                <a16:creationId xmlns:a16="http://schemas.microsoft.com/office/drawing/2014/main" id="{1C075A8F-DE6F-19D5-3807-DD705D9D8FF0}"/>
              </a:ext>
            </a:extLst>
          </p:cNvPr>
          <p:cNvSpPr>
            <a:spLocks noChangeArrowheads="1"/>
          </p:cNvSpPr>
          <p:nvPr/>
        </p:nvSpPr>
        <p:spPr bwMode="auto">
          <a:xfrm>
            <a:off x="990600" y="457200"/>
            <a:ext cx="7620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3200" b="1">
                <a:solidFill>
                  <a:srgbClr val="0000FF"/>
                </a:solidFill>
                <a:latin typeface="Arial" panose="020B0604020202020204" pitchFamily="34" charset="0"/>
              </a:rPr>
              <a:t>LMRDA Titles I - VI</a:t>
            </a:r>
          </a:p>
        </p:txBody>
      </p:sp>
      <p:sp>
        <p:nvSpPr>
          <p:cNvPr id="17420" name="Text Box 12">
            <a:extLst>
              <a:ext uri="{FF2B5EF4-FFF2-40B4-BE49-F238E27FC236}">
                <a16:creationId xmlns:a16="http://schemas.microsoft.com/office/drawing/2014/main" id="{4C572776-5C7D-8A26-ECB0-C2541F9CDD8F}"/>
              </a:ext>
            </a:extLst>
          </p:cNvPr>
          <p:cNvSpPr txBox="1">
            <a:spLocks noChangeArrowheads="1"/>
          </p:cNvSpPr>
          <p:nvPr/>
        </p:nvSpPr>
        <p:spPr bwMode="auto">
          <a:xfrm>
            <a:off x="838200" y="1371600"/>
            <a:ext cx="8001000" cy="518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tabLst>
                <a:tab pos="342900" algn="l"/>
              </a:tabLst>
              <a:defRPr sz="2400">
                <a:solidFill>
                  <a:schemeClr val="tx1"/>
                </a:solidFill>
                <a:latin typeface="Times New Roman" panose="02020603050405020304" pitchFamily="18" charset="0"/>
              </a:defRPr>
            </a:lvl1pPr>
            <a:lvl2pPr algn="l">
              <a:tabLst>
                <a:tab pos="342900" algn="l"/>
              </a:tabLst>
              <a:defRPr sz="2400">
                <a:solidFill>
                  <a:schemeClr val="tx1"/>
                </a:solidFill>
                <a:latin typeface="Times New Roman" panose="02020603050405020304" pitchFamily="18" charset="0"/>
              </a:defRPr>
            </a:lvl2pPr>
            <a:lvl3pPr algn="l">
              <a:tabLst>
                <a:tab pos="342900" algn="l"/>
              </a:tabLst>
              <a:defRPr sz="2400">
                <a:solidFill>
                  <a:schemeClr val="tx1"/>
                </a:solidFill>
                <a:latin typeface="Times New Roman" panose="02020603050405020304" pitchFamily="18" charset="0"/>
              </a:defRPr>
            </a:lvl3pPr>
            <a:lvl4pPr algn="l">
              <a:tabLst>
                <a:tab pos="342900" algn="l"/>
              </a:tabLst>
              <a:defRPr sz="2400">
                <a:solidFill>
                  <a:schemeClr val="tx1"/>
                </a:solidFill>
                <a:latin typeface="Times New Roman" panose="02020603050405020304" pitchFamily="18" charset="0"/>
              </a:defRPr>
            </a:lvl4pPr>
            <a:lvl5pPr algn="l">
              <a:tabLst>
                <a:tab pos="342900" algn="l"/>
              </a:tabLst>
              <a:defRPr sz="2400">
                <a:solidFill>
                  <a:schemeClr val="tx1"/>
                </a:solidFill>
                <a:latin typeface="Times New Roman" panose="02020603050405020304" pitchFamily="18" charset="0"/>
              </a:defRPr>
            </a:lvl5pPr>
            <a:lvl6pPr eaLnBrk="0" fontAlgn="base" hangingPunct="0">
              <a:spcBef>
                <a:spcPct val="0"/>
              </a:spcBef>
              <a:spcAft>
                <a:spcPct val="0"/>
              </a:spcAft>
              <a:tabLst>
                <a:tab pos="342900" algn="l"/>
              </a:tabLst>
              <a:defRPr sz="2400">
                <a:solidFill>
                  <a:schemeClr val="tx1"/>
                </a:solidFill>
                <a:latin typeface="Times New Roman" panose="02020603050405020304" pitchFamily="18" charset="0"/>
              </a:defRPr>
            </a:lvl6pPr>
            <a:lvl7pPr eaLnBrk="0" fontAlgn="base" hangingPunct="0">
              <a:spcBef>
                <a:spcPct val="0"/>
              </a:spcBef>
              <a:spcAft>
                <a:spcPct val="0"/>
              </a:spcAft>
              <a:tabLst>
                <a:tab pos="342900" algn="l"/>
              </a:tabLst>
              <a:defRPr sz="2400">
                <a:solidFill>
                  <a:schemeClr val="tx1"/>
                </a:solidFill>
                <a:latin typeface="Times New Roman" panose="02020603050405020304" pitchFamily="18" charset="0"/>
              </a:defRPr>
            </a:lvl7pPr>
            <a:lvl8pPr eaLnBrk="0" fontAlgn="base" hangingPunct="0">
              <a:spcBef>
                <a:spcPct val="0"/>
              </a:spcBef>
              <a:spcAft>
                <a:spcPct val="0"/>
              </a:spcAft>
              <a:tabLst>
                <a:tab pos="342900" algn="l"/>
              </a:tabLst>
              <a:defRPr sz="2400">
                <a:solidFill>
                  <a:schemeClr val="tx1"/>
                </a:solidFill>
                <a:latin typeface="Times New Roman" panose="02020603050405020304" pitchFamily="18" charset="0"/>
              </a:defRPr>
            </a:lvl8pPr>
            <a:lvl9pPr eaLnBrk="0" fontAlgn="base" hangingPunct="0">
              <a:spcBef>
                <a:spcPct val="0"/>
              </a:spcBef>
              <a:spcAft>
                <a:spcPct val="0"/>
              </a:spcAft>
              <a:tabLst>
                <a:tab pos="342900" algn="l"/>
              </a:tabLst>
              <a:defRPr sz="2400">
                <a:solidFill>
                  <a:schemeClr val="tx1"/>
                </a:solidFill>
                <a:latin typeface="Times New Roman" panose="02020603050405020304" pitchFamily="18" charset="0"/>
              </a:defRPr>
            </a:lvl9pPr>
          </a:lstStyle>
          <a:p>
            <a:pPr>
              <a:buClr>
                <a:srgbClr val="FF0000"/>
              </a:buClr>
              <a:buSzPct val="150000"/>
              <a:buFont typeface="Verdana" panose="020B0604030504040204" pitchFamily="34" charset="0"/>
              <a:buChar char="●"/>
            </a:pPr>
            <a:r>
              <a:rPr lang="en-US" altLang="en-US" b="1">
                <a:latin typeface="Arial" panose="020B0604020202020204" pitchFamily="34" charset="0"/>
              </a:rPr>
              <a:t> </a:t>
            </a:r>
            <a:r>
              <a:rPr lang="en-US" altLang="en-US" sz="2000" b="1">
                <a:latin typeface="Arial" panose="020B0604020202020204" pitchFamily="34" charset="0"/>
              </a:rPr>
              <a:t>Title I contains a bill of rights for union members.</a:t>
            </a:r>
          </a:p>
          <a:p>
            <a:pPr>
              <a:buClr>
                <a:srgbClr val="FF0000"/>
              </a:buClr>
              <a:buSzPct val="150000"/>
              <a:buFont typeface="Verdana" panose="020B0604030504040204" pitchFamily="34" charset="0"/>
              <a:buNone/>
            </a:pPr>
            <a:endParaRPr lang="en-US" altLang="en-US" sz="2000" b="1">
              <a:latin typeface="Arial" panose="020B0604020202020204" pitchFamily="34" charset="0"/>
            </a:endParaRPr>
          </a:p>
          <a:p>
            <a:pPr>
              <a:buClr>
                <a:srgbClr val="FF0000"/>
              </a:buClr>
              <a:buSzPct val="150000"/>
              <a:buFont typeface="Verdana" panose="020B0604030504040204" pitchFamily="34" charset="0"/>
              <a:buChar char="●"/>
            </a:pPr>
            <a:r>
              <a:rPr lang="en-US" altLang="en-US" sz="2000" b="1">
                <a:latin typeface="Arial" panose="020B0604020202020204" pitchFamily="34" charset="0"/>
              </a:rPr>
              <a:t> Title II contains reporting requirements for labor  	organizations, union officers and employees, employers, 	labor-relations consultants, and surety companies.</a:t>
            </a:r>
          </a:p>
          <a:p>
            <a:pPr>
              <a:buClr>
                <a:srgbClr val="FF0000"/>
              </a:buClr>
              <a:buSzPct val="150000"/>
              <a:buFont typeface="Verdana" panose="020B0604030504040204" pitchFamily="34" charset="0"/>
              <a:buChar char="●"/>
            </a:pPr>
            <a:endParaRPr lang="en-US" altLang="en-US" sz="2000" b="1">
              <a:latin typeface="Arial" panose="020B0604020202020204" pitchFamily="34" charset="0"/>
            </a:endParaRPr>
          </a:p>
          <a:p>
            <a:pPr>
              <a:buClr>
                <a:srgbClr val="FF0000"/>
              </a:buClr>
              <a:buSzPct val="150000"/>
              <a:buFont typeface="Verdana" panose="020B0604030504040204" pitchFamily="34" charset="0"/>
              <a:buChar char="●"/>
            </a:pPr>
            <a:r>
              <a:rPr lang="en-US" altLang="en-US" sz="2000" b="1">
                <a:latin typeface="Arial" panose="020B0604020202020204" pitchFamily="34" charset="0"/>
              </a:rPr>
              <a:t> Title III governs trusteeships imposed by parent bodies over 	subordinate units.</a:t>
            </a:r>
          </a:p>
          <a:p>
            <a:pPr>
              <a:buClr>
                <a:srgbClr val="FF0000"/>
              </a:buClr>
              <a:buSzPct val="150000"/>
              <a:buFont typeface="Verdana" panose="020B0604030504040204" pitchFamily="34" charset="0"/>
              <a:buChar char="●"/>
            </a:pPr>
            <a:endParaRPr lang="en-US" altLang="en-US" sz="2000" b="1">
              <a:latin typeface="Arial" panose="020B0604020202020204" pitchFamily="34" charset="0"/>
            </a:endParaRPr>
          </a:p>
          <a:p>
            <a:pPr>
              <a:buClr>
                <a:srgbClr val="FF0000"/>
              </a:buClr>
              <a:buSzPct val="150000"/>
              <a:buFont typeface="Verdana" panose="020B0604030504040204" pitchFamily="34" charset="0"/>
              <a:buChar char="●"/>
            </a:pPr>
            <a:r>
              <a:rPr lang="en-US" altLang="en-US" sz="2000" b="1">
                <a:latin typeface="Arial" panose="020B0604020202020204" pitchFamily="34" charset="0"/>
              </a:rPr>
              <a:t> Title IV provides the minimum requirements for conducting 	fair and democratic regular elections of union officers.</a:t>
            </a:r>
          </a:p>
          <a:p>
            <a:pPr>
              <a:buClr>
                <a:srgbClr val="FF0000"/>
              </a:buClr>
              <a:buSzPct val="150000"/>
              <a:buFont typeface="Verdana" panose="020B0604030504040204" pitchFamily="34" charset="0"/>
              <a:buChar char="●"/>
            </a:pPr>
            <a:endParaRPr lang="en-US" altLang="en-US" sz="2000" b="1">
              <a:latin typeface="Arial" panose="020B0604020202020204" pitchFamily="34" charset="0"/>
            </a:endParaRPr>
          </a:p>
          <a:p>
            <a:pPr>
              <a:buClr>
                <a:srgbClr val="FF0000"/>
              </a:buClr>
              <a:buSzPct val="150000"/>
              <a:buFont typeface="Verdana" panose="020B0604030504040204" pitchFamily="34" charset="0"/>
              <a:buChar char="●"/>
            </a:pPr>
            <a:r>
              <a:rPr lang="en-US" altLang="en-US" sz="2000" b="1">
                <a:latin typeface="Arial" panose="020B0604020202020204" pitchFamily="34" charset="0"/>
              </a:rPr>
              <a:t> Title V contains safeguards for protecting labor organization 	funds and assets.</a:t>
            </a:r>
          </a:p>
          <a:p>
            <a:pPr>
              <a:spcBef>
                <a:spcPct val="50000"/>
              </a:spcBef>
              <a:buClr>
                <a:srgbClr val="FF0000"/>
              </a:buClr>
              <a:buSzPct val="150000"/>
              <a:buFont typeface="Times New Roman" panose="02020603050405020304" pitchFamily="18" charset="0"/>
              <a:buChar char="●"/>
            </a:pPr>
            <a:r>
              <a:rPr lang="en-US" altLang="en-US" sz="2000" b="1">
                <a:latin typeface="Arial" panose="020B0604020202020204" pitchFamily="34" charset="0"/>
              </a:rPr>
              <a:t> Title VI contains miscellaneous provisions – Extortionate      	Picketing &amp; Deprivation of Rights by Violence.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5394" name="Rectangle 2">
            <a:extLst>
              <a:ext uri="{FF2B5EF4-FFF2-40B4-BE49-F238E27FC236}">
                <a16:creationId xmlns:a16="http://schemas.microsoft.com/office/drawing/2014/main" id="{CC132E01-88D6-E94A-ECB7-E46F971F5283}"/>
              </a:ext>
            </a:extLst>
          </p:cNvPr>
          <p:cNvSpPr>
            <a:spLocks noChangeArrowheads="1"/>
          </p:cNvSpPr>
          <p:nvPr/>
        </p:nvSpPr>
        <p:spPr bwMode="auto">
          <a:xfrm>
            <a:off x="685800" y="304800"/>
            <a:ext cx="77724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4400">
                <a:solidFill>
                  <a:schemeClr val="tx2"/>
                </a:solidFill>
                <a:latin typeface="Times New Roman" panose="02020603050405020304" pitchFamily="18" charset="0"/>
              </a:defRPr>
            </a:lvl1pPr>
            <a:lvl2pPr>
              <a:defRPr sz="4400">
                <a:solidFill>
                  <a:schemeClr val="tx2"/>
                </a:solidFill>
                <a:latin typeface="Times New Roman" panose="02020603050405020304" pitchFamily="18" charset="0"/>
              </a:defRPr>
            </a:lvl2pPr>
            <a:lvl3pPr>
              <a:defRPr sz="4400">
                <a:solidFill>
                  <a:schemeClr val="tx2"/>
                </a:solidFill>
                <a:latin typeface="Times New Roman" panose="02020603050405020304" pitchFamily="18" charset="0"/>
              </a:defRPr>
            </a:lvl3pPr>
            <a:lvl4pPr>
              <a:defRPr sz="4400">
                <a:solidFill>
                  <a:schemeClr val="tx2"/>
                </a:solidFill>
                <a:latin typeface="Times New Roman" panose="02020603050405020304" pitchFamily="18" charset="0"/>
              </a:defRPr>
            </a:lvl4pPr>
            <a:lvl5pPr>
              <a:defRPr sz="4400">
                <a:solidFill>
                  <a:schemeClr val="tx2"/>
                </a:solidFill>
                <a:latin typeface="Times New Roman" panose="02020603050405020304" pitchFamily="18" charset="0"/>
              </a:defRPr>
            </a:lvl5pPr>
            <a:lvl6pPr marL="457200" algn="ctr" eaLnBrk="0" fontAlgn="base" hangingPunct="0">
              <a:spcBef>
                <a:spcPct val="0"/>
              </a:spcBef>
              <a:spcAft>
                <a:spcPct val="0"/>
              </a:spcAft>
              <a:defRPr sz="4400">
                <a:solidFill>
                  <a:schemeClr val="tx2"/>
                </a:solidFill>
                <a:latin typeface="Times New Roman" panose="02020603050405020304" pitchFamily="18" charset="0"/>
              </a:defRPr>
            </a:lvl6pPr>
            <a:lvl7pPr marL="914400" algn="ctr" eaLnBrk="0" fontAlgn="base" hangingPunct="0">
              <a:spcBef>
                <a:spcPct val="0"/>
              </a:spcBef>
              <a:spcAft>
                <a:spcPct val="0"/>
              </a:spcAft>
              <a:defRPr sz="4400">
                <a:solidFill>
                  <a:schemeClr val="tx2"/>
                </a:solidFill>
                <a:latin typeface="Times New Roman" panose="02020603050405020304" pitchFamily="18" charset="0"/>
              </a:defRPr>
            </a:lvl7pPr>
            <a:lvl8pPr marL="1371600" algn="ctr" eaLnBrk="0" fontAlgn="base" hangingPunct="0">
              <a:spcBef>
                <a:spcPct val="0"/>
              </a:spcBef>
              <a:spcAft>
                <a:spcPct val="0"/>
              </a:spcAft>
              <a:defRPr sz="4400">
                <a:solidFill>
                  <a:schemeClr val="tx2"/>
                </a:solidFill>
                <a:latin typeface="Times New Roman" panose="02020603050405020304" pitchFamily="18" charset="0"/>
              </a:defRPr>
            </a:lvl8pPr>
            <a:lvl9pPr marL="1828800" algn="ctr" eaLnBrk="0" fontAlgn="base" hangingPunct="0">
              <a:spcBef>
                <a:spcPct val="0"/>
              </a:spcBef>
              <a:spcAft>
                <a:spcPct val="0"/>
              </a:spcAft>
              <a:defRPr sz="4400">
                <a:solidFill>
                  <a:schemeClr val="tx2"/>
                </a:solidFill>
                <a:latin typeface="Times New Roman" panose="02020603050405020304" pitchFamily="18" charset="0"/>
              </a:defRPr>
            </a:lvl9pPr>
          </a:lstStyle>
          <a:p>
            <a:r>
              <a:rPr lang="en-US" altLang="en-US" sz="3200" b="1">
                <a:solidFill>
                  <a:srgbClr val="0000FF"/>
                </a:solidFill>
                <a:latin typeface="Arial" panose="020B0604020202020204" pitchFamily="34" charset="0"/>
              </a:rPr>
              <a:t>U.S. Department of Labor </a:t>
            </a:r>
            <a:br>
              <a:rPr lang="en-US" altLang="en-US" sz="3200" b="1">
                <a:solidFill>
                  <a:srgbClr val="0000FF"/>
                </a:solidFill>
                <a:latin typeface="Arial" panose="020B0604020202020204" pitchFamily="34" charset="0"/>
              </a:rPr>
            </a:br>
            <a:r>
              <a:rPr lang="en-US" altLang="en-US" sz="1800" b="1">
                <a:solidFill>
                  <a:srgbClr val="0000FF"/>
                </a:solidFill>
                <a:latin typeface="Arial" panose="020B0604020202020204" pitchFamily="34" charset="0"/>
              </a:rPr>
              <a:t>Office of Labor-Management Standards</a:t>
            </a:r>
          </a:p>
        </p:txBody>
      </p:sp>
      <p:sp>
        <p:nvSpPr>
          <p:cNvPr id="315395" name="Rectangle 3">
            <a:extLst>
              <a:ext uri="{FF2B5EF4-FFF2-40B4-BE49-F238E27FC236}">
                <a16:creationId xmlns:a16="http://schemas.microsoft.com/office/drawing/2014/main" id="{F494333A-2676-D3CF-9306-55D309B499D0}"/>
              </a:ext>
            </a:extLst>
          </p:cNvPr>
          <p:cNvSpPr>
            <a:spLocks noChangeArrowheads="1"/>
          </p:cNvSpPr>
          <p:nvPr/>
        </p:nvSpPr>
        <p:spPr bwMode="auto">
          <a:xfrm>
            <a:off x="914400" y="1524000"/>
            <a:ext cx="7543800"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tabLst>
                <a:tab pos="347663" algn="l"/>
              </a:tabLst>
              <a:defRPr sz="3200">
                <a:solidFill>
                  <a:schemeClr val="tx1"/>
                </a:solidFill>
                <a:latin typeface="Times New Roman" panose="02020603050405020304" pitchFamily="18" charset="0"/>
              </a:defRPr>
            </a:lvl1pPr>
            <a:lvl2pPr marL="447675">
              <a:spcBef>
                <a:spcPct val="20000"/>
              </a:spcBef>
              <a:tabLst>
                <a:tab pos="347663" algn="l"/>
              </a:tabLst>
              <a:defRPr sz="2800">
                <a:solidFill>
                  <a:schemeClr val="tx1"/>
                </a:solidFill>
                <a:latin typeface="Times New Roman" panose="02020603050405020304" pitchFamily="18" charset="0"/>
              </a:defRPr>
            </a:lvl2pPr>
            <a:lvl3pPr>
              <a:spcBef>
                <a:spcPct val="20000"/>
              </a:spcBef>
              <a:tabLst>
                <a:tab pos="347663" algn="l"/>
              </a:tabLst>
              <a:defRPr sz="2400">
                <a:solidFill>
                  <a:schemeClr val="tx1"/>
                </a:solidFill>
                <a:latin typeface="Times New Roman" panose="02020603050405020304" pitchFamily="18" charset="0"/>
              </a:defRPr>
            </a:lvl3pPr>
            <a:lvl4pPr>
              <a:spcBef>
                <a:spcPct val="20000"/>
              </a:spcBef>
              <a:tabLst>
                <a:tab pos="347663" algn="l"/>
              </a:tabLst>
              <a:defRPr sz="2000">
                <a:solidFill>
                  <a:schemeClr val="tx1"/>
                </a:solidFill>
                <a:latin typeface="Times New Roman" panose="02020603050405020304" pitchFamily="18" charset="0"/>
              </a:defRPr>
            </a:lvl4pPr>
            <a:lvl5pPr>
              <a:spcBef>
                <a:spcPct val="20000"/>
              </a:spcBef>
              <a:tabLst>
                <a:tab pos="347663" algn="l"/>
              </a:tabLst>
              <a:defRPr sz="2000">
                <a:solidFill>
                  <a:schemeClr val="tx1"/>
                </a:solidFill>
                <a:latin typeface="Times New Roman" panose="02020603050405020304" pitchFamily="18" charset="0"/>
              </a:defRPr>
            </a:lvl5pPr>
            <a:lvl6pPr algn="ctr" eaLnBrk="0" fontAlgn="base" hangingPunct="0">
              <a:spcBef>
                <a:spcPct val="20000"/>
              </a:spcBef>
              <a:spcAft>
                <a:spcPct val="0"/>
              </a:spcAft>
              <a:tabLst>
                <a:tab pos="347663" algn="l"/>
              </a:tabLst>
              <a:defRPr sz="2000">
                <a:solidFill>
                  <a:schemeClr val="tx1"/>
                </a:solidFill>
                <a:latin typeface="Times New Roman" panose="02020603050405020304" pitchFamily="18" charset="0"/>
              </a:defRPr>
            </a:lvl6pPr>
            <a:lvl7pPr algn="ctr" eaLnBrk="0" fontAlgn="base" hangingPunct="0">
              <a:spcBef>
                <a:spcPct val="20000"/>
              </a:spcBef>
              <a:spcAft>
                <a:spcPct val="0"/>
              </a:spcAft>
              <a:tabLst>
                <a:tab pos="347663" algn="l"/>
              </a:tabLst>
              <a:defRPr sz="2000">
                <a:solidFill>
                  <a:schemeClr val="tx1"/>
                </a:solidFill>
                <a:latin typeface="Times New Roman" panose="02020603050405020304" pitchFamily="18" charset="0"/>
              </a:defRPr>
            </a:lvl7pPr>
            <a:lvl8pPr algn="ctr" eaLnBrk="0" fontAlgn="base" hangingPunct="0">
              <a:spcBef>
                <a:spcPct val="20000"/>
              </a:spcBef>
              <a:spcAft>
                <a:spcPct val="0"/>
              </a:spcAft>
              <a:tabLst>
                <a:tab pos="347663" algn="l"/>
              </a:tabLst>
              <a:defRPr sz="2000">
                <a:solidFill>
                  <a:schemeClr val="tx1"/>
                </a:solidFill>
                <a:latin typeface="Times New Roman" panose="02020603050405020304" pitchFamily="18" charset="0"/>
              </a:defRPr>
            </a:lvl8pPr>
            <a:lvl9pPr algn="ctr" eaLnBrk="0" fontAlgn="base" hangingPunct="0">
              <a:spcBef>
                <a:spcPct val="20000"/>
              </a:spcBef>
              <a:spcAft>
                <a:spcPct val="0"/>
              </a:spcAft>
              <a:tabLst>
                <a:tab pos="347663" algn="l"/>
              </a:tabLst>
              <a:defRPr sz="2000">
                <a:solidFill>
                  <a:schemeClr val="tx1"/>
                </a:solidFill>
                <a:latin typeface="Times New Roman" panose="02020603050405020304" pitchFamily="18" charset="0"/>
              </a:defRPr>
            </a:lvl9pPr>
          </a:lstStyle>
          <a:p>
            <a:pPr algn="l">
              <a:spcBef>
                <a:spcPct val="50000"/>
              </a:spcBef>
              <a:buClr>
                <a:srgbClr val="FF0000"/>
              </a:buClr>
              <a:buSzPct val="150000"/>
              <a:buFont typeface="Verdana" panose="020B0604030504040204" pitchFamily="34" charset="0"/>
              <a:buChar char="●"/>
            </a:pPr>
            <a:r>
              <a:rPr lang="en-US" altLang="en-US" sz="2400" b="1">
                <a:latin typeface="Arial" panose="020B0604020202020204" pitchFamily="34" charset="0"/>
              </a:rPr>
              <a:t> The Secretary of Labor has authority over all 	agencies within the Department of Labor.</a:t>
            </a:r>
          </a:p>
          <a:p>
            <a:pPr algn="l">
              <a:lnSpc>
                <a:spcPct val="70000"/>
              </a:lnSpc>
              <a:spcBef>
                <a:spcPct val="0"/>
              </a:spcBef>
              <a:buClr>
                <a:srgbClr val="CC0000"/>
              </a:buClr>
              <a:buSzPct val="150000"/>
            </a:pPr>
            <a:endParaRPr lang="en-US" altLang="en-US" sz="2400" b="1">
              <a:latin typeface="Arial" panose="020B0604020202020204" pitchFamily="34" charset="0"/>
            </a:endParaRPr>
          </a:p>
          <a:p>
            <a:pPr algn="l">
              <a:spcBef>
                <a:spcPct val="50000"/>
              </a:spcBef>
              <a:buClr>
                <a:srgbClr val="FF0000"/>
              </a:buClr>
              <a:buSzPct val="150000"/>
              <a:buFont typeface="Verdana" panose="020B0604030504040204" pitchFamily="34" charset="0"/>
              <a:buChar char="●"/>
            </a:pPr>
            <a:r>
              <a:rPr lang="en-US" altLang="en-US" sz="2400" b="1">
                <a:latin typeface="Arial" panose="020B0604020202020204" pitchFamily="34" charset="0"/>
              </a:rPr>
              <a:t> The Office of Labor-Management Standards 	(OLMS) is an agency of the U. S. Department of 	Labor.</a:t>
            </a:r>
          </a:p>
          <a:p>
            <a:pPr algn="l">
              <a:spcBef>
                <a:spcPct val="50000"/>
              </a:spcBef>
              <a:buClr>
                <a:srgbClr val="FF0000"/>
              </a:buClr>
              <a:buSzPct val="150000"/>
              <a:buFont typeface="Verdana" panose="020B0604030504040204" pitchFamily="34" charset="0"/>
              <a:buChar char="●"/>
            </a:pPr>
            <a:r>
              <a:rPr lang="en-US" altLang="en-US" sz="2400" b="1">
                <a:latin typeface="Arial" panose="020B0604020202020204" pitchFamily="34" charset="0"/>
              </a:rPr>
              <a:t> OLMS is under the direction of a Director.</a:t>
            </a:r>
          </a:p>
          <a:p>
            <a:pPr algn="l">
              <a:spcBef>
                <a:spcPct val="0"/>
              </a:spcBef>
              <a:buClr>
                <a:srgbClr val="FF0000"/>
              </a:buClr>
              <a:buSzPct val="150000"/>
              <a:buFont typeface="Verdana" panose="020B0604030504040204" pitchFamily="34" charset="0"/>
              <a:buNone/>
            </a:pPr>
            <a:r>
              <a:rPr lang="en-US" altLang="en-US" sz="2400" b="1">
                <a:latin typeface="Arial" panose="020B0604020202020204" pitchFamily="34" charset="0"/>
              </a:rPr>
              <a:t>	</a:t>
            </a:r>
          </a:p>
        </p:txBody>
      </p:sp>
      <p:pic>
        <p:nvPicPr>
          <p:cNvPr id="315396" name="Picture 4">
            <a:extLst>
              <a:ext uri="{FF2B5EF4-FFF2-40B4-BE49-F238E27FC236}">
                <a16:creationId xmlns:a16="http://schemas.microsoft.com/office/drawing/2014/main" id="{D66D3F49-CDA2-1E9F-13A9-A5802313FFA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809625" cy="6858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a:extLst>
              <a:ext uri="{FF2B5EF4-FFF2-40B4-BE49-F238E27FC236}">
                <a16:creationId xmlns:a16="http://schemas.microsoft.com/office/drawing/2014/main" id="{AE9B8F4C-B9EF-C4E9-5F23-EAA62EB4D750}"/>
              </a:ext>
            </a:extLst>
          </p:cNvPr>
          <p:cNvSpPr>
            <a:spLocks noChangeArrowheads="1"/>
          </p:cNvSpPr>
          <p:nvPr/>
        </p:nvSpPr>
        <p:spPr bwMode="auto">
          <a:xfrm>
            <a:off x="685800" y="304800"/>
            <a:ext cx="77724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4400">
                <a:solidFill>
                  <a:schemeClr val="tx2"/>
                </a:solidFill>
                <a:latin typeface="Times New Roman" panose="02020603050405020304" pitchFamily="18" charset="0"/>
              </a:defRPr>
            </a:lvl1pPr>
            <a:lvl2pPr>
              <a:defRPr sz="4400">
                <a:solidFill>
                  <a:schemeClr val="tx2"/>
                </a:solidFill>
                <a:latin typeface="Times New Roman" panose="02020603050405020304" pitchFamily="18" charset="0"/>
              </a:defRPr>
            </a:lvl2pPr>
            <a:lvl3pPr>
              <a:defRPr sz="4400">
                <a:solidFill>
                  <a:schemeClr val="tx2"/>
                </a:solidFill>
                <a:latin typeface="Times New Roman" panose="02020603050405020304" pitchFamily="18" charset="0"/>
              </a:defRPr>
            </a:lvl3pPr>
            <a:lvl4pPr>
              <a:defRPr sz="4400">
                <a:solidFill>
                  <a:schemeClr val="tx2"/>
                </a:solidFill>
                <a:latin typeface="Times New Roman" panose="02020603050405020304" pitchFamily="18" charset="0"/>
              </a:defRPr>
            </a:lvl4pPr>
            <a:lvl5pPr>
              <a:defRPr sz="4400">
                <a:solidFill>
                  <a:schemeClr val="tx2"/>
                </a:solidFill>
                <a:latin typeface="Times New Roman" panose="02020603050405020304" pitchFamily="18" charset="0"/>
              </a:defRPr>
            </a:lvl5pPr>
            <a:lvl6pPr marL="457200" algn="ctr" eaLnBrk="0" fontAlgn="base" hangingPunct="0">
              <a:spcBef>
                <a:spcPct val="0"/>
              </a:spcBef>
              <a:spcAft>
                <a:spcPct val="0"/>
              </a:spcAft>
              <a:defRPr sz="4400">
                <a:solidFill>
                  <a:schemeClr val="tx2"/>
                </a:solidFill>
                <a:latin typeface="Times New Roman" panose="02020603050405020304" pitchFamily="18" charset="0"/>
              </a:defRPr>
            </a:lvl6pPr>
            <a:lvl7pPr marL="914400" algn="ctr" eaLnBrk="0" fontAlgn="base" hangingPunct="0">
              <a:spcBef>
                <a:spcPct val="0"/>
              </a:spcBef>
              <a:spcAft>
                <a:spcPct val="0"/>
              </a:spcAft>
              <a:defRPr sz="4400">
                <a:solidFill>
                  <a:schemeClr val="tx2"/>
                </a:solidFill>
                <a:latin typeface="Times New Roman" panose="02020603050405020304" pitchFamily="18" charset="0"/>
              </a:defRPr>
            </a:lvl7pPr>
            <a:lvl8pPr marL="1371600" algn="ctr" eaLnBrk="0" fontAlgn="base" hangingPunct="0">
              <a:spcBef>
                <a:spcPct val="0"/>
              </a:spcBef>
              <a:spcAft>
                <a:spcPct val="0"/>
              </a:spcAft>
              <a:defRPr sz="4400">
                <a:solidFill>
                  <a:schemeClr val="tx2"/>
                </a:solidFill>
                <a:latin typeface="Times New Roman" panose="02020603050405020304" pitchFamily="18" charset="0"/>
              </a:defRPr>
            </a:lvl8pPr>
            <a:lvl9pPr marL="1828800" algn="ctr" eaLnBrk="0" fontAlgn="base" hangingPunct="0">
              <a:spcBef>
                <a:spcPct val="0"/>
              </a:spcBef>
              <a:spcAft>
                <a:spcPct val="0"/>
              </a:spcAft>
              <a:defRPr sz="4400">
                <a:solidFill>
                  <a:schemeClr val="tx2"/>
                </a:solidFill>
                <a:latin typeface="Times New Roman" panose="02020603050405020304" pitchFamily="18" charset="0"/>
              </a:defRPr>
            </a:lvl9pPr>
          </a:lstStyle>
          <a:p>
            <a:endParaRPr lang="en-US" altLang="en-US">
              <a:latin typeface="Arial" panose="020B0604020202020204" pitchFamily="34" charset="0"/>
            </a:endParaRPr>
          </a:p>
        </p:txBody>
      </p:sp>
      <p:sp>
        <p:nvSpPr>
          <p:cNvPr id="142339" name="Rectangle 3">
            <a:extLst>
              <a:ext uri="{FF2B5EF4-FFF2-40B4-BE49-F238E27FC236}">
                <a16:creationId xmlns:a16="http://schemas.microsoft.com/office/drawing/2014/main" id="{17437992-D509-59D4-3349-A9DDCC270324}"/>
              </a:ext>
            </a:extLst>
          </p:cNvPr>
          <p:cNvSpPr>
            <a:spLocks noChangeArrowheads="1"/>
          </p:cNvSpPr>
          <p:nvPr/>
        </p:nvSpPr>
        <p:spPr bwMode="auto">
          <a:xfrm>
            <a:off x="1371600" y="5410200"/>
            <a:ext cx="70866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defRPr sz="3200">
                <a:solidFill>
                  <a:schemeClr val="tx1"/>
                </a:solidFill>
                <a:latin typeface="Times New Roman" panose="02020603050405020304" pitchFamily="18" charset="0"/>
              </a:defRPr>
            </a:lvl1pPr>
            <a:lvl2pPr>
              <a:spcBef>
                <a:spcPct val="20000"/>
              </a:spcBef>
              <a:defRPr sz="2800">
                <a:solidFill>
                  <a:schemeClr val="tx1"/>
                </a:solidFill>
                <a:latin typeface="Times New Roman" panose="02020603050405020304" pitchFamily="18" charset="0"/>
              </a:defRPr>
            </a:lvl2pPr>
            <a:lvl3pPr>
              <a:spcBef>
                <a:spcPct val="20000"/>
              </a:spcBef>
              <a:defRPr sz="2400">
                <a:solidFill>
                  <a:schemeClr val="tx1"/>
                </a:solidFill>
                <a:latin typeface="Times New Roman" panose="02020603050405020304" pitchFamily="18" charset="0"/>
              </a:defRPr>
            </a:lvl3pPr>
            <a:lvl4pPr>
              <a:spcBef>
                <a:spcPct val="20000"/>
              </a:spcBef>
              <a:defRPr sz="2000">
                <a:solidFill>
                  <a:schemeClr val="tx1"/>
                </a:solidFill>
                <a:latin typeface="Times New Roman" panose="02020603050405020304" pitchFamily="18" charset="0"/>
              </a:defRPr>
            </a:lvl4pPr>
            <a:lvl5pPr>
              <a:spcBef>
                <a:spcPct val="20000"/>
              </a:spcBef>
              <a:defRPr sz="2000">
                <a:solidFill>
                  <a:schemeClr val="tx1"/>
                </a:solidFill>
                <a:latin typeface="Times New Roman" panose="02020603050405020304" pitchFamily="18" charset="0"/>
              </a:defRPr>
            </a:lvl5pPr>
            <a:lvl6pPr algn="ctr" eaLnBrk="0" fontAlgn="base" hangingPunct="0">
              <a:spcBef>
                <a:spcPct val="20000"/>
              </a:spcBef>
              <a:spcAft>
                <a:spcPct val="0"/>
              </a:spcAft>
              <a:defRPr sz="2000">
                <a:solidFill>
                  <a:schemeClr val="tx1"/>
                </a:solidFill>
                <a:latin typeface="Times New Roman" panose="02020603050405020304" pitchFamily="18" charset="0"/>
              </a:defRPr>
            </a:lvl6pPr>
            <a:lvl7pPr algn="ctr" eaLnBrk="0" fontAlgn="base" hangingPunct="0">
              <a:spcBef>
                <a:spcPct val="20000"/>
              </a:spcBef>
              <a:spcAft>
                <a:spcPct val="0"/>
              </a:spcAft>
              <a:defRPr sz="2000">
                <a:solidFill>
                  <a:schemeClr val="tx1"/>
                </a:solidFill>
                <a:latin typeface="Times New Roman" panose="02020603050405020304" pitchFamily="18" charset="0"/>
              </a:defRPr>
            </a:lvl7pPr>
            <a:lvl8pPr algn="ctr" eaLnBrk="0" fontAlgn="base" hangingPunct="0">
              <a:spcBef>
                <a:spcPct val="20000"/>
              </a:spcBef>
              <a:spcAft>
                <a:spcPct val="0"/>
              </a:spcAft>
              <a:defRPr sz="2000">
                <a:solidFill>
                  <a:schemeClr val="tx1"/>
                </a:solidFill>
                <a:latin typeface="Times New Roman" panose="02020603050405020304" pitchFamily="18" charset="0"/>
              </a:defRPr>
            </a:lvl8pPr>
            <a:lvl9pPr algn="ctr" eaLnBrk="0" fontAlgn="base" hangingPunct="0">
              <a:spcBef>
                <a:spcPct val="20000"/>
              </a:spcBef>
              <a:spcAft>
                <a:spcPct val="0"/>
              </a:spcAft>
              <a:defRPr sz="2000">
                <a:solidFill>
                  <a:schemeClr val="tx1"/>
                </a:solidFill>
                <a:latin typeface="Times New Roman" panose="02020603050405020304" pitchFamily="18" charset="0"/>
              </a:defRPr>
            </a:lvl9pPr>
          </a:lstStyle>
          <a:p>
            <a:pPr algn="l">
              <a:lnSpc>
                <a:spcPct val="70000"/>
              </a:lnSpc>
              <a:spcBef>
                <a:spcPct val="50000"/>
              </a:spcBef>
              <a:buClr>
                <a:srgbClr val="CC0000"/>
              </a:buClr>
              <a:buFontTx/>
              <a:buChar char="•"/>
            </a:pPr>
            <a:endParaRPr lang="en-US" altLang="en-US" sz="2400">
              <a:latin typeface="Arial" panose="020B0604020202020204" pitchFamily="34" charset="0"/>
            </a:endParaRPr>
          </a:p>
        </p:txBody>
      </p:sp>
      <p:pic>
        <p:nvPicPr>
          <p:cNvPr id="142340" name="Picture 4">
            <a:extLst>
              <a:ext uri="{FF2B5EF4-FFF2-40B4-BE49-F238E27FC236}">
                <a16:creationId xmlns:a16="http://schemas.microsoft.com/office/drawing/2014/main" id="{1EF94A9B-E5A2-C006-99DA-103FA2B9CA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809625" cy="6858000"/>
          </a:xfrm>
          <a:prstGeom prst="rect">
            <a:avLst/>
          </a:prstGeom>
          <a:noFill/>
          <a:extLst>
            <a:ext uri="{909E8E84-426E-40DD-AFC4-6F175D3DCCD1}">
              <a14:hiddenFill xmlns:a14="http://schemas.microsoft.com/office/drawing/2010/main">
                <a:solidFill>
                  <a:srgbClr val="FFFFFF"/>
                </a:solidFill>
              </a14:hiddenFill>
            </a:ext>
          </a:extLst>
        </p:spPr>
      </p:pic>
      <p:sp>
        <p:nvSpPr>
          <p:cNvPr id="142356" name="Text Box 20">
            <a:extLst>
              <a:ext uri="{FF2B5EF4-FFF2-40B4-BE49-F238E27FC236}">
                <a16:creationId xmlns:a16="http://schemas.microsoft.com/office/drawing/2014/main" id="{2AF78E15-AB05-222E-7EEE-F6BB454C6F5D}"/>
              </a:ext>
            </a:extLst>
          </p:cNvPr>
          <p:cNvSpPr txBox="1">
            <a:spLocks noChangeArrowheads="1"/>
          </p:cNvSpPr>
          <p:nvPr/>
        </p:nvSpPr>
        <p:spPr bwMode="auto">
          <a:xfrm>
            <a:off x="990600" y="381000"/>
            <a:ext cx="74676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3200" b="1">
                <a:solidFill>
                  <a:srgbClr val="0000FF"/>
                </a:solidFill>
                <a:latin typeface="Arial" panose="020B0604020202020204" pitchFamily="34" charset="0"/>
              </a:rPr>
              <a:t>Title I – Bill of Rights </a:t>
            </a:r>
            <a:endParaRPr lang="en-US" altLang="en-US">
              <a:latin typeface="Times New Roman" panose="02020603050405020304" pitchFamily="18" charset="0"/>
            </a:endParaRPr>
          </a:p>
        </p:txBody>
      </p:sp>
      <p:sp>
        <p:nvSpPr>
          <p:cNvPr id="142357" name="Text Box 21">
            <a:extLst>
              <a:ext uri="{FF2B5EF4-FFF2-40B4-BE49-F238E27FC236}">
                <a16:creationId xmlns:a16="http://schemas.microsoft.com/office/drawing/2014/main" id="{82AF91AB-19CE-ED71-C1C2-7DD27550CB24}"/>
              </a:ext>
            </a:extLst>
          </p:cNvPr>
          <p:cNvSpPr txBox="1">
            <a:spLocks noChangeArrowheads="1"/>
          </p:cNvSpPr>
          <p:nvPr/>
        </p:nvSpPr>
        <p:spPr bwMode="auto">
          <a:xfrm>
            <a:off x="1066800" y="1600200"/>
            <a:ext cx="7086600" cy="301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tabLst>
                <a:tab pos="466725" algn="l"/>
                <a:tab pos="914400" algn="l"/>
              </a:tabLst>
              <a:defRPr sz="2400">
                <a:solidFill>
                  <a:schemeClr val="tx1"/>
                </a:solidFill>
                <a:latin typeface="Times New Roman" panose="02020603050405020304" pitchFamily="18" charset="0"/>
              </a:defRPr>
            </a:lvl1pPr>
            <a:lvl2pPr algn="l">
              <a:tabLst>
                <a:tab pos="466725" algn="l"/>
                <a:tab pos="914400" algn="l"/>
              </a:tabLst>
              <a:defRPr sz="2400">
                <a:solidFill>
                  <a:schemeClr val="tx1"/>
                </a:solidFill>
                <a:latin typeface="Times New Roman" panose="02020603050405020304" pitchFamily="18" charset="0"/>
              </a:defRPr>
            </a:lvl2pPr>
            <a:lvl3pPr algn="l">
              <a:tabLst>
                <a:tab pos="466725" algn="l"/>
                <a:tab pos="914400" algn="l"/>
              </a:tabLst>
              <a:defRPr sz="2400">
                <a:solidFill>
                  <a:schemeClr val="tx1"/>
                </a:solidFill>
                <a:latin typeface="Times New Roman" panose="02020603050405020304" pitchFamily="18" charset="0"/>
              </a:defRPr>
            </a:lvl3pPr>
            <a:lvl4pPr algn="l">
              <a:tabLst>
                <a:tab pos="466725" algn="l"/>
                <a:tab pos="914400" algn="l"/>
              </a:tabLst>
              <a:defRPr sz="2400">
                <a:solidFill>
                  <a:schemeClr val="tx1"/>
                </a:solidFill>
                <a:latin typeface="Times New Roman" panose="02020603050405020304" pitchFamily="18" charset="0"/>
              </a:defRPr>
            </a:lvl4pPr>
            <a:lvl5pPr algn="l">
              <a:tabLst>
                <a:tab pos="466725" algn="l"/>
                <a:tab pos="914400" algn="l"/>
              </a:tabLst>
              <a:defRPr sz="2400">
                <a:solidFill>
                  <a:schemeClr val="tx1"/>
                </a:solidFill>
                <a:latin typeface="Times New Roman" panose="02020603050405020304" pitchFamily="18" charset="0"/>
              </a:defRPr>
            </a:lvl5pPr>
            <a:lvl6pPr eaLnBrk="0" fontAlgn="base" hangingPunct="0">
              <a:spcBef>
                <a:spcPct val="0"/>
              </a:spcBef>
              <a:spcAft>
                <a:spcPct val="0"/>
              </a:spcAft>
              <a:tabLst>
                <a:tab pos="466725" algn="l"/>
                <a:tab pos="914400" algn="l"/>
              </a:tabLst>
              <a:defRPr sz="2400">
                <a:solidFill>
                  <a:schemeClr val="tx1"/>
                </a:solidFill>
                <a:latin typeface="Times New Roman" panose="02020603050405020304" pitchFamily="18" charset="0"/>
              </a:defRPr>
            </a:lvl6pPr>
            <a:lvl7pPr eaLnBrk="0" fontAlgn="base" hangingPunct="0">
              <a:spcBef>
                <a:spcPct val="0"/>
              </a:spcBef>
              <a:spcAft>
                <a:spcPct val="0"/>
              </a:spcAft>
              <a:tabLst>
                <a:tab pos="466725" algn="l"/>
                <a:tab pos="914400" algn="l"/>
              </a:tabLst>
              <a:defRPr sz="2400">
                <a:solidFill>
                  <a:schemeClr val="tx1"/>
                </a:solidFill>
                <a:latin typeface="Times New Roman" panose="02020603050405020304" pitchFamily="18" charset="0"/>
              </a:defRPr>
            </a:lvl7pPr>
            <a:lvl8pPr eaLnBrk="0" fontAlgn="base" hangingPunct="0">
              <a:spcBef>
                <a:spcPct val="0"/>
              </a:spcBef>
              <a:spcAft>
                <a:spcPct val="0"/>
              </a:spcAft>
              <a:tabLst>
                <a:tab pos="466725" algn="l"/>
                <a:tab pos="914400" algn="l"/>
              </a:tabLst>
              <a:defRPr sz="2400">
                <a:solidFill>
                  <a:schemeClr val="tx1"/>
                </a:solidFill>
                <a:latin typeface="Times New Roman" panose="02020603050405020304" pitchFamily="18" charset="0"/>
              </a:defRPr>
            </a:lvl8pPr>
            <a:lvl9pPr eaLnBrk="0" fontAlgn="base" hangingPunct="0">
              <a:spcBef>
                <a:spcPct val="0"/>
              </a:spcBef>
              <a:spcAft>
                <a:spcPct val="0"/>
              </a:spcAft>
              <a:tabLst>
                <a:tab pos="466725" algn="l"/>
                <a:tab pos="914400" algn="l"/>
              </a:tabLst>
              <a:defRPr sz="2400">
                <a:solidFill>
                  <a:schemeClr val="tx1"/>
                </a:solidFill>
                <a:latin typeface="Times New Roman" panose="02020603050405020304" pitchFamily="18" charset="0"/>
              </a:defRPr>
            </a:lvl9pPr>
          </a:lstStyle>
          <a:p>
            <a:pPr>
              <a:spcBef>
                <a:spcPct val="50000"/>
              </a:spcBef>
              <a:buClr>
                <a:srgbClr val="FF0000"/>
              </a:buClr>
              <a:buSzPct val="150000"/>
              <a:buFont typeface="Verdana" panose="020B0604030504040204" pitchFamily="34" charset="0"/>
              <a:buChar char="●"/>
            </a:pPr>
            <a:r>
              <a:rPr lang="en-US" altLang="en-US" b="1">
                <a:latin typeface="Arial" panose="020B0604020202020204" pitchFamily="34" charset="0"/>
              </a:rPr>
              <a:t> 	Union members have equal rights to -</a:t>
            </a:r>
          </a:p>
          <a:p>
            <a:pPr lvl="1">
              <a:spcBef>
                <a:spcPct val="50000"/>
              </a:spcBef>
              <a:buClr>
                <a:srgbClr val="FF0000"/>
              </a:buClr>
              <a:buSzPct val="150000"/>
              <a:buFont typeface="Times New Roman" panose="02020603050405020304" pitchFamily="18" charset="0"/>
              <a:buChar char="–"/>
            </a:pPr>
            <a:r>
              <a:rPr lang="en-US" altLang="en-US" b="1">
                <a:latin typeface="Arial" panose="020B0604020202020204" pitchFamily="34" charset="0"/>
              </a:rPr>
              <a:t> 	Nominate candidates for union office</a:t>
            </a:r>
          </a:p>
          <a:p>
            <a:pPr lvl="1">
              <a:spcBef>
                <a:spcPct val="50000"/>
              </a:spcBef>
              <a:buClr>
                <a:srgbClr val="FF0000"/>
              </a:buClr>
              <a:buSzPct val="150000"/>
              <a:buFont typeface="Times New Roman" panose="02020603050405020304" pitchFamily="18" charset="0"/>
              <a:buChar char="–"/>
            </a:pPr>
            <a:r>
              <a:rPr lang="en-US" altLang="en-US" b="1">
                <a:latin typeface="Arial" panose="020B0604020202020204" pitchFamily="34" charset="0"/>
              </a:rPr>
              <a:t> 	Vote in union elections </a:t>
            </a:r>
          </a:p>
          <a:p>
            <a:pPr lvl="1">
              <a:spcBef>
                <a:spcPct val="50000"/>
              </a:spcBef>
              <a:buClr>
                <a:srgbClr val="FF0000"/>
              </a:buClr>
              <a:buSzPct val="150000"/>
              <a:buFont typeface="Times New Roman" panose="02020603050405020304" pitchFamily="18" charset="0"/>
              <a:buChar char="–"/>
            </a:pPr>
            <a:r>
              <a:rPr lang="en-US" altLang="en-US" b="1">
                <a:latin typeface="Arial" panose="020B0604020202020204" pitchFamily="34" charset="0"/>
              </a:rPr>
              <a:t> 	Participate in union meetings</a:t>
            </a:r>
          </a:p>
          <a:p>
            <a:pPr lvl="1">
              <a:spcBef>
                <a:spcPct val="50000"/>
              </a:spcBef>
              <a:buClr>
                <a:srgbClr val="FF0000"/>
              </a:buClr>
              <a:buSzPct val="150000"/>
              <a:buFont typeface="Times New Roman" panose="02020603050405020304" pitchFamily="18" charset="0"/>
              <a:buChar char="–"/>
            </a:pPr>
            <a:r>
              <a:rPr lang="en-US" altLang="en-US" b="1">
                <a:latin typeface="Arial" panose="020B0604020202020204" pitchFamily="34" charset="0"/>
              </a:rPr>
              <a:t> 	Meet with other members and express 		any opinions</a:t>
            </a:r>
            <a:r>
              <a:rPr lang="en-US" altLang="en-US" b="1"/>
              <a:t>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3FADD408-C15E-BC75-18D8-DEAEA45BF00B}"/>
              </a:ext>
            </a:extLst>
          </p:cNvPr>
          <p:cNvSpPr>
            <a:spLocks noChangeArrowheads="1"/>
          </p:cNvSpPr>
          <p:nvPr/>
        </p:nvSpPr>
        <p:spPr bwMode="auto">
          <a:xfrm>
            <a:off x="685800" y="304800"/>
            <a:ext cx="77724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4400">
                <a:solidFill>
                  <a:schemeClr val="tx2"/>
                </a:solidFill>
                <a:latin typeface="Times New Roman" panose="02020603050405020304" pitchFamily="18" charset="0"/>
              </a:defRPr>
            </a:lvl1pPr>
            <a:lvl2pPr>
              <a:defRPr sz="4400">
                <a:solidFill>
                  <a:schemeClr val="tx2"/>
                </a:solidFill>
                <a:latin typeface="Times New Roman" panose="02020603050405020304" pitchFamily="18" charset="0"/>
              </a:defRPr>
            </a:lvl2pPr>
            <a:lvl3pPr>
              <a:defRPr sz="4400">
                <a:solidFill>
                  <a:schemeClr val="tx2"/>
                </a:solidFill>
                <a:latin typeface="Times New Roman" panose="02020603050405020304" pitchFamily="18" charset="0"/>
              </a:defRPr>
            </a:lvl3pPr>
            <a:lvl4pPr>
              <a:defRPr sz="4400">
                <a:solidFill>
                  <a:schemeClr val="tx2"/>
                </a:solidFill>
                <a:latin typeface="Times New Roman" panose="02020603050405020304" pitchFamily="18" charset="0"/>
              </a:defRPr>
            </a:lvl4pPr>
            <a:lvl5pPr>
              <a:defRPr sz="4400">
                <a:solidFill>
                  <a:schemeClr val="tx2"/>
                </a:solidFill>
                <a:latin typeface="Times New Roman" panose="02020603050405020304" pitchFamily="18" charset="0"/>
              </a:defRPr>
            </a:lvl5pPr>
            <a:lvl6pPr marL="457200" algn="ctr" eaLnBrk="0" fontAlgn="base" hangingPunct="0">
              <a:spcBef>
                <a:spcPct val="0"/>
              </a:spcBef>
              <a:spcAft>
                <a:spcPct val="0"/>
              </a:spcAft>
              <a:defRPr sz="4400">
                <a:solidFill>
                  <a:schemeClr val="tx2"/>
                </a:solidFill>
                <a:latin typeface="Times New Roman" panose="02020603050405020304" pitchFamily="18" charset="0"/>
              </a:defRPr>
            </a:lvl6pPr>
            <a:lvl7pPr marL="914400" algn="ctr" eaLnBrk="0" fontAlgn="base" hangingPunct="0">
              <a:spcBef>
                <a:spcPct val="0"/>
              </a:spcBef>
              <a:spcAft>
                <a:spcPct val="0"/>
              </a:spcAft>
              <a:defRPr sz="4400">
                <a:solidFill>
                  <a:schemeClr val="tx2"/>
                </a:solidFill>
                <a:latin typeface="Times New Roman" panose="02020603050405020304" pitchFamily="18" charset="0"/>
              </a:defRPr>
            </a:lvl7pPr>
            <a:lvl8pPr marL="1371600" algn="ctr" eaLnBrk="0" fontAlgn="base" hangingPunct="0">
              <a:spcBef>
                <a:spcPct val="0"/>
              </a:spcBef>
              <a:spcAft>
                <a:spcPct val="0"/>
              </a:spcAft>
              <a:defRPr sz="4400">
                <a:solidFill>
                  <a:schemeClr val="tx2"/>
                </a:solidFill>
                <a:latin typeface="Times New Roman" panose="02020603050405020304" pitchFamily="18" charset="0"/>
              </a:defRPr>
            </a:lvl8pPr>
            <a:lvl9pPr marL="1828800" algn="ctr" eaLnBrk="0" fontAlgn="base" hangingPunct="0">
              <a:spcBef>
                <a:spcPct val="0"/>
              </a:spcBef>
              <a:spcAft>
                <a:spcPct val="0"/>
              </a:spcAft>
              <a:defRPr sz="4400">
                <a:solidFill>
                  <a:schemeClr val="tx2"/>
                </a:solidFill>
                <a:latin typeface="Times New Roman" panose="02020603050405020304" pitchFamily="18" charset="0"/>
              </a:defRPr>
            </a:lvl9pPr>
          </a:lstStyle>
          <a:p>
            <a:endParaRPr lang="en-US" altLang="en-US">
              <a:latin typeface="Arial" panose="020B0604020202020204" pitchFamily="34" charset="0"/>
            </a:endParaRPr>
          </a:p>
        </p:txBody>
      </p:sp>
      <p:sp>
        <p:nvSpPr>
          <p:cNvPr id="28675" name="Rectangle 3">
            <a:extLst>
              <a:ext uri="{FF2B5EF4-FFF2-40B4-BE49-F238E27FC236}">
                <a16:creationId xmlns:a16="http://schemas.microsoft.com/office/drawing/2014/main" id="{3FD5EE46-7294-9BEA-73F7-DD0BD5D46A84}"/>
              </a:ext>
            </a:extLst>
          </p:cNvPr>
          <p:cNvSpPr>
            <a:spLocks noChangeArrowheads="1"/>
          </p:cNvSpPr>
          <p:nvPr/>
        </p:nvSpPr>
        <p:spPr bwMode="auto">
          <a:xfrm>
            <a:off x="1371600" y="5410200"/>
            <a:ext cx="70866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defRPr sz="3200">
                <a:solidFill>
                  <a:schemeClr val="tx1"/>
                </a:solidFill>
                <a:latin typeface="Times New Roman" panose="02020603050405020304" pitchFamily="18" charset="0"/>
              </a:defRPr>
            </a:lvl1pPr>
            <a:lvl2pPr>
              <a:spcBef>
                <a:spcPct val="20000"/>
              </a:spcBef>
              <a:defRPr sz="2800">
                <a:solidFill>
                  <a:schemeClr val="tx1"/>
                </a:solidFill>
                <a:latin typeface="Times New Roman" panose="02020603050405020304" pitchFamily="18" charset="0"/>
              </a:defRPr>
            </a:lvl2pPr>
            <a:lvl3pPr>
              <a:spcBef>
                <a:spcPct val="20000"/>
              </a:spcBef>
              <a:defRPr sz="2400">
                <a:solidFill>
                  <a:schemeClr val="tx1"/>
                </a:solidFill>
                <a:latin typeface="Times New Roman" panose="02020603050405020304" pitchFamily="18" charset="0"/>
              </a:defRPr>
            </a:lvl3pPr>
            <a:lvl4pPr>
              <a:spcBef>
                <a:spcPct val="20000"/>
              </a:spcBef>
              <a:defRPr sz="2000">
                <a:solidFill>
                  <a:schemeClr val="tx1"/>
                </a:solidFill>
                <a:latin typeface="Times New Roman" panose="02020603050405020304" pitchFamily="18" charset="0"/>
              </a:defRPr>
            </a:lvl4pPr>
            <a:lvl5pPr>
              <a:spcBef>
                <a:spcPct val="20000"/>
              </a:spcBef>
              <a:defRPr sz="2000">
                <a:solidFill>
                  <a:schemeClr val="tx1"/>
                </a:solidFill>
                <a:latin typeface="Times New Roman" panose="02020603050405020304" pitchFamily="18" charset="0"/>
              </a:defRPr>
            </a:lvl5pPr>
            <a:lvl6pPr algn="ctr" eaLnBrk="0" fontAlgn="base" hangingPunct="0">
              <a:spcBef>
                <a:spcPct val="20000"/>
              </a:spcBef>
              <a:spcAft>
                <a:spcPct val="0"/>
              </a:spcAft>
              <a:defRPr sz="2000">
                <a:solidFill>
                  <a:schemeClr val="tx1"/>
                </a:solidFill>
                <a:latin typeface="Times New Roman" panose="02020603050405020304" pitchFamily="18" charset="0"/>
              </a:defRPr>
            </a:lvl6pPr>
            <a:lvl7pPr algn="ctr" eaLnBrk="0" fontAlgn="base" hangingPunct="0">
              <a:spcBef>
                <a:spcPct val="20000"/>
              </a:spcBef>
              <a:spcAft>
                <a:spcPct val="0"/>
              </a:spcAft>
              <a:defRPr sz="2000">
                <a:solidFill>
                  <a:schemeClr val="tx1"/>
                </a:solidFill>
                <a:latin typeface="Times New Roman" panose="02020603050405020304" pitchFamily="18" charset="0"/>
              </a:defRPr>
            </a:lvl7pPr>
            <a:lvl8pPr algn="ctr" eaLnBrk="0" fontAlgn="base" hangingPunct="0">
              <a:spcBef>
                <a:spcPct val="20000"/>
              </a:spcBef>
              <a:spcAft>
                <a:spcPct val="0"/>
              </a:spcAft>
              <a:defRPr sz="2000">
                <a:solidFill>
                  <a:schemeClr val="tx1"/>
                </a:solidFill>
                <a:latin typeface="Times New Roman" panose="02020603050405020304" pitchFamily="18" charset="0"/>
              </a:defRPr>
            </a:lvl8pPr>
            <a:lvl9pPr algn="ctr" eaLnBrk="0" fontAlgn="base" hangingPunct="0">
              <a:spcBef>
                <a:spcPct val="20000"/>
              </a:spcBef>
              <a:spcAft>
                <a:spcPct val="0"/>
              </a:spcAft>
              <a:defRPr sz="2000">
                <a:solidFill>
                  <a:schemeClr val="tx1"/>
                </a:solidFill>
                <a:latin typeface="Times New Roman" panose="02020603050405020304" pitchFamily="18" charset="0"/>
              </a:defRPr>
            </a:lvl9pPr>
          </a:lstStyle>
          <a:p>
            <a:pPr algn="l">
              <a:lnSpc>
                <a:spcPct val="70000"/>
              </a:lnSpc>
              <a:spcBef>
                <a:spcPct val="50000"/>
              </a:spcBef>
              <a:buClr>
                <a:srgbClr val="CC0000"/>
              </a:buClr>
              <a:buFontTx/>
              <a:buChar char="•"/>
            </a:pPr>
            <a:endParaRPr lang="en-US" altLang="en-US" sz="2400">
              <a:latin typeface="Arial" panose="020B0604020202020204" pitchFamily="34" charset="0"/>
            </a:endParaRPr>
          </a:p>
        </p:txBody>
      </p:sp>
      <p:pic>
        <p:nvPicPr>
          <p:cNvPr id="28676" name="Picture 4">
            <a:extLst>
              <a:ext uri="{FF2B5EF4-FFF2-40B4-BE49-F238E27FC236}">
                <a16:creationId xmlns:a16="http://schemas.microsoft.com/office/drawing/2014/main" id="{406A474F-87B0-2468-8013-E76E7AFB173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809625" cy="6858000"/>
          </a:xfrm>
          <a:prstGeom prst="rect">
            <a:avLst/>
          </a:prstGeom>
          <a:noFill/>
          <a:extLst>
            <a:ext uri="{909E8E84-426E-40DD-AFC4-6F175D3DCCD1}">
              <a14:hiddenFill xmlns:a14="http://schemas.microsoft.com/office/drawing/2010/main">
                <a:solidFill>
                  <a:srgbClr val="FFFFFF"/>
                </a:solidFill>
              </a14:hiddenFill>
            </a:ext>
          </a:extLst>
        </p:spPr>
      </p:pic>
      <p:sp>
        <p:nvSpPr>
          <p:cNvPr id="28678" name="Text Box 6">
            <a:extLst>
              <a:ext uri="{FF2B5EF4-FFF2-40B4-BE49-F238E27FC236}">
                <a16:creationId xmlns:a16="http://schemas.microsoft.com/office/drawing/2014/main" id="{A3275C97-D6D3-42ED-0061-4F9B5B32632C}"/>
              </a:ext>
            </a:extLst>
          </p:cNvPr>
          <p:cNvSpPr txBox="1">
            <a:spLocks noChangeArrowheads="1"/>
          </p:cNvSpPr>
          <p:nvPr/>
        </p:nvSpPr>
        <p:spPr bwMode="auto">
          <a:xfrm>
            <a:off x="1295400" y="1781175"/>
            <a:ext cx="7239000" cy="420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23838" indent="-223838" algn="l">
              <a:defRPr sz="2400">
                <a:solidFill>
                  <a:schemeClr val="tx1"/>
                </a:solidFill>
                <a:latin typeface="Times New Roman" panose="02020603050405020304" pitchFamily="18" charset="0"/>
              </a:defRPr>
            </a:lvl1pPr>
            <a:lvl2pPr marL="561975" algn="l">
              <a:defRPr sz="2400">
                <a:solidFill>
                  <a:schemeClr val="tx1"/>
                </a:solidFill>
                <a:latin typeface="Times New Roman" panose="02020603050405020304" pitchFamily="18" charset="0"/>
              </a:defRPr>
            </a:lvl2pPr>
            <a:lvl3pPr algn="l">
              <a:defRPr sz="2400">
                <a:solidFill>
                  <a:schemeClr val="tx1"/>
                </a:solidFill>
                <a:latin typeface="Times New Roman" panose="02020603050405020304" pitchFamily="18" charset="0"/>
              </a:defRPr>
            </a:lvl3pPr>
            <a:lvl4pPr algn="l">
              <a:defRPr sz="2400">
                <a:solidFill>
                  <a:schemeClr val="tx1"/>
                </a:solidFill>
                <a:latin typeface="Times New Roman" panose="02020603050405020304" pitchFamily="18" charset="0"/>
              </a:defRPr>
            </a:lvl4pPr>
            <a:lvl5pPr algn="l">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90000"/>
              </a:lnSpc>
              <a:spcBef>
                <a:spcPct val="50000"/>
              </a:spcBef>
              <a:buClr>
                <a:srgbClr val="CC0000"/>
              </a:buClr>
              <a:buSzPct val="150000"/>
            </a:pPr>
            <a:endParaRPr lang="en-US" altLang="en-US" b="1">
              <a:latin typeface="Arial" panose="020B0604020202020204" pitchFamily="34" charset="0"/>
            </a:endParaRPr>
          </a:p>
        </p:txBody>
      </p:sp>
      <p:sp>
        <p:nvSpPr>
          <p:cNvPr id="28682" name="Text Box 10">
            <a:extLst>
              <a:ext uri="{FF2B5EF4-FFF2-40B4-BE49-F238E27FC236}">
                <a16:creationId xmlns:a16="http://schemas.microsoft.com/office/drawing/2014/main" id="{E789DCC5-29E9-222E-A98F-80D43043C7FA}"/>
              </a:ext>
            </a:extLst>
          </p:cNvPr>
          <p:cNvSpPr txBox="1">
            <a:spLocks noChangeArrowheads="1"/>
          </p:cNvSpPr>
          <p:nvPr/>
        </p:nvSpPr>
        <p:spPr bwMode="auto">
          <a:xfrm>
            <a:off x="1143000" y="533400"/>
            <a:ext cx="70104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b="1">
                <a:solidFill>
                  <a:srgbClr val="0000FF"/>
                </a:solidFill>
                <a:latin typeface="Arial" panose="020B0604020202020204" pitchFamily="34" charset="0"/>
              </a:rPr>
              <a:t>Title I – Bill of Rights (cont’d)</a:t>
            </a:r>
          </a:p>
        </p:txBody>
      </p:sp>
      <p:sp>
        <p:nvSpPr>
          <p:cNvPr id="28683" name="Text Box 11">
            <a:extLst>
              <a:ext uri="{FF2B5EF4-FFF2-40B4-BE49-F238E27FC236}">
                <a16:creationId xmlns:a16="http://schemas.microsoft.com/office/drawing/2014/main" id="{50A1F5A3-06BB-CD25-F53A-7633E1591781}"/>
              </a:ext>
            </a:extLst>
          </p:cNvPr>
          <p:cNvSpPr txBox="1">
            <a:spLocks noChangeArrowheads="1"/>
          </p:cNvSpPr>
          <p:nvPr/>
        </p:nvSpPr>
        <p:spPr bwMode="auto">
          <a:xfrm>
            <a:off x="990600" y="1905000"/>
            <a:ext cx="7467600" cy="4291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tabLst>
                <a:tab pos="466725" algn="l"/>
              </a:tabLst>
              <a:defRPr sz="2400">
                <a:solidFill>
                  <a:schemeClr val="tx1"/>
                </a:solidFill>
                <a:latin typeface="Times New Roman" panose="02020603050405020304" pitchFamily="18" charset="0"/>
              </a:defRPr>
            </a:lvl1pPr>
            <a:lvl2pPr algn="l">
              <a:tabLst>
                <a:tab pos="466725" algn="l"/>
              </a:tabLst>
              <a:defRPr sz="2400">
                <a:solidFill>
                  <a:schemeClr val="tx1"/>
                </a:solidFill>
                <a:latin typeface="Times New Roman" panose="02020603050405020304" pitchFamily="18" charset="0"/>
              </a:defRPr>
            </a:lvl2pPr>
            <a:lvl3pPr algn="l">
              <a:tabLst>
                <a:tab pos="466725" algn="l"/>
              </a:tabLst>
              <a:defRPr sz="2400">
                <a:solidFill>
                  <a:schemeClr val="tx1"/>
                </a:solidFill>
                <a:latin typeface="Times New Roman" panose="02020603050405020304" pitchFamily="18" charset="0"/>
              </a:defRPr>
            </a:lvl3pPr>
            <a:lvl4pPr algn="l">
              <a:tabLst>
                <a:tab pos="466725" algn="l"/>
              </a:tabLst>
              <a:defRPr sz="2400">
                <a:solidFill>
                  <a:schemeClr val="tx1"/>
                </a:solidFill>
                <a:latin typeface="Times New Roman" panose="02020603050405020304" pitchFamily="18" charset="0"/>
              </a:defRPr>
            </a:lvl4pPr>
            <a:lvl5pPr algn="l">
              <a:tabLst>
                <a:tab pos="466725" algn="l"/>
              </a:tabLst>
              <a:defRPr sz="2400">
                <a:solidFill>
                  <a:schemeClr val="tx1"/>
                </a:solidFill>
                <a:latin typeface="Times New Roman" panose="02020603050405020304" pitchFamily="18" charset="0"/>
              </a:defRPr>
            </a:lvl5pPr>
            <a:lvl6pPr eaLnBrk="0" fontAlgn="base" hangingPunct="0">
              <a:spcBef>
                <a:spcPct val="0"/>
              </a:spcBef>
              <a:spcAft>
                <a:spcPct val="0"/>
              </a:spcAft>
              <a:tabLst>
                <a:tab pos="466725" algn="l"/>
              </a:tabLst>
              <a:defRPr sz="2400">
                <a:solidFill>
                  <a:schemeClr val="tx1"/>
                </a:solidFill>
                <a:latin typeface="Times New Roman" panose="02020603050405020304" pitchFamily="18" charset="0"/>
              </a:defRPr>
            </a:lvl6pPr>
            <a:lvl7pPr eaLnBrk="0" fontAlgn="base" hangingPunct="0">
              <a:spcBef>
                <a:spcPct val="0"/>
              </a:spcBef>
              <a:spcAft>
                <a:spcPct val="0"/>
              </a:spcAft>
              <a:tabLst>
                <a:tab pos="466725" algn="l"/>
              </a:tabLst>
              <a:defRPr sz="2400">
                <a:solidFill>
                  <a:schemeClr val="tx1"/>
                </a:solidFill>
                <a:latin typeface="Times New Roman" panose="02020603050405020304" pitchFamily="18" charset="0"/>
              </a:defRPr>
            </a:lvl7pPr>
            <a:lvl8pPr eaLnBrk="0" fontAlgn="base" hangingPunct="0">
              <a:spcBef>
                <a:spcPct val="0"/>
              </a:spcBef>
              <a:spcAft>
                <a:spcPct val="0"/>
              </a:spcAft>
              <a:tabLst>
                <a:tab pos="466725" algn="l"/>
              </a:tabLst>
              <a:defRPr sz="2400">
                <a:solidFill>
                  <a:schemeClr val="tx1"/>
                </a:solidFill>
                <a:latin typeface="Times New Roman" panose="02020603050405020304" pitchFamily="18" charset="0"/>
              </a:defRPr>
            </a:lvl8pPr>
            <a:lvl9pPr eaLnBrk="0" fontAlgn="base" hangingPunct="0">
              <a:spcBef>
                <a:spcPct val="0"/>
              </a:spcBef>
              <a:spcAft>
                <a:spcPct val="0"/>
              </a:spcAft>
              <a:tabLst>
                <a:tab pos="466725" algn="l"/>
              </a:tabLst>
              <a:defRPr sz="2400">
                <a:solidFill>
                  <a:schemeClr val="tx1"/>
                </a:solidFill>
                <a:latin typeface="Times New Roman" panose="02020603050405020304" pitchFamily="18" charset="0"/>
              </a:defRPr>
            </a:lvl9pPr>
          </a:lstStyle>
          <a:p>
            <a:pPr>
              <a:spcBef>
                <a:spcPct val="50000"/>
              </a:spcBef>
              <a:buClr>
                <a:srgbClr val="FF0000"/>
              </a:buClr>
              <a:buSzPct val="150000"/>
              <a:buFont typeface="Times New Roman" panose="02020603050405020304" pitchFamily="18" charset="0"/>
              <a:buChar char="●"/>
            </a:pPr>
            <a:r>
              <a:rPr lang="en-US" altLang="en-US" b="1">
                <a:latin typeface="Arial" panose="020B0604020202020204" pitchFamily="34" charset="0"/>
              </a:rPr>
              <a:t> 	Unions may impose assessments and raise 	dues only by democratic procedures. </a:t>
            </a:r>
          </a:p>
          <a:p>
            <a:pPr>
              <a:spcBef>
                <a:spcPct val="50000"/>
              </a:spcBef>
              <a:buClr>
                <a:srgbClr val="FF0000"/>
              </a:buClr>
              <a:buSzPct val="150000"/>
              <a:buFont typeface="Times New Roman" panose="02020603050405020304" pitchFamily="18" charset="0"/>
              <a:buChar char="●"/>
            </a:pPr>
            <a:r>
              <a:rPr lang="en-US" altLang="en-US" b="1">
                <a:latin typeface="Arial" panose="020B0604020202020204" pitchFamily="34" charset="0"/>
              </a:rPr>
              <a:t> 	Unions must afford members a full and fair         	hearing of charges against them. </a:t>
            </a:r>
          </a:p>
          <a:p>
            <a:pPr>
              <a:spcBef>
                <a:spcPct val="50000"/>
              </a:spcBef>
              <a:buClr>
                <a:srgbClr val="FF0000"/>
              </a:buClr>
              <a:buSzPct val="150000"/>
              <a:buFont typeface="Times New Roman" panose="02020603050405020304" pitchFamily="18" charset="0"/>
              <a:buChar char="●"/>
            </a:pPr>
            <a:r>
              <a:rPr lang="en-US" altLang="en-US" b="1">
                <a:latin typeface="Arial" panose="020B0604020202020204" pitchFamily="34" charset="0"/>
              </a:rPr>
              <a:t>  Unions must inform their members about 	provisions of the LMRDA. </a:t>
            </a:r>
          </a:p>
          <a:p>
            <a:pPr>
              <a:spcBef>
                <a:spcPct val="50000"/>
              </a:spcBef>
              <a:buClr>
                <a:srgbClr val="FF0000"/>
              </a:buClr>
              <a:buSzPct val="150000"/>
              <a:buFont typeface="Times New Roman" panose="02020603050405020304" pitchFamily="18" charset="0"/>
              <a:buChar char="●"/>
            </a:pPr>
            <a:r>
              <a:rPr lang="en-US" altLang="en-US" b="1">
                <a:latin typeface="Arial" panose="020B0604020202020204" pitchFamily="34" charset="0"/>
              </a:rPr>
              <a:t>  Union members and nonunion employees 	covered by a collective bargaining agreement 	have the right to receive or to inspect that 	agreement.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1026">
            <a:extLst>
              <a:ext uri="{FF2B5EF4-FFF2-40B4-BE49-F238E27FC236}">
                <a16:creationId xmlns:a16="http://schemas.microsoft.com/office/drawing/2014/main" id="{C93DCE22-94D5-FF6F-B85B-BB7E38209A0F}"/>
              </a:ext>
            </a:extLst>
          </p:cNvPr>
          <p:cNvSpPr>
            <a:spLocks noChangeArrowheads="1"/>
          </p:cNvSpPr>
          <p:nvPr/>
        </p:nvSpPr>
        <p:spPr bwMode="auto">
          <a:xfrm>
            <a:off x="685800" y="304800"/>
            <a:ext cx="77724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4400">
                <a:solidFill>
                  <a:schemeClr val="tx2"/>
                </a:solidFill>
                <a:latin typeface="Times New Roman" panose="02020603050405020304" pitchFamily="18" charset="0"/>
              </a:defRPr>
            </a:lvl1pPr>
            <a:lvl2pPr>
              <a:defRPr sz="4400">
                <a:solidFill>
                  <a:schemeClr val="tx2"/>
                </a:solidFill>
                <a:latin typeface="Times New Roman" panose="02020603050405020304" pitchFamily="18" charset="0"/>
              </a:defRPr>
            </a:lvl2pPr>
            <a:lvl3pPr>
              <a:defRPr sz="4400">
                <a:solidFill>
                  <a:schemeClr val="tx2"/>
                </a:solidFill>
                <a:latin typeface="Times New Roman" panose="02020603050405020304" pitchFamily="18" charset="0"/>
              </a:defRPr>
            </a:lvl3pPr>
            <a:lvl4pPr>
              <a:defRPr sz="4400">
                <a:solidFill>
                  <a:schemeClr val="tx2"/>
                </a:solidFill>
                <a:latin typeface="Times New Roman" panose="02020603050405020304" pitchFamily="18" charset="0"/>
              </a:defRPr>
            </a:lvl4pPr>
            <a:lvl5pPr>
              <a:defRPr sz="4400">
                <a:solidFill>
                  <a:schemeClr val="tx2"/>
                </a:solidFill>
                <a:latin typeface="Times New Roman" panose="02020603050405020304" pitchFamily="18" charset="0"/>
              </a:defRPr>
            </a:lvl5pPr>
            <a:lvl6pPr marL="457200" algn="ctr" eaLnBrk="0" fontAlgn="base" hangingPunct="0">
              <a:spcBef>
                <a:spcPct val="0"/>
              </a:spcBef>
              <a:spcAft>
                <a:spcPct val="0"/>
              </a:spcAft>
              <a:defRPr sz="4400">
                <a:solidFill>
                  <a:schemeClr val="tx2"/>
                </a:solidFill>
                <a:latin typeface="Times New Roman" panose="02020603050405020304" pitchFamily="18" charset="0"/>
              </a:defRPr>
            </a:lvl6pPr>
            <a:lvl7pPr marL="914400" algn="ctr" eaLnBrk="0" fontAlgn="base" hangingPunct="0">
              <a:spcBef>
                <a:spcPct val="0"/>
              </a:spcBef>
              <a:spcAft>
                <a:spcPct val="0"/>
              </a:spcAft>
              <a:defRPr sz="4400">
                <a:solidFill>
                  <a:schemeClr val="tx2"/>
                </a:solidFill>
                <a:latin typeface="Times New Roman" panose="02020603050405020304" pitchFamily="18" charset="0"/>
              </a:defRPr>
            </a:lvl7pPr>
            <a:lvl8pPr marL="1371600" algn="ctr" eaLnBrk="0" fontAlgn="base" hangingPunct="0">
              <a:spcBef>
                <a:spcPct val="0"/>
              </a:spcBef>
              <a:spcAft>
                <a:spcPct val="0"/>
              </a:spcAft>
              <a:defRPr sz="4400">
                <a:solidFill>
                  <a:schemeClr val="tx2"/>
                </a:solidFill>
                <a:latin typeface="Times New Roman" panose="02020603050405020304" pitchFamily="18" charset="0"/>
              </a:defRPr>
            </a:lvl8pPr>
            <a:lvl9pPr marL="1828800" algn="ctr" eaLnBrk="0" fontAlgn="base" hangingPunct="0">
              <a:spcBef>
                <a:spcPct val="0"/>
              </a:spcBef>
              <a:spcAft>
                <a:spcPct val="0"/>
              </a:spcAft>
              <a:defRPr sz="4400">
                <a:solidFill>
                  <a:schemeClr val="tx2"/>
                </a:solidFill>
                <a:latin typeface="Times New Roman" panose="02020603050405020304" pitchFamily="18" charset="0"/>
              </a:defRPr>
            </a:lvl9pPr>
          </a:lstStyle>
          <a:p>
            <a:endParaRPr lang="en-US" altLang="en-US">
              <a:latin typeface="Arial" panose="020B0604020202020204" pitchFamily="34" charset="0"/>
            </a:endParaRPr>
          </a:p>
        </p:txBody>
      </p:sp>
      <p:sp>
        <p:nvSpPr>
          <p:cNvPr id="40963" name="Rectangle 1027">
            <a:extLst>
              <a:ext uri="{FF2B5EF4-FFF2-40B4-BE49-F238E27FC236}">
                <a16:creationId xmlns:a16="http://schemas.microsoft.com/office/drawing/2014/main" id="{969E63C0-3BCA-E26D-F6EC-FE4BA24CA9F9}"/>
              </a:ext>
            </a:extLst>
          </p:cNvPr>
          <p:cNvSpPr>
            <a:spLocks noChangeArrowheads="1"/>
          </p:cNvSpPr>
          <p:nvPr/>
        </p:nvSpPr>
        <p:spPr bwMode="auto">
          <a:xfrm>
            <a:off x="1371600" y="5410200"/>
            <a:ext cx="70866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defRPr sz="3200">
                <a:solidFill>
                  <a:schemeClr val="tx1"/>
                </a:solidFill>
                <a:latin typeface="Times New Roman" panose="02020603050405020304" pitchFamily="18" charset="0"/>
              </a:defRPr>
            </a:lvl1pPr>
            <a:lvl2pPr>
              <a:spcBef>
                <a:spcPct val="20000"/>
              </a:spcBef>
              <a:defRPr sz="2800">
                <a:solidFill>
                  <a:schemeClr val="tx1"/>
                </a:solidFill>
                <a:latin typeface="Times New Roman" panose="02020603050405020304" pitchFamily="18" charset="0"/>
              </a:defRPr>
            </a:lvl2pPr>
            <a:lvl3pPr>
              <a:spcBef>
                <a:spcPct val="20000"/>
              </a:spcBef>
              <a:defRPr sz="2400">
                <a:solidFill>
                  <a:schemeClr val="tx1"/>
                </a:solidFill>
                <a:latin typeface="Times New Roman" panose="02020603050405020304" pitchFamily="18" charset="0"/>
              </a:defRPr>
            </a:lvl3pPr>
            <a:lvl4pPr>
              <a:spcBef>
                <a:spcPct val="20000"/>
              </a:spcBef>
              <a:defRPr sz="2000">
                <a:solidFill>
                  <a:schemeClr val="tx1"/>
                </a:solidFill>
                <a:latin typeface="Times New Roman" panose="02020603050405020304" pitchFamily="18" charset="0"/>
              </a:defRPr>
            </a:lvl4pPr>
            <a:lvl5pPr>
              <a:spcBef>
                <a:spcPct val="20000"/>
              </a:spcBef>
              <a:defRPr sz="2000">
                <a:solidFill>
                  <a:schemeClr val="tx1"/>
                </a:solidFill>
                <a:latin typeface="Times New Roman" panose="02020603050405020304" pitchFamily="18" charset="0"/>
              </a:defRPr>
            </a:lvl5pPr>
            <a:lvl6pPr algn="ctr" eaLnBrk="0" fontAlgn="base" hangingPunct="0">
              <a:spcBef>
                <a:spcPct val="20000"/>
              </a:spcBef>
              <a:spcAft>
                <a:spcPct val="0"/>
              </a:spcAft>
              <a:defRPr sz="2000">
                <a:solidFill>
                  <a:schemeClr val="tx1"/>
                </a:solidFill>
                <a:latin typeface="Times New Roman" panose="02020603050405020304" pitchFamily="18" charset="0"/>
              </a:defRPr>
            </a:lvl6pPr>
            <a:lvl7pPr algn="ctr" eaLnBrk="0" fontAlgn="base" hangingPunct="0">
              <a:spcBef>
                <a:spcPct val="20000"/>
              </a:spcBef>
              <a:spcAft>
                <a:spcPct val="0"/>
              </a:spcAft>
              <a:defRPr sz="2000">
                <a:solidFill>
                  <a:schemeClr val="tx1"/>
                </a:solidFill>
                <a:latin typeface="Times New Roman" panose="02020603050405020304" pitchFamily="18" charset="0"/>
              </a:defRPr>
            </a:lvl7pPr>
            <a:lvl8pPr algn="ctr" eaLnBrk="0" fontAlgn="base" hangingPunct="0">
              <a:spcBef>
                <a:spcPct val="20000"/>
              </a:spcBef>
              <a:spcAft>
                <a:spcPct val="0"/>
              </a:spcAft>
              <a:defRPr sz="2000">
                <a:solidFill>
                  <a:schemeClr val="tx1"/>
                </a:solidFill>
                <a:latin typeface="Times New Roman" panose="02020603050405020304" pitchFamily="18" charset="0"/>
              </a:defRPr>
            </a:lvl8pPr>
            <a:lvl9pPr algn="ctr" eaLnBrk="0" fontAlgn="base" hangingPunct="0">
              <a:spcBef>
                <a:spcPct val="20000"/>
              </a:spcBef>
              <a:spcAft>
                <a:spcPct val="0"/>
              </a:spcAft>
              <a:defRPr sz="2000">
                <a:solidFill>
                  <a:schemeClr val="tx1"/>
                </a:solidFill>
                <a:latin typeface="Times New Roman" panose="02020603050405020304" pitchFamily="18" charset="0"/>
              </a:defRPr>
            </a:lvl9pPr>
          </a:lstStyle>
          <a:p>
            <a:pPr algn="l">
              <a:lnSpc>
                <a:spcPct val="70000"/>
              </a:lnSpc>
              <a:spcBef>
                <a:spcPct val="50000"/>
              </a:spcBef>
              <a:buClr>
                <a:srgbClr val="CC0000"/>
              </a:buClr>
              <a:buFontTx/>
              <a:buChar char="•"/>
            </a:pPr>
            <a:endParaRPr lang="en-US" altLang="en-US" sz="2400">
              <a:latin typeface="Arial" panose="020B0604020202020204" pitchFamily="34" charset="0"/>
            </a:endParaRPr>
          </a:p>
        </p:txBody>
      </p:sp>
      <p:pic>
        <p:nvPicPr>
          <p:cNvPr id="40964" name="Picture 1028">
            <a:extLst>
              <a:ext uri="{FF2B5EF4-FFF2-40B4-BE49-F238E27FC236}">
                <a16:creationId xmlns:a16="http://schemas.microsoft.com/office/drawing/2014/main" id="{994CBA85-CBDB-C4E1-8089-C9679AFC629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809625" cy="6858000"/>
          </a:xfrm>
          <a:prstGeom prst="rect">
            <a:avLst/>
          </a:prstGeom>
          <a:noFill/>
          <a:extLst>
            <a:ext uri="{909E8E84-426E-40DD-AFC4-6F175D3DCCD1}">
              <a14:hiddenFill xmlns:a14="http://schemas.microsoft.com/office/drawing/2010/main">
                <a:solidFill>
                  <a:srgbClr val="FFFFFF"/>
                </a:solidFill>
              </a14:hiddenFill>
            </a:ext>
          </a:extLst>
        </p:spPr>
      </p:pic>
      <p:sp>
        <p:nvSpPr>
          <p:cNvPr id="40972" name="Text Box 1036">
            <a:extLst>
              <a:ext uri="{FF2B5EF4-FFF2-40B4-BE49-F238E27FC236}">
                <a16:creationId xmlns:a16="http://schemas.microsoft.com/office/drawing/2014/main" id="{E2A63307-872A-2F9A-5733-88D84D60D4FA}"/>
              </a:ext>
            </a:extLst>
          </p:cNvPr>
          <p:cNvSpPr txBox="1">
            <a:spLocks noChangeArrowheads="1"/>
          </p:cNvSpPr>
          <p:nvPr/>
        </p:nvSpPr>
        <p:spPr bwMode="auto">
          <a:xfrm>
            <a:off x="1143000" y="457200"/>
            <a:ext cx="6858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b="1">
                <a:solidFill>
                  <a:srgbClr val="0000FF"/>
                </a:solidFill>
                <a:latin typeface="Arial" panose="020B0604020202020204" pitchFamily="34" charset="0"/>
              </a:rPr>
              <a:t>Title II: Reporting Requirements</a:t>
            </a:r>
          </a:p>
        </p:txBody>
      </p:sp>
      <p:sp>
        <p:nvSpPr>
          <p:cNvPr id="40973" name="Text Box 1037">
            <a:extLst>
              <a:ext uri="{FF2B5EF4-FFF2-40B4-BE49-F238E27FC236}">
                <a16:creationId xmlns:a16="http://schemas.microsoft.com/office/drawing/2014/main" id="{8E029F55-BCA0-3155-BD38-3532A93B511E}"/>
              </a:ext>
            </a:extLst>
          </p:cNvPr>
          <p:cNvSpPr txBox="1">
            <a:spLocks noChangeArrowheads="1"/>
          </p:cNvSpPr>
          <p:nvPr/>
        </p:nvSpPr>
        <p:spPr bwMode="auto">
          <a:xfrm>
            <a:off x="1066800" y="1219200"/>
            <a:ext cx="7239000" cy="4473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tabLst>
                <a:tab pos="466725" algn="l"/>
                <a:tab pos="854075" algn="l"/>
                <a:tab pos="1381125" algn="l"/>
              </a:tabLst>
              <a:defRPr sz="2400">
                <a:solidFill>
                  <a:schemeClr val="tx1"/>
                </a:solidFill>
                <a:latin typeface="Times New Roman" panose="02020603050405020304" pitchFamily="18" charset="0"/>
              </a:defRPr>
            </a:lvl1pPr>
            <a:lvl2pPr algn="l">
              <a:tabLst>
                <a:tab pos="466725" algn="l"/>
                <a:tab pos="854075" algn="l"/>
                <a:tab pos="1381125" algn="l"/>
              </a:tabLst>
              <a:defRPr sz="2400">
                <a:solidFill>
                  <a:schemeClr val="tx1"/>
                </a:solidFill>
                <a:latin typeface="Times New Roman" panose="02020603050405020304" pitchFamily="18" charset="0"/>
              </a:defRPr>
            </a:lvl2pPr>
            <a:lvl3pPr algn="l">
              <a:tabLst>
                <a:tab pos="466725" algn="l"/>
                <a:tab pos="854075" algn="l"/>
                <a:tab pos="1381125" algn="l"/>
              </a:tabLst>
              <a:defRPr sz="2400">
                <a:solidFill>
                  <a:schemeClr val="tx1"/>
                </a:solidFill>
                <a:latin typeface="Times New Roman" panose="02020603050405020304" pitchFamily="18" charset="0"/>
              </a:defRPr>
            </a:lvl3pPr>
            <a:lvl4pPr algn="l">
              <a:tabLst>
                <a:tab pos="466725" algn="l"/>
                <a:tab pos="854075" algn="l"/>
                <a:tab pos="1381125" algn="l"/>
              </a:tabLst>
              <a:defRPr sz="2400">
                <a:solidFill>
                  <a:schemeClr val="tx1"/>
                </a:solidFill>
                <a:latin typeface="Times New Roman" panose="02020603050405020304" pitchFamily="18" charset="0"/>
              </a:defRPr>
            </a:lvl4pPr>
            <a:lvl5pPr algn="l">
              <a:tabLst>
                <a:tab pos="466725" algn="l"/>
                <a:tab pos="854075" algn="l"/>
                <a:tab pos="1381125" algn="l"/>
              </a:tabLst>
              <a:defRPr sz="2400">
                <a:solidFill>
                  <a:schemeClr val="tx1"/>
                </a:solidFill>
                <a:latin typeface="Times New Roman" panose="02020603050405020304" pitchFamily="18" charset="0"/>
              </a:defRPr>
            </a:lvl5pPr>
            <a:lvl6pPr eaLnBrk="0" fontAlgn="base" hangingPunct="0">
              <a:spcBef>
                <a:spcPct val="0"/>
              </a:spcBef>
              <a:spcAft>
                <a:spcPct val="0"/>
              </a:spcAft>
              <a:tabLst>
                <a:tab pos="466725" algn="l"/>
                <a:tab pos="854075" algn="l"/>
                <a:tab pos="1381125" algn="l"/>
              </a:tabLst>
              <a:defRPr sz="2400">
                <a:solidFill>
                  <a:schemeClr val="tx1"/>
                </a:solidFill>
                <a:latin typeface="Times New Roman" panose="02020603050405020304" pitchFamily="18" charset="0"/>
              </a:defRPr>
            </a:lvl6pPr>
            <a:lvl7pPr eaLnBrk="0" fontAlgn="base" hangingPunct="0">
              <a:spcBef>
                <a:spcPct val="0"/>
              </a:spcBef>
              <a:spcAft>
                <a:spcPct val="0"/>
              </a:spcAft>
              <a:tabLst>
                <a:tab pos="466725" algn="l"/>
                <a:tab pos="854075" algn="l"/>
                <a:tab pos="1381125" algn="l"/>
              </a:tabLst>
              <a:defRPr sz="2400">
                <a:solidFill>
                  <a:schemeClr val="tx1"/>
                </a:solidFill>
                <a:latin typeface="Times New Roman" panose="02020603050405020304" pitchFamily="18" charset="0"/>
              </a:defRPr>
            </a:lvl7pPr>
            <a:lvl8pPr eaLnBrk="0" fontAlgn="base" hangingPunct="0">
              <a:spcBef>
                <a:spcPct val="0"/>
              </a:spcBef>
              <a:spcAft>
                <a:spcPct val="0"/>
              </a:spcAft>
              <a:tabLst>
                <a:tab pos="466725" algn="l"/>
                <a:tab pos="854075" algn="l"/>
                <a:tab pos="1381125" algn="l"/>
              </a:tabLst>
              <a:defRPr sz="2400">
                <a:solidFill>
                  <a:schemeClr val="tx1"/>
                </a:solidFill>
                <a:latin typeface="Times New Roman" panose="02020603050405020304" pitchFamily="18" charset="0"/>
              </a:defRPr>
            </a:lvl8pPr>
            <a:lvl9pPr eaLnBrk="0" fontAlgn="base" hangingPunct="0">
              <a:spcBef>
                <a:spcPct val="0"/>
              </a:spcBef>
              <a:spcAft>
                <a:spcPct val="0"/>
              </a:spcAft>
              <a:tabLst>
                <a:tab pos="466725" algn="l"/>
                <a:tab pos="854075" algn="l"/>
                <a:tab pos="1381125" algn="l"/>
              </a:tabLst>
              <a:defRPr sz="2400">
                <a:solidFill>
                  <a:schemeClr val="tx1"/>
                </a:solidFill>
                <a:latin typeface="Times New Roman" panose="02020603050405020304" pitchFamily="18" charset="0"/>
              </a:defRPr>
            </a:lvl9pPr>
          </a:lstStyle>
          <a:p>
            <a:pPr>
              <a:spcBef>
                <a:spcPct val="50000"/>
              </a:spcBef>
              <a:buClr>
                <a:srgbClr val="FF0000"/>
              </a:buClr>
              <a:buSzPct val="150000"/>
              <a:buFont typeface="Verdana" panose="020B0604030504040204" pitchFamily="34" charset="0"/>
              <a:buNone/>
            </a:pPr>
            <a:endParaRPr lang="en-US" altLang="en-US" b="1">
              <a:latin typeface="Arial" panose="020B0604020202020204" pitchFamily="34" charset="0"/>
            </a:endParaRPr>
          </a:p>
          <a:p>
            <a:pPr>
              <a:spcBef>
                <a:spcPct val="50000"/>
              </a:spcBef>
              <a:buClr>
                <a:srgbClr val="FF0000"/>
              </a:buClr>
              <a:buSzPct val="150000"/>
              <a:buFont typeface="Verdana" panose="020B0604030504040204" pitchFamily="34" charset="0"/>
              <a:buChar char="●"/>
            </a:pPr>
            <a:r>
              <a:rPr lang="en-US" altLang="en-US" b="1">
                <a:latin typeface="Arial" panose="020B0604020202020204" pitchFamily="34" charset="0"/>
              </a:rPr>
              <a:t>  The LMRDA requires unions to file 	information reports, copies of their 	constitutions and bylaws, and annual 	financial reports with OLMS.</a:t>
            </a:r>
          </a:p>
          <a:p>
            <a:pPr>
              <a:spcBef>
                <a:spcPct val="50000"/>
              </a:spcBef>
              <a:buClr>
                <a:srgbClr val="FF0000"/>
              </a:buClr>
              <a:buSzPct val="150000"/>
              <a:buFont typeface="Verdana" panose="020B0604030504040204" pitchFamily="34" charset="0"/>
              <a:buChar char="●"/>
            </a:pPr>
            <a:endParaRPr lang="en-US" altLang="en-US" b="1">
              <a:latin typeface="Arial" panose="020B0604020202020204" pitchFamily="34" charset="0"/>
            </a:endParaRPr>
          </a:p>
          <a:p>
            <a:pPr>
              <a:spcBef>
                <a:spcPct val="50000"/>
              </a:spcBef>
              <a:buClr>
                <a:srgbClr val="FF0000"/>
              </a:buClr>
              <a:buSzPct val="150000"/>
              <a:buFont typeface="Verdana" panose="020B0604030504040204" pitchFamily="34" charset="0"/>
              <a:buChar char="●"/>
            </a:pPr>
            <a:r>
              <a:rPr lang="en-US" altLang="en-US" b="1">
                <a:latin typeface="Arial" panose="020B0604020202020204" pitchFamily="34" charset="0"/>
              </a:rPr>
              <a:t>  The Information Report, Form LM-1, must be 	filed within 90 days after becoming 	subject to the Act.</a:t>
            </a:r>
          </a:p>
          <a:p>
            <a:pPr lvl="1">
              <a:spcBef>
                <a:spcPct val="50000"/>
              </a:spcBef>
              <a:buClr>
                <a:srgbClr val="FF0000"/>
              </a:buClr>
              <a:buSzPct val="150000"/>
              <a:buFont typeface="Times New Roman" panose="02020603050405020304" pitchFamily="18" charset="0"/>
              <a:buNone/>
            </a:pPr>
            <a:endParaRPr lang="en-US" altLang="en-US" b="1">
              <a:latin typeface="Arial" panose="020B0604020202020204"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5090" name="Rectangle 2">
            <a:extLst>
              <a:ext uri="{FF2B5EF4-FFF2-40B4-BE49-F238E27FC236}">
                <a16:creationId xmlns:a16="http://schemas.microsoft.com/office/drawing/2014/main" id="{46524844-B2B7-C8FC-BEE4-62A8A764DEF5}"/>
              </a:ext>
            </a:extLst>
          </p:cNvPr>
          <p:cNvSpPr>
            <a:spLocks noChangeArrowheads="1"/>
          </p:cNvSpPr>
          <p:nvPr/>
        </p:nvSpPr>
        <p:spPr bwMode="auto">
          <a:xfrm>
            <a:off x="685800" y="457200"/>
            <a:ext cx="77724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4400">
                <a:solidFill>
                  <a:schemeClr val="tx2"/>
                </a:solidFill>
                <a:latin typeface="Times New Roman" panose="02020603050405020304" pitchFamily="18" charset="0"/>
              </a:defRPr>
            </a:lvl1pPr>
            <a:lvl2pPr>
              <a:defRPr sz="4400">
                <a:solidFill>
                  <a:schemeClr val="tx2"/>
                </a:solidFill>
                <a:latin typeface="Times New Roman" panose="02020603050405020304" pitchFamily="18" charset="0"/>
              </a:defRPr>
            </a:lvl2pPr>
            <a:lvl3pPr>
              <a:defRPr sz="4400">
                <a:solidFill>
                  <a:schemeClr val="tx2"/>
                </a:solidFill>
                <a:latin typeface="Times New Roman" panose="02020603050405020304" pitchFamily="18" charset="0"/>
              </a:defRPr>
            </a:lvl3pPr>
            <a:lvl4pPr>
              <a:defRPr sz="4400">
                <a:solidFill>
                  <a:schemeClr val="tx2"/>
                </a:solidFill>
                <a:latin typeface="Times New Roman" panose="02020603050405020304" pitchFamily="18" charset="0"/>
              </a:defRPr>
            </a:lvl4pPr>
            <a:lvl5pPr>
              <a:defRPr sz="4400">
                <a:solidFill>
                  <a:schemeClr val="tx2"/>
                </a:solidFill>
                <a:latin typeface="Times New Roman" panose="02020603050405020304" pitchFamily="18" charset="0"/>
              </a:defRPr>
            </a:lvl5pPr>
            <a:lvl6pPr marL="457200" algn="ctr" eaLnBrk="0" fontAlgn="base" hangingPunct="0">
              <a:spcBef>
                <a:spcPct val="0"/>
              </a:spcBef>
              <a:spcAft>
                <a:spcPct val="0"/>
              </a:spcAft>
              <a:defRPr sz="4400">
                <a:solidFill>
                  <a:schemeClr val="tx2"/>
                </a:solidFill>
                <a:latin typeface="Times New Roman" panose="02020603050405020304" pitchFamily="18" charset="0"/>
              </a:defRPr>
            </a:lvl6pPr>
            <a:lvl7pPr marL="914400" algn="ctr" eaLnBrk="0" fontAlgn="base" hangingPunct="0">
              <a:spcBef>
                <a:spcPct val="0"/>
              </a:spcBef>
              <a:spcAft>
                <a:spcPct val="0"/>
              </a:spcAft>
              <a:defRPr sz="4400">
                <a:solidFill>
                  <a:schemeClr val="tx2"/>
                </a:solidFill>
                <a:latin typeface="Times New Roman" panose="02020603050405020304" pitchFamily="18" charset="0"/>
              </a:defRPr>
            </a:lvl7pPr>
            <a:lvl8pPr marL="1371600" algn="ctr" eaLnBrk="0" fontAlgn="base" hangingPunct="0">
              <a:spcBef>
                <a:spcPct val="0"/>
              </a:spcBef>
              <a:spcAft>
                <a:spcPct val="0"/>
              </a:spcAft>
              <a:defRPr sz="4400">
                <a:solidFill>
                  <a:schemeClr val="tx2"/>
                </a:solidFill>
                <a:latin typeface="Times New Roman" panose="02020603050405020304" pitchFamily="18" charset="0"/>
              </a:defRPr>
            </a:lvl8pPr>
            <a:lvl9pPr marL="1828800" algn="ctr" eaLnBrk="0" fontAlgn="base" hangingPunct="0">
              <a:spcBef>
                <a:spcPct val="0"/>
              </a:spcBef>
              <a:spcAft>
                <a:spcPct val="0"/>
              </a:spcAft>
              <a:defRPr sz="4400">
                <a:solidFill>
                  <a:schemeClr val="tx2"/>
                </a:solidFill>
                <a:latin typeface="Times New Roman" panose="02020603050405020304" pitchFamily="18" charset="0"/>
              </a:defRPr>
            </a:lvl9pPr>
          </a:lstStyle>
          <a:p>
            <a:endParaRPr lang="en-US" altLang="en-US">
              <a:latin typeface="Arial" panose="020B0604020202020204" pitchFamily="34" charset="0"/>
            </a:endParaRPr>
          </a:p>
        </p:txBody>
      </p:sp>
      <p:sp>
        <p:nvSpPr>
          <p:cNvPr id="345091" name="Rectangle 3">
            <a:extLst>
              <a:ext uri="{FF2B5EF4-FFF2-40B4-BE49-F238E27FC236}">
                <a16:creationId xmlns:a16="http://schemas.microsoft.com/office/drawing/2014/main" id="{043210FC-1492-4739-161B-F54E9524A409}"/>
              </a:ext>
            </a:extLst>
          </p:cNvPr>
          <p:cNvSpPr>
            <a:spLocks noChangeArrowheads="1"/>
          </p:cNvSpPr>
          <p:nvPr/>
        </p:nvSpPr>
        <p:spPr bwMode="auto">
          <a:xfrm>
            <a:off x="1371600" y="5410200"/>
            <a:ext cx="70866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defRPr sz="3200">
                <a:solidFill>
                  <a:schemeClr val="tx1"/>
                </a:solidFill>
                <a:latin typeface="Times New Roman" panose="02020603050405020304" pitchFamily="18" charset="0"/>
              </a:defRPr>
            </a:lvl1pPr>
            <a:lvl2pPr>
              <a:spcBef>
                <a:spcPct val="20000"/>
              </a:spcBef>
              <a:defRPr sz="2800">
                <a:solidFill>
                  <a:schemeClr val="tx1"/>
                </a:solidFill>
                <a:latin typeface="Times New Roman" panose="02020603050405020304" pitchFamily="18" charset="0"/>
              </a:defRPr>
            </a:lvl2pPr>
            <a:lvl3pPr>
              <a:spcBef>
                <a:spcPct val="20000"/>
              </a:spcBef>
              <a:defRPr sz="2400">
                <a:solidFill>
                  <a:schemeClr val="tx1"/>
                </a:solidFill>
                <a:latin typeface="Times New Roman" panose="02020603050405020304" pitchFamily="18" charset="0"/>
              </a:defRPr>
            </a:lvl3pPr>
            <a:lvl4pPr>
              <a:spcBef>
                <a:spcPct val="20000"/>
              </a:spcBef>
              <a:defRPr sz="2000">
                <a:solidFill>
                  <a:schemeClr val="tx1"/>
                </a:solidFill>
                <a:latin typeface="Times New Roman" panose="02020603050405020304" pitchFamily="18" charset="0"/>
              </a:defRPr>
            </a:lvl4pPr>
            <a:lvl5pPr>
              <a:spcBef>
                <a:spcPct val="20000"/>
              </a:spcBef>
              <a:defRPr sz="2000">
                <a:solidFill>
                  <a:schemeClr val="tx1"/>
                </a:solidFill>
                <a:latin typeface="Times New Roman" panose="02020603050405020304" pitchFamily="18" charset="0"/>
              </a:defRPr>
            </a:lvl5pPr>
            <a:lvl6pPr algn="ctr" eaLnBrk="0" fontAlgn="base" hangingPunct="0">
              <a:spcBef>
                <a:spcPct val="20000"/>
              </a:spcBef>
              <a:spcAft>
                <a:spcPct val="0"/>
              </a:spcAft>
              <a:defRPr sz="2000">
                <a:solidFill>
                  <a:schemeClr val="tx1"/>
                </a:solidFill>
                <a:latin typeface="Times New Roman" panose="02020603050405020304" pitchFamily="18" charset="0"/>
              </a:defRPr>
            </a:lvl6pPr>
            <a:lvl7pPr algn="ctr" eaLnBrk="0" fontAlgn="base" hangingPunct="0">
              <a:spcBef>
                <a:spcPct val="20000"/>
              </a:spcBef>
              <a:spcAft>
                <a:spcPct val="0"/>
              </a:spcAft>
              <a:defRPr sz="2000">
                <a:solidFill>
                  <a:schemeClr val="tx1"/>
                </a:solidFill>
                <a:latin typeface="Times New Roman" panose="02020603050405020304" pitchFamily="18" charset="0"/>
              </a:defRPr>
            </a:lvl7pPr>
            <a:lvl8pPr algn="ctr" eaLnBrk="0" fontAlgn="base" hangingPunct="0">
              <a:spcBef>
                <a:spcPct val="20000"/>
              </a:spcBef>
              <a:spcAft>
                <a:spcPct val="0"/>
              </a:spcAft>
              <a:defRPr sz="2000">
                <a:solidFill>
                  <a:schemeClr val="tx1"/>
                </a:solidFill>
                <a:latin typeface="Times New Roman" panose="02020603050405020304" pitchFamily="18" charset="0"/>
              </a:defRPr>
            </a:lvl8pPr>
            <a:lvl9pPr algn="ctr" eaLnBrk="0" fontAlgn="base" hangingPunct="0">
              <a:spcBef>
                <a:spcPct val="20000"/>
              </a:spcBef>
              <a:spcAft>
                <a:spcPct val="0"/>
              </a:spcAft>
              <a:defRPr sz="2000">
                <a:solidFill>
                  <a:schemeClr val="tx1"/>
                </a:solidFill>
                <a:latin typeface="Times New Roman" panose="02020603050405020304" pitchFamily="18" charset="0"/>
              </a:defRPr>
            </a:lvl9pPr>
          </a:lstStyle>
          <a:p>
            <a:pPr algn="l">
              <a:lnSpc>
                <a:spcPct val="70000"/>
              </a:lnSpc>
              <a:spcBef>
                <a:spcPct val="50000"/>
              </a:spcBef>
              <a:buClr>
                <a:srgbClr val="CC0000"/>
              </a:buClr>
              <a:buFontTx/>
              <a:buChar char="•"/>
            </a:pPr>
            <a:endParaRPr lang="en-US" altLang="en-US" sz="2400">
              <a:latin typeface="Arial" panose="020B0604020202020204" pitchFamily="34" charset="0"/>
            </a:endParaRPr>
          </a:p>
        </p:txBody>
      </p:sp>
      <p:pic>
        <p:nvPicPr>
          <p:cNvPr id="345092" name="Picture 4">
            <a:extLst>
              <a:ext uri="{FF2B5EF4-FFF2-40B4-BE49-F238E27FC236}">
                <a16:creationId xmlns:a16="http://schemas.microsoft.com/office/drawing/2014/main" id="{51541927-DAF1-8E66-7E2C-3FB9B7ECD01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809625" cy="6858000"/>
          </a:xfrm>
          <a:prstGeom prst="rect">
            <a:avLst/>
          </a:prstGeom>
          <a:noFill/>
          <a:extLst>
            <a:ext uri="{909E8E84-426E-40DD-AFC4-6F175D3DCCD1}">
              <a14:hiddenFill xmlns:a14="http://schemas.microsoft.com/office/drawing/2010/main">
                <a:solidFill>
                  <a:srgbClr val="FFFFFF"/>
                </a:solidFill>
              </a14:hiddenFill>
            </a:ext>
          </a:extLst>
        </p:spPr>
      </p:pic>
      <p:sp>
        <p:nvSpPr>
          <p:cNvPr id="345093" name="Text Box 5">
            <a:extLst>
              <a:ext uri="{FF2B5EF4-FFF2-40B4-BE49-F238E27FC236}">
                <a16:creationId xmlns:a16="http://schemas.microsoft.com/office/drawing/2014/main" id="{80DF6ACB-8638-262C-FE2D-840EBB27C8BD}"/>
              </a:ext>
            </a:extLst>
          </p:cNvPr>
          <p:cNvSpPr txBox="1">
            <a:spLocks noChangeArrowheads="1"/>
          </p:cNvSpPr>
          <p:nvPr/>
        </p:nvSpPr>
        <p:spPr bwMode="auto">
          <a:xfrm>
            <a:off x="1143000" y="228600"/>
            <a:ext cx="6858000" cy="920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85000"/>
              </a:lnSpc>
              <a:spcBef>
                <a:spcPct val="50000"/>
              </a:spcBef>
            </a:pPr>
            <a:r>
              <a:rPr lang="en-US" altLang="en-US" sz="3200" b="1">
                <a:solidFill>
                  <a:srgbClr val="0000FF"/>
                </a:solidFill>
                <a:latin typeface="Arial" panose="020B0604020202020204" pitchFamily="34" charset="0"/>
              </a:rPr>
              <a:t>Title II: Annual Financial Reports Forms LM-2, 3, 4 </a:t>
            </a:r>
          </a:p>
        </p:txBody>
      </p:sp>
      <p:sp>
        <p:nvSpPr>
          <p:cNvPr id="345094" name="Text Box 6">
            <a:extLst>
              <a:ext uri="{FF2B5EF4-FFF2-40B4-BE49-F238E27FC236}">
                <a16:creationId xmlns:a16="http://schemas.microsoft.com/office/drawing/2014/main" id="{DD75ED92-46FF-A7B5-742F-EAB0F50929E1}"/>
              </a:ext>
            </a:extLst>
          </p:cNvPr>
          <p:cNvSpPr txBox="1">
            <a:spLocks noChangeArrowheads="1"/>
          </p:cNvSpPr>
          <p:nvPr/>
        </p:nvSpPr>
        <p:spPr bwMode="auto">
          <a:xfrm>
            <a:off x="1143000" y="1828800"/>
            <a:ext cx="7239000" cy="4838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tabLst>
                <a:tab pos="466725" algn="l"/>
                <a:tab pos="854075" algn="l"/>
                <a:tab pos="1381125" algn="l"/>
              </a:tabLst>
              <a:defRPr sz="2400">
                <a:solidFill>
                  <a:schemeClr val="tx1"/>
                </a:solidFill>
                <a:latin typeface="Times New Roman" panose="02020603050405020304" pitchFamily="18" charset="0"/>
              </a:defRPr>
            </a:lvl1pPr>
            <a:lvl2pPr algn="l">
              <a:tabLst>
                <a:tab pos="466725" algn="l"/>
                <a:tab pos="854075" algn="l"/>
                <a:tab pos="1381125" algn="l"/>
              </a:tabLst>
              <a:defRPr sz="2400">
                <a:solidFill>
                  <a:schemeClr val="tx1"/>
                </a:solidFill>
                <a:latin typeface="Times New Roman" panose="02020603050405020304" pitchFamily="18" charset="0"/>
              </a:defRPr>
            </a:lvl2pPr>
            <a:lvl3pPr algn="l">
              <a:tabLst>
                <a:tab pos="466725" algn="l"/>
                <a:tab pos="854075" algn="l"/>
                <a:tab pos="1381125" algn="l"/>
              </a:tabLst>
              <a:defRPr sz="2400">
                <a:solidFill>
                  <a:schemeClr val="tx1"/>
                </a:solidFill>
                <a:latin typeface="Times New Roman" panose="02020603050405020304" pitchFamily="18" charset="0"/>
              </a:defRPr>
            </a:lvl3pPr>
            <a:lvl4pPr algn="l">
              <a:tabLst>
                <a:tab pos="466725" algn="l"/>
                <a:tab pos="854075" algn="l"/>
                <a:tab pos="1381125" algn="l"/>
              </a:tabLst>
              <a:defRPr sz="2400">
                <a:solidFill>
                  <a:schemeClr val="tx1"/>
                </a:solidFill>
                <a:latin typeface="Times New Roman" panose="02020603050405020304" pitchFamily="18" charset="0"/>
              </a:defRPr>
            </a:lvl4pPr>
            <a:lvl5pPr algn="l">
              <a:tabLst>
                <a:tab pos="466725" algn="l"/>
                <a:tab pos="854075" algn="l"/>
                <a:tab pos="1381125" algn="l"/>
              </a:tabLst>
              <a:defRPr sz="2400">
                <a:solidFill>
                  <a:schemeClr val="tx1"/>
                </a:solidFill>
                <a:latin typeface="Times New Roman" panose="02020603050405020304" pitchFamily="18" charset="0"/>
              </a:defRPr>
            </a:lvl5pPr>
            <a:lvl6pPr eaLnBrk="0" fontAlgn="base" hangingPunct="0">
              <a:spcBef>
                <a:spcPct val="0"/>
              </a:spcBef>
              <a:spcAft>
                <a:spcPct val="0"/>
              </a:spcAft>
              <a:tabLst>
                <a:tab pos="466725" algn="l"/>
                <a:tab pos="854075" algn="l"/>
                <a:tab pos="1381125" algn="l"/>
              </a:tabLst>
              <a:defRPr sz="2400">
                <a:solidFill>
                  <a:schemeClr val="tx1"/>
                </a:solidFill>
                <a:latin typeface="Times New Roman" panose="02020603050405020304" pitchFamily="18" charset="0"/>
              </a:defRPr>
            </a:lvl6pPr>
            <a:lvl7pPr eaLnBrk="0" fontAlgn="base" hangingPunct="0">
              <a:spcBef>
                <a:spcPct val="0"/>
              </a:spcBef>
              <a:spcAft>
                <a:spcPct val="0"/>
              </a:spcAft>
              <a:tabLst>
                <a:tab pos="466725" algn="l"/>
                <a:tab pos="854075" algn="l"/>
                <a:tab pos="1381125" algn="l"/>
              </a:tabLst>
              <a:defRPr sz="2400">
                <a:solidFill>
                  <a:schemeClr val="tx1"/>
                </a:solidFill>
                <a:latin typeface="Times New Roman" panose="02020603050405020304" pitchFamily="18" charset="0"/>
              </a:defRPr>
            </a:lvl7pPr>
            <a:lvl8pPr eaLnBrk="0" fontAlgn="base" hangingPunct="0">
              <a:spcBef>
                <a:spcPct val="0"/>
              </a:spcBef>
              <a:spcAft>
                <a:spcPct val="0"/>
              </a:spcAft>
              <a:tabLst>
                <a:tab pos="466725" algn="l"/>
                <a:tab pos="854075" algn="l"/>
                <a:tab pos="1381125" algn="l"/>
              </a:tabLst>
              <a:defRPr sz="2400">
                <a:solidFill>
                  <a:schemeClr val="tx1"/>
                </a:solidFill>
                <a:latin typeface="Times New Roman" panose="02020603050405020304" pitchFamily="18" charset="0"/>
              </a:defRPr>
            </a:lvl8pPr>
            <a:lvl9pPr eaLnBrk="0" fontAlgn="base" hangingPunct="0">
              <a:spcBef>
                <a:spcPct val="0"/>
              </a:spcBef>
              <a:spcAft>
                <a:spcPct val="0"/>
              </a:spcAft>
              <a:tabLst>
                <a:tab pos="466725" algn="l"/>
                <a:tab pos="854075" algn="l"/>
                <a:tab pos="1381125" algn="l"/>
              </a:tabLst>
              <a:defRPr sz="2400">
                <a:solidFill>
                  <a:schemeClr val="tx1"/>
                </a:solidFill>
                <a:latin typeface="Times New Roman" panose="02020603050405020304" pitchFamily="18" charset="0"/>
              </a:defRPr>
            </a:lvl9pPr>
          </a:lstStyle>
          <a:p>
            <a:pPr>
              <a:spcBef>
                <a:spcPct val="50000"/>
              </a:spcBef>
              <a:buClr>
                <a:srgbClr val="FF0000"/>
              </a:buClr>
              <a:buSzPct val="150000"/>
              <a:buFont typeface="Verdana" panose="020B0604030504040204" pitchFamily="34" charset="0"/>
              <a:buChar char="●"/>
            </a:pPr>
            <a:r>
              <a:rPr lang="en-US" altLang="en-US" b="1">
                <a:latin typeface="Arial" panose="020B0604020202020204" pitchFamily="34" charset="0"/>
              </a:rPr>
              <a:t>  Form LM-2:  must be filed by unions with 	annual receipts of $250,000 or more</a:t>
            </a:r>
          </a:p>
          <a:p>
            <a:pPr>
              <a:spcBef>
                <a:spcPct val="50000"/>
              </a:spcBef>
              <a:buClr>
                <a:srgbClr val="FF0000"/>
              </a:buClr>
              <a:buSzPct val="150000"/>
              <a:buFont typeface="Verdana" panose="020B0604030504040204" pitchFamily="34" charset="0"/>
              <a:buChar char="●"/>
            </a:pPr>
            <a:r>
              <a:rPr lang="en-US" altLang="en-US" b="1">
                <a:latin typeface="Arial" panose="020B0604020202020204" pitchFamily="34" charset="0"/>
              </a:rPr>
              <a:t>  Form LM-3:  unions with annual receipts of 	$10,000 or more but less than $250,000 </a:t>
            </a:r>
          </a:p>
          <a:p>
            <a:pPr>
              <a:spcBef>
                <a:spcPct val="50000"/>
              </a:spcBef>
              <a:buClr>
                <a:srgbClr val="FF0000"/>
              </a:buClr>
              <a:buSzPct val="150000"/>
              <a:buFont typeface="Verdana" panose="020B0604030504040204" pitchFamily="34" charset="0"/>
              <a:buChar char="●"/>
            </a:pPr>
            <a:r>
              <a:rPr lang="en-US" altLang="en-US" b="1">
                <a:latin typeface="Arial" panose="020B0604020202020204" pitchFamily="34" charset="0"/>
              </a:rPr>
              <a:t>  Form LM-4:  annual receipts under $10,000 </a:t>
            </a:r>
          </a:p>
          <a:p>
            <a:pPr>
              <a:spcBef>
                <a:spcPct val="50000"/>
              </a:spcBef>
              <a:buClr>
                <a:srgbClr val="FF0000"/>
              </a:buClr>
              <a:buSzPct val="150000"/>
              <a:buFont typeface="Verdana" panose="020B0604030504040204" pitchFamily="34" charset="0"/>
              <a:buNone/>
            </a:pPr>
            <a:endParaRPr lang="en-US" altLang="en-US" b="1">
              <a:latin typeface="Arial" panose="020B0604020202020204" pitchFamily="34" charset="0"/>
            </a:endParaRPr>
          </a:p>
          <a:p>
            <a:pPr>
              <a:spcBef>
                <a:spcPct val="50000"/>
              </a:spcBef>
              <a:buClr>
                <a:srgbClr val="FF0000"/>
              </a:buClr>
              <a:buSzPct val="150000"/>
              <a:buFont typeface="Verdana" panose="020B0604030504040204" pitchFamily="34" charset="0"/>
              <a:buNone/>
            </a:pPr>
            <a:r>
              <a:rPr lang="en-US" altLang="en-US" b="1">
                <a:latin typeface="Arial" panose="020B0604020202020204" pitchFamily="34" charset="0"/>
              </a:rPr>
              <a:t>Forms LM-2, 3 and 4 must be filed within 90 days after the end of the union’s fiscal year.</a:t>
            </a:r>
          </a:p>
          <a:p>
            <a:pPr lvl="1">
              <a:spcBef>
                <a:spcPct val="50000"/>
              </a:spcBef>
              <a:buClr>
                <a:srgbClr val="FF0000"/>
              </a:buClr>
              <a:buSzPct val="150000"/>
              <a:buFont typeface="Arial" panose="020B0604020202020204" pitchFamily="34" charset="0"/>
              <a:buChar char=""/>
            </a:pPr>
            <a:endParaRPr lang="en-US" altLang="en-US" b="1">
              <a:latin typeface="Arial" panose="020B0604020202020204" pitchFamily="34" charset="0"/>
            </a:endParaRPr>
          </a:p>
          <a:p>
            <a:pPr>
              <a:spcBef>
                <a:spcPct val="50000"/>
              </a:spcBef>
            </a:pPr>
            <a:endParaRPr lang="en-US" altLang="en-US" b="1">
              <a:latin typeface="Arial" panose="020B0604020202020204"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18E3593F-9B7C-2DD5-D661-0A6A3C2A5F4D}"/>
              </a:ext>
            </a:extLst>
          </p:cNvPr>
          <p:cNvSpPr>
            <a:spLocks noChangeArrowheads="1"/>
          </p:cNvSpPr>
          <p:nvPr/>
        </p:nvSpPr>
        <p:spPr bwMode="auto">
          <a:xfrm>
            <a:off x="685800" y="304800"/>
            <a:ext cx="77724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4400">
                <a:solidFill>
                  <a:schemeClr val="tx2"/>
                </a:solidFill>
                <a:latin typeface="Times New Roman" panose="02020603050405020304" pitchFamily="18" charset="0"/>
              </a:defRPr>
            </a:lvl1pPr>
            <a:lvl2pPr>
              <a:defRPr sz="4400">
                <a:solidFill>
                  <a:schemeClr val="tx2"/>
                </a:solidFill>
                <a:latin typeface="Times New Roman" panose="02020603050405020304" pitchFamily="18" charset="0"/>
              </a:defRPr>
            </a:lvl2pPr>
            <a:lvl3pPr>
              <a:defRPr sz="4400">
                <a:solidFill>
                  <a:schemeClr val="tx2"/>
                </a:solidFill>
                <a:latin typeface="Times New Roman" panose="02020603050405020304" pitchFamily="18" charset="0"/>
              </a:defRPr>
            </a:lvl3pPr>
            <a:lvl4pPr>
              <a:defRPr sz="4400">
                <a:solidFill>
                  <a:schemeClr val="tx2"/>
                </a:solidFill>
                <a:latin typeface="Times New Roman" panose="02020603050405020304" pitchFamily="18" charset="0"/>
              </a:defRPr>
            </a:lvl4pPr>
            <a:lvl5pPr>
              <a:defRPr sz="4400">
                <a:solidFill>
                  <a:schemeClr val="tx2"/>
                </a:solidFill>
                <a:latin typeface="Times New Roman" panose="02020603050405020304" pitchFamily="18" charset="0"/>
              </a:defRPr>
            </a:lvl5pPr>
            <a:lvl6pPr marL="457200" algn="ctr" eaLnBrk="0" fontAlgn="base" hangingPunct="0">
              <a:spcBef>
                <a:spcPct val="0"/>
              </a:spcBef>
              <a:spcAft>
                <a:spcPct val="0"/>
              </a:spcAft>
              <a:defRPr sz="4400">
                <a:solidFill>
                  <a:schemeClr val="tx2"/>
                </a:solidFill>
                <a:latin typeface="Times New Roman" panose="02020603050405020304" pitchFamily="18" charset="0"/>
              </a:defRPr>
            </a:lvl6pPr>
            <a:lvl7pPr marL="914400" algn="ctr" eaLnBrk="0" fontAlgn="base" hangingPunct="0">
              <a:spcBef>
                <a:spcPct val="0"/>
              </a:spcBef>
              <a:spcAft>
                <a:spcPct val="0"/>
              </a:spcAft>
              <a:defRPr sz="4400">
                <a:solidFill>
                  <a:schemeClr val="tx2"/>
                </a:solidFill>
                <a:latin typeface="Times New Roman" panose="02020603050405020304" pitchFamily="18" charset="0"/>
              </a:defRPr>
            </a:lvl7pPr>
            <a:lvl8pPr marL="1371600" algn="ctr" eaLnBrk="0" fontAlgn="base" hangingPunct="0">
              <a:spcBef>
                <a:spcPct val="0"/>
              </a:spcBef>
              <a:spcAft>
                <a:spcPct val="0"/>
              </a:spcAft>
              <a:defRPr sz="4400">
                <a:solidFill>
                  <a:schemeClr val="tx2"/>
                </a:solidFill>
                <a:latin typeface="Times New Roman" panose="02020603050405020304" pitchFamily="18" charset="0"/>
              </a:defRPr>
            </a:lvl8pPr>
            <a:lvl9pPr marL="1828800" algn="ctr" eaLnBrk="0" fontAlgn="base" hangingPunct="0">
              <a:spcBef>
                <a:spcPct val="0"/>
              </a:spcBef>
              <a:spcAft>
                <a:spcPct val="0"/>
              </a:spcAft>
              <a:defRPr sz="4400">
                <a:solidFill>
                  <a:schemeClr val="tx2"/>
                </a:solidFill>
                <a:latin typeface="Times New Roman" panose="02020603050405020304" pitchFamily="18" charset="0"/>
              </a:defRPr>
            </a:lvl9pPr>
          </a:lstStyle>
          <a:p>
            <a:endParaRPr lang="en-US" altLang="en-US">
              <a:latin typeface="Arial" panose="020B0604020202020204" pitchFamily="34" charset="0"/>
            </a:endParaRPr>
          </a:p>
        </p:txBody>
      </p:sp>
      <p:sp>
        <p:nvSpPr>
          <p:cNvPr id="29699" name="Rectangle 3">
            <a:extLst>
              <a:ext uri="{FF2B5EF4-FFF2-40B4-BE49-F238E27FC236}">
                <a16:creationId xmlns:a16="http://schemas.microsoft.com/office/drawing/2014/main" id="{F555EA14-A472-95E2-B574-5E989BA888E6}"/>
              </a:ext>
            </a:extLst>
          </p:cNvPr>
          <p:cNvSpPr>
            <a:spLocks noChangeArrowheads="1"/>
          </p:cNvSpPr>
          <p:nvPr/>
        </p:nvSpPr>
        <p:spPr bwMode="auto">
          <a:xfrm>
            <a:off x="1371600" y="5410200"/>
            <a:ext cx="70866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defRPr sz="3200">
                <a:solidFill>
                  <a:schemeClr val="tx1"/>
                </a:solidFill>
                <a:latin typeface="Times New Roman" panose="02020603050405020304" pitchFamily="18" charset="0"/>
              </a:defRPr>
            </a:lvl1pPr>
            <a:lvl2pPr>
              <a:spcBef>
                <a:spcPct val="20000"/>
              </a:spcBef>
              <a:defRPr sz="2800">
                <a:solidFill>
                  <a:schemeClr val="tx1"/>
                </a:solidFill>
                <a:latin typeface="Times New Roman" panose="02020603050405020304" pitchFamily="18" charset="0"/>
              </a:defRPr>
            </a:lvl2pPr>
            <a:lvl3pPr>
              <a:spcBef>
                <a:spcPct val="20000"/>
              </a:spcBef>
              <a:defRPr sz="2400">
                <a:solidFill>
                  <a:schemeClr val="tx1"/>
                </a:solidFill>
                <a:latin typeface="Times New Roman" panose="02020603050405020304" pitchFamily="18" charset="0"/>
              </a:defRPr>
            </a:lvl3pPr>
            <a:lvl4pPr>
              <a:spcBef>
                <a:spcPct val="20000"/>
              </a:spcBef>
              <a:defRPr sz="2000">
                <a:solidFill>
                  <a:schemeClr val="tx1"/>
                </a:solidFill>
                <a:latin typeface="Times New Roman" panose="02020603050405020304" pitchFamily="18" charset="0"/>
              </a:defRPr>
            </a:lvl4pPr>
            <a:lvl5pPr>
              <a:spcBef>
                <a:spcPct val="20000"/>
              </a:spcBef>
              <a:defRPr sz="2000">
                <a:solidFill>
                  <a:schemeClr val="tx1"/>
                </a:solidFill>
                <a:latin typeface="Times New Roman" panose="02020603050405020304" pitchFamily="18" charset="0"/>
              </a:defRPr>
            </a:lvl5pPr>
            <a:lvl6pPr algn="ctr" eaLnBrk="0" fontAlgn="base" hangingPunct="0">
              <a:spcBef>
                <a:spcPct val="20000"/>
              </a:spcBef>
              <a:spcAft>
                <a:spcPct val="0"/>
              </a:spcAft>
              <a:defRPr sz="2000">
                <a:solidFill>
                  <a:schemeClr val="tx1"/>
                </a:solidFill>
                <a:latin typeface="Times New Roman" panose="02020603050405020304" pitchFamily="18" charset="0"/>
              </a:defRPr>
            </a:lvl6pPr>
            <a:lvl7pPr algn="ctr" eaLnBrk="0" fontAlgn="base" hangingPunct="0">
              <a:spcBef>
                <a:spcPct val="20000"/>
              </a:spcBef>
              <a:spcAft>
                <a:spcPct val="0"/>
              </a:spcAft>
              <a:defRPr sz="2000">
                <a:solidFill>
                  <a:schemeClr val="tx1"/>
                </a:solidFill>
                <a:latin typeface="Times New Roman" panose="02020603050405020304" pitchFamily="18" charset="0"/>
              </a:defRPr>
            </a:lvl7pPr>
            <a:lvl8pPr algn="ctr" eaLnBrk="0" fontAlgn="base" hangingPunct="0">
              <a:spcBef>
                <a:spcPct val="20000"/>
              </a:spcBef>
              <a:spcAft>
                <a:spcPct val="0"/>
              </a:spcAft>
              <a:defRPr sz="2000">
                <a:solidFill>
                  <a:schemeClr val="tx1"/>
                </a:solidFill>
                <a:latin typeface="Times New Roman" panose="02020603050405020304" pitchFamily="18" charset="0"/>
              </a:defRPr>
            </a:lvl8pPr>
            <a:lvl9pPr algn="ctr" eaLnBrk="0" fontAlgn="base" hangingPunct="0">
              <a:spcBef>
                <a:spcPct val="20000"/>
              </a:spcBef>
              <a:spcAft>
                <a:spcPct val="0"/>
              </a:spcAft>
              <a:defRPr sz="2000">
                <a:solidFill>
                  <a:schemeClr val="tx1"/>
                </a:solidFill>
                <a:latin typeface="Times New Roman" panose="02020603050405020304" pitchFamily="18" charset="0"/>
              </a:defRPr>
            </a:lvl9pPr>
          </a:lstStyle>
          <a:p>
            <a:pPr algn="l">
              <a:lnSpc>
                <a:spcPct val="70000"/>
              </a:lnSpc>
              <a:spcBef>
                <a:spcPct val="50000"/>
              </a:spcBef>
              <a:buClr>
                <a:srgbClr val="CC0000"/>
              </a:buClr>
              <a:buFontTx/>
              <a:buChar char="•"/>
            </a:pPr>
            <a:endParaRPr lang="en-US" altLang="en-US" sz="2400">
              <a:latin typeface="Arial" panose="020B0604020202020204" pitchFamily="34" charset="0"/>
            </a:endParaRPr>
          </a:p>
        </p:txBody>
      </p:sp>
      <p:pic>
        <p:nvPicPr>
          <p:cNvPr id="29700" name="Picture 4">
            <a:extLst>
              <a:ext uri="{FF2B5EF4-FFF2-40B4-BE49-F238E27FC236}">
                <a16:creationId xmlns:a16="http://schemas.microsoft.com/office/drawing/2014/main" id="{022647EA-6C83-A0AC-0446-F34DC2AB69C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809625" cy="6858000"/>
          </a:xfrm>
          <a:prstGeom prst="rect">
            <a:avLst/>
          </a:prstGeom>
          <a:noFill/>
          <a:extLst>
            <a:ext uri="{909E8E84-426E-40DD-AFC4-6F175D3DCCD1}">
              <a14:hiddenFill xmlns:a14="http://schemas.microsoft.com/office/drawing/2010/main">
                <a:solidFill>
                  <a:srgbClr val="FFFFFF"/>
                </a:solidFill>
              </a14:hiddenFill>
            </a:ext>
          </a:extLst>
        </p:spPr>
      </p:pic>
      <p:sp>
        <p:nvSpPr>
          <p:cNvPr id="29702" name="Text Box 6">
            <a:extLst>
              <a:ext uri="{FF2B5EF4-FFF2-40B4-BE49-F238E27FC236}">
                <a16:creationId xmlns:a16="http://schemas.microsoft.com/office/drawing/2014/main" id="{2A8672AC-FBB9-893F-A00C-76BB003D0182}"/>
              </a:ext>
            </a:extLst>
          </p:cNvPr>
          <p:cNvSpPr txBox="1">
            <a:spLocks noChangeArrowheads="1"/>
          </p:cNvSpPr>
          <p:nvPr/>
        </p:nvSpPr>
        <p:spPr bwMode="auto">
          <a:xfrm>
            <a:off x="1295400" y="1752600"/>
            <a:ext cx="6858000" cy="5495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tabLst>
                <a:tab pos="346075" algn="l"/>
                <a:tab pos="854075" algn="l"/>
                <a:tab pos="1422400" algn="l"/>
              </a:tabLst>
              <a:defRPr sz="2400">
                <a:solidFill>
                  <a:schemeClr val="tx1"/>
                </a:solidFill>
                <a:latin typeface="Times New Roman" panose="02020603050405020304" pitchFamily="18" charset="0"/>
              </a:defRPr>
            </a:lvl1pPr>
            <a:lvl2pPr algn="l">
              <a:tabLst>
                <a:tab pos="346075" algn="l"/>
                <a:tab pos="854075" algn="l"/>
                <a:tab pos="1422400" algn="l"/>
              </a:tabLst>
              <a:defRPr sz="2400">
                <a:solidFill>
                  <a:schemeClr val="tx1"/>
                </a:solidFill>
                <a:latin typeface="Times New Roman" panose="02020603050405020304" pitchFamily="18" charset="0"/>
              </a:defRPr>
            </a:lvl2pPr>
            <a:lvl3pPr marL="1025525" algn="l">
              <a:tabLst>
                <a:tab pos="346075" algn="l"/>
                <a:tab pos="854075" algn="l"/>
                <a:tab pos="1422400" algn="l"/>
              </a:tabLst>
              <a:defRPr sz="2400">
                <a:solidFill>
                  <a:schemeClr val="tx1"/>
                </a:solidFill>
                <a:latin typeface="Times New Roman" panose="02020603050405020304" pitchFamily="18" charset="0"/>
              </a:defRPr>
            </a:lvl3pPr>
            <a:lvl4pPr algn="l">
              <a:tabLst>
                <a:tab pos="346075" algn="l"/>
                <a:tab pos="854075" algn="l"/>
                <a:tab pos="1422400" algn="l"/>
              </a:tabLst>
              <a:defRPr sz="2400">
                <a:solidFill>
                  <a:schemeClr val="tx1"/>
                </a:solidFill>
                <a:latin typeface="Times New Roman" panose="02020603050405020304" pitchFamily="18" charset="0"/>
              </a:defRPr>
            </a:lvl4pPr>
            <a:lvl5pPr algn="l">
              <a:tabLst>
                <a:tab pos="346075" algn="l"/>
                <a:tab pos="854075" algn="l"/>
                <a:tab pos="1422400" algn="l"/>
              </a:tabLst>
              <a:defRPr sz="2400">
                <a:solidFill>
                  <a:schemeClr val="tx1"/>
                </a:solidFill>
                <a:latin typeface="Times New Roman" panose="02020603050405020304" pitchFamily="18" charset="0"/>
              </a:defRPr>
            </a:lvl5pPr>
            <a:lvl6pPr eaLnBrk="0" fontAlgn="base" hangingPunct="0">
              <a:spcBef>
                <a:spcPct val="0"/>
              </a:spcBef>
              <a:spcAft>
                <a:spcPct val="0"/>
              </a:spcAft>
              <a:tabLst>
                <a:tab pos="346075" algn="l"/>
                <a:tab pos="854075" algn="l"/>
                <a:tab pos="1422400" algn="l"/>
              </a:tabLst>
              <a:defRPr sz="2400">
                <a:solidFill>
                  <a:schemeClr val="tx1"/>
                </a:solidFill>
                <a:latin typeface="Times New Roman" panose="02020603050405020304" pitchFamily="18" charset="0"/>
              </a:defRPr>
            </a:lvl6pPr>
            <a:lvl7pPr eaLnBrk="0" fontAlgn="base" hangingPunct="0">
              <a:spcBef>
                <a:spcPct val="0"/>
              </a:spcBef>
              <a:spcAft>
                <a:spcPct val="0"/>
              </a:spcAft>
              <a:tabLst>
                <a:tab pos="346075" algn="l"/>
                <a:tab pos="854075" algn="l"/>
                <a:tab pos="1422400" algn="l"/>
              </a:tabLst>
              <a:defRPr sz="2400">
                <a:solidFill>
                  <a:schemeClr val="tx1"/>
                </a:solidFill>
                <a:latin typeface="Times New Roman" panose="02020603050405020304" pitchFamily="18" charset="0"/>
              </a:defRPr>
            </a:lvl7pPr>
            <a:lvl8pPr eaLnBrk="0" fontAlgn="base" hangingPunct="0">
              <a:spcBef>
                <a:spcPct val="0"/>
              </a:spcBef>
              <a:spcAft>
                <a:spcPct val="0"/>
              </a:spcAft>
              <a:tabLst>
                <a:tab pos="346075" algn="l"/>
                <a:tab pos="854075" algn="l"/>
                <a:tab pos="1422400" algn="l"/>
              </a:tabLst>
              <a:defRPr sz="2400">
                <a:solidFill>
                  <a:schemeClr val="tx1"/>
                </a:solidFill>
                <a:latin typeface="Times New Roman" panose="02020603050405020304" pitchFamily="18" charset="0"/>
              </a:defRPr>
            </a:lvl8pPr>
            <a:lvl9pPr eaLnBrk="0" fontAlgn="base" hangingPunct="0">
              <a:spcBef>
                <a:spcPct val="0"/>
              </a:spcBef>
              <a:spcAft>
                <a:spcPct val="0"/>
              </a:spcAft>
              <a:tabLst>
                <a:tab pos="346075" algn="l"/>
                <a:tab pos="854075" algn="l"/>
                <a:tab pos="1422400" algn="l"/>
              </a:tabLst>
              <a:defRPr sz="2400">
                <a:solidFill>
                  <a:schemeClr val="tx1"/>
                </a:solidFill>
                <a:latin typeface="Times New Roman" panose="02020603050405020304" pitchFamily="18" charset="0"/>
              </a:defRPr>
            </a:lvl9pPr>
          </a:lstStyle>
          <a:p>
            <a:pPr>
              <a:spcBef>
                <a:spcPct val="20000"/>
              </a:spcBef>
              <a:buClr>
                <a:srgbClr val="FF0000"/>
              </a:buClr>
              <a:buSzPct val="150000"/>
              <a:buFont typeface="Verdana" panose="020B0604030504040204" pitchFamily="34" charset="0"/>
              <a:buChar char="●"/>
            </a:pPr>
            <a:r>
              <a:rPr lang="en-US" altLang="en-US" b="1">
                <a:latin typeface="Arial" panose="020B0604020202020204" pitchFamily="34" charset="0"/>
              </a:rPr>
              <a:t> Union officers and employees must report 	any loans and benefits received from, or 	certain financial interests in, employers 	whose employees their union represents 	and employers (businesses) that deal with 	their union.</a:t>
            </a:r>
          </a:p>
          <a:p>
            <a:pPr>
              <a:spcBef>
                <a:spcPct val="20000"/>
              </a:spcBef>
              <a:buClr>
                <a:srgbClr val="FF0000"/>
              </a:buClr>
              <a:buSzPct val="150000"/>
              <a:buFont typeface="Verdana" panose="020B0604030504040204" pitchFamily="34" charset="0"/>
              <a:buChar char="●"/>
            </a:pPr>
            <a:endParaRPr lang="en-US" altLang="en-US" b="1">
              <a:latin typeface="Arial" panose="020B0604020202020204" pitchFamily="34" charset="0"/>
            </a:endParaRPr>
          </a:p>
          <a:p>
            <a:pPr>
              <a:spcBef>
                <a:spcPct val="20000"/>
              </a:spcBef>
              <a:buClr>
                <a:srgbClr val="FF0000"/>
              </a:buClr>
              <a:buSzPct val="150000"/>
              <a:buFont typeface="Verdana" panose="020B0604030504040204" pitchFamily="34" charset="0"/>
              <a:buChar char="●"/>
            </a:pPr>
            <a:r>
              <a:rPr lang="en-US" altLang="en-US" b="1">
                <a:latin typeface="Arial" panose="020B0604020202020204" pitchFamily="34" charset="0"/>
              </a:rPr>
              <a:t> The Union Officer and Employee Report, 	Form LM-30, must be filed within 90 days 	after the close of the fiscal year of the 	person filing the report. </a:t>
            </a:r>
          </a:p>
          <a:p>
            <a:pPr>
              <a:buClr>
                <a:srgbClr val="FF0000"/>
              </a:buClr>
              <a:buSzPct val="150000"/>
              <a:buFont typeface="Arial" panose="020B0604020202020204" pitchFamily="34" charset="0"/>
              <a:buChar char="●"/>
            </a:pPr>
            <a:endParaRPr lang="en-US" altLang="en-US" b="1">
              <a:latin typeface="Arial" panose="020B0604020202020204" pitchFamily="34" charset="0"/>
            </a:endParaRPr>
          </a:p>
          <a:p>
            <a:pPr lvl="1">
              <a:buClr>
                <a:srgbClr val="FF0000"/>
              </a:buClr>
              <a:buSzPct val="150000"/>
              <a:buFont typeface="Arial" panose="020B0604020202020204" pitchFamily="34" charset="0"/>
              <a:buChar char="●"/>
            </a:pPr>
            <a:endParaRPr lang="en-US" altLang="en-US" b="1">
              <a:latin typeface="Arial" panose="020B0604020202020204" pitchFamily="34" charset="0"/>
            </a:endParaRPr>
          </a:p>
          <a:p>
            <a:pPr>
              <a:lnSpc>
                <a:spcPct val="90000"/>
              </a:lnSpc>
              <a:spcBef>
                <a:spcPct val="50000"/>
              </a:spcBef>
              <a:buClr>
                <a:srgbClr val="CC0000"/>
              </a:buClr>
              <a:buSzPct val="150000"/>
              <a:buFontTx/>
              <a:buChar char="•"/>
            </a:pPr>
            <a:endParaRPr lang="en-US" altLang="en-US" b="1">
              <a:latin typeface="Arial" panose="020B0604020202020204" pitchFamily="34" charset="0"/>
            </a:endParaRPr>
          </a:p>
        </p:txBody>
      </p:sp>
      <p:sp>
        <p:nvSpPr>
          <p:cNvPr id="29705" name="Text Box 9">
            <a:extLst>
              <a:ext uri="{FF2B5EF4-FFF2-40B4-BE49-F238E27FC236}">
                <a16:creationId xmlns:a16="http://schemas.microsoft.com/office/drawing/2014/main" id="{36EA5221-470C-63D2-E33E-1E808748524B}"/>
              </a:ext>
            </a:extLst>
          </p:cNvPr>
          <p:cNvSpPr txBox="1">
            <a:spLocks noChangeArrowheads="1"/>
          </p:cNvSpPr>
          <p:nvPr/>
        </p:nvSpPr>
        <p:spPr bwMode="auto">
          <a:xfrm>
            <a:off x="990600" y="609600"/>
            <a:ext cx="71628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b="1">
                <a:solidFill>
                  <a:srgbClr val="0000FF"/>
                </a:solidFill>
                <a:latin typeface="Arial" panose="020B0604020202020204" pitchFamily="34" charset="0"/>
              </a:rPr>
              <a:t>Title II: Form LM-30 Reports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a:extLst>
              <a:ext uri="{FF2B5EF4-FFF2-40B4-BE49-F238E27FC236}">
                <a16:creationId xmlns:a16="http://schemas.microsoft.com/office/drawing/2014/main" id="{9934E162-8B04-DE99-3EE9-24F308821003}"/>
              </a:ext>
            </a:extLst>
          </p:cNvPr>
          <p:cNvSpPr>
            <a:spLocks noChangeArrowheads="1"/>
          </p:cNvSpPr>
          <p:nvPr/>
        </p:nvSpPr>
        <p:spPr bwMode="auto">
          <a:xfrm>
            <a:off x="685800" y="304800"/>
            <a:ext cx="77724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4400">
                <a:solidFill>
                  <a:schemeClr val="tx2"/>
                </a:solidFill>
                <a:latin typeface="Times New Roman" panose="02020603050405020304" pitchFamily="18" charset="0"/>
              </a:defRPr>
            </a:lvl1pPr>
            <a:lvl2pPr>
              <a:defRPr sz="4400">
                <a:solidFill>
                  <a:schemeClr val="tx2"/>
                </a:solidFill>
                <a:latin typeface="Times New Roman" panose="02020603050405020304" pitchFamily="18" charset="0"/>
              </a:defRPr>
            </a:lvl2pPr>
            <a:lvl3pPr>
              <a:defRPr sz="4400">
                <a:solidFill>
                  <a:schemeClr val="tx2"/>
                </a:solidFill>
                <a:latin typeface="Times New Roman" panose="02020603050405020304" pitchFamily="18" charset="0"/>
              </a:defRPr>
            </a:lvl3pPr>
            <a:lvl4pPr>
              <a:defRPr sz="4400">
                <a:solidFill>
                  <a:schemeClr val="tx2"/>
                </a:solidFill>
                <a:latin typeface="Times New Roman" panose="02020603050405020304" pitchFamily="18" charset="0"/>
              </a:defRPr>
            </a:lvl4pPr>
            <a:lvl5pPr>
              <a:defRPr sz="4400">
                <a:solidFill>
                  <a:schemeClr val="tx2"/>
                </a:solidFill>
                <a:latin typeface="Times New Roman" panose="02020603050405020304" pitchFamily="18" charset="0"/>
              </a:defRPr>
            </a:lvl5pPr>
            <a:lvl6pPr marL="457200" algn="ctr" eaLnBrk="0" fontAlgn="base" hangingPunct="0">
              <a:spcBef>
                <a:spcPct val="0"/>
              </a:spcBef>
              <a:spcAft>
                <a:spcPct val="0"/>
              </a:spcAft>
              <a:defRPr sz="4400">
                <a:solidFill>
                  <a:schemeClr val="tx2"/>
                </a:solidFill>
                <a:latin typeface="Times New Roman" panose="02020603050405020304" pitchFamily="18" charset="0"/>
              </a:defRPr>
            </a:lvl6pPr>
            <a:lvl7pPr marL="914400" algn="ctr" eaLnBrk="0" fontAlgn="base" hangingPunct="0">
              <a:spcBef>
                <a:spcPct val="0"/>
              </a:spcBef>
              <a:spcAft>
                <a:spcPct val="0"/>
              </a:spcAft>
              <a:defRPr sz="4400">
                <a:solidFill>
                  <a:schemeClr val="tx2"/>
                </a:solidFill>
                <a:latin typeface="Times New Roman" panose="02020603050405020304" pitchFamily="18" charset="0"/>
              </a:defRPr>
            </a:lvl7pPr>
            <a:lvl8pPr marL="1371600" algn="ctr" eaLnBrk="0" fontAlgn="base" hangingPunct="0">
              <a:spcBef>
                <a:spcPct val="0"/>
              </a:spcBef>
              <a:spcAft>
                <a:spcPct val="0"/>
              </a:spcAft>
              <a:defRPr sz="4400">
                <a:solidFill>
                  <a:schemeClr val="tx2"/>
                </a:solidFill>
                <a:latin typeface="Times New Roman" panose="02020603050405020304" pitchFamily="18" charset="0"/>
              </a:defRPr>
            </a:lvl8pPr>
            <a:lvl9pPr marL="1828800" algn="ctr" eaLnBrk="0" fontAlgn="base" hangingPunct="0">
              <a:spcBef>
                <a:spcPct val="0"/>
              </a:spcBef>
              <a:spcAft>
                <a:spcPct val="0"/>
              </a:spcAft>
              <a:defRPr sz="4400">
                <a:solidFill>
                  <a:schemeClr val="tx2"/>
                </a:solidFill>
                <a:latin typeface="Times New Roman" panose="02020603050405020304" pitchFamily="18" charset="0"/>
              </a:defRPr>
            </a:lvl9pPr>
          </a:lstStyle>
          <a:p>
            <a:endParaRPr lang="en-US" altLang="en-US">
              <a:latin typeface="Arial" panose="020B0604020202020204" pitchFamily="34" charset="0"/>
            </a:endParaRPr>
          </a:p>
        </p:txBody>
      </p:sp>
      <p:sp>
        <p:nvSpPr>
          <p:cNvPr id="363523" name="Rectangle 3">
            <a:extLst>
              <a:ext uri="{FF2B5EF4-FFF2-40B4-BE49-F238E27FC236}">
                <a16:creationId xmlns:a16="http://schemas.microsoft.com/office/drawing/2014/main" id="{AC1B8202-503B-6171-A5AC-0133A354281A}"/>
              </a:ext>
            </a:extLst>
          </p:cNvPr>
          <p:cNvSpPr>
            <a:spLocks noChangeArrowheads="1"/>
          </p:cNvSpPr>
          <p:nvPr/>
        </p:nvSpPr>
        <p:spPr bwMode="auto">
          <a:xfrm>
            <a:off x="1371600" y="5410200"/>
            <a:ext cx="70866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defRPr sz="3200">
                <a:solidFill>
                  <a:schemeClr val="tx1"/>
                </a:solidFill>
                <a:latin typeface="Times New Roman" panose="02020603050405020304" pitchFamily="18" charset="0"/>
              </a:defRPr>
            </a:lvl1pPr>
            <a:lvl2pPr>
              <a:spcBef>
                <a:spcPct val="20000"/>
              </a:spcBef>
              <a:defRPr sz="2800">
                <a:solidFill>
                  <a:schemeClr val="tx1"/>
                </a:solidFill>
                <a:latin typeface="Times New Roman" panose="02020603050405020304" pitchFamily="18" charset="0"/>
              </a:defRPr>
            </a:lvl2pPr>
            <a:lvl3pPr>
              <a:spcBef>
                <a:spcPct val="20000"/>
              </a:spcBef>
              <a:defRPr sz="2400">
                <a:solidFill>
                  <a:schemeClr val="tx1"/>
                </a:solidFill>
                <a:latin typeface="Times New Roman" panose="02020603050405020304" pitchFamily="18" charset="0"/>
              </a:defRPr>
            </a:lvl3pPr>
            <a:lvl4pPr>
              <a:spcBef>
                <a:spcPct val="20000"/>
              </a:spcBef>
              <a:defRPr sz="2000">
                <a:solidFill>
                  <a:schemeClr val="tx1"/>
                </a:solidFill>
                <a:latin typeface="Times New Roman" panose="02020603050405020304" pitchFamily="18" charset="0"/>
              </a:defRPr>
            </a:lvl4pPr>
            <a:lvl5pPr>
              <a:spcBef>
                <a:spcPct val="20000"/>
              </a:spcBef>
              <a:defRPr sz="2000">
                <a:solidFill>
                  <a:schemeClr val="tx1"/>
                </a:solidFill>
                <a:latin typeface="Times New Roman" panose="02020603050405020304" pitchFamily="18" charset="0"/>
              </a:defRPr>
            </a:lvl5pPr>
            <a:lvl6pPr algn="ctr" eaLnBrk="0" fontAlgn="base" hangingPunct="0">
              <a:spcBef>
                <a:spcPct val="20000"/>
              </a:spcBef>
              <a:spcAft>
                <a:spcPct val="0"/>
              </a:spcAft>
              <a:defRPr sz="2000">
                <a:solidFill>
                  <a:schemeClr val="tx1"/>
                </a:solidFill>
                <a:latin typeface="Times New Roman" panose="02020603050405020304" pitchFamily="18" charset="0"/>
              </a:defRPr>
            </a:lvl6pPr>
            <a:lvl7pPr algn="ctr" eaLnBrk="0" fontAlgn="base" hangingPunct="0">
              <a:spcBef>
                <a:spcPct val="20000"/>
              </a:spcBef>
              <a:spcAft>
                <a:spcPct val="0"/>
              </a:spcAft>
              <a:defRPr sz="2000">
                <a:solidFill>
                  <a:schemeClr val="tx1"/>
                </a:solidFill>
                <a:latin typeface="Times New Roman" panose="02020603050405020304" pitchFamily="18" charset="0"/>
              </a:defRPr>
            </a:lvl7pPr>
            <a:lvl8pPr algn="ctr" eaLnBrk="0" fontAlgn="base" hangingPunct="0">
              <a:spcBef>
                <a:spcPct val="20000"/>
              </a:spcBef>
              <a:spcAft>
                <a:spcPct val="0"/>
              </a:spcAft>
              <a:defRPr sz="2000">
                <a:solidFill>
                  <a:schemeClr val="tx1"/>
                </a:solidFill>
                <a:latin typeface="Times New Roman" panose="02020603050405020304" pitchFamily="18" charset="0"/>
              </a:defRPr>
            </a:lvl8pPr>
            <a:lvl9pPr algn="ctr" eaLnBrk="0" fontAlgn="base" hangingPunct="0">
              <a:spcBef>
                <a:spcPct val="20000"/>
              </a:spcBef>
              <a:spcAft>
                <a:spcPct val="0"/>
              </a:spcAft>
              <a:defRPr sz="2000">
                <a:solidFill>
                  <a:schemeClr val="tx1"/>
                </a:solidFill>
                <a:latin typeface="Times New Roman" panose="02020603050405020304" pitchFamily="18" charset="0"/>
              </a:defRPr>
            </a:lvl9pPr>
          </a:lstStyle>
          <a:p>
            <a:pPr algn="l">
              <a:lnSpc>
                <a:spcPct val="70000"/>
              </a:lnSpc>
              <a:spcBef>
                <a:spcPct val="50000"/>
              </a:spcBef>
              <a:buClr>
                <a:srgbClr val="CC0000"/>
              </a:buClr>
              <a:buFontTx/>
              <a:buChar char="•"/>
            </a:pPr>
            <a:endParaRPr lang="en-US" altLang="en-US" sz="2400">
              <a:latin typeface="Arial" panose="020B0604020202020204" pitchFamily="34" charset="0"/>
            </a:endParaRPr>
          </a:p>
        </p:txBody>
      </p:sp>
      <p:pic>
        <p:nvPicPr>
          <p:cNvPr id="363524" name="Picture 4">
            <a:extLst>
              <a:ext uri="{FF2B5EF4-FFF2-40B4-BE49-F238E27FC236}">
                <a16:creationId xmlns:a16="http://schemas.microsoft.com/office/drawing/2014/main" id="{C01E09B6-CD30-E467-A87D-96F8D6D54EE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809625" cy="6858000"/>
          </a:xfrm>
          <a:prstGeom prst="rect">
            <a:avLst/>
          </a:prstGeom>
          <a:noFill/>
          <a:extLst>
            <a:ext uri="{909E8E84-426E-40DD-AFC4-6F175D3DCCD1}">
              <a14:hiddenFill xmlns:a14="http://schemas.microsoft.com/office/drawing/2010/main">
                <a:solidFill>
                  <a:srgbClr val="FFFFFF"/>
                </a:solidFill>
              </a14:hiddenFill>
            </a:ext>
          </a:extLst>
        </p:spPr>
      </p:pic>
      <p:sp>
        <p:nvSpPr>
          <p:cNvPr id="363525" name="Text Box 5">
            <a:extLst>
              <a:ext uri="{FF2B5EF4-FFF2-40B4-BE49-F238E27FC236}">
                <a16:creationId xmlns:a16="http://schemas.microsoft.com/office/drawing/2014/main" id="{D2E74159-6AA5-282F-1A7D-380DA1ADA884}"/>
              </a:ext>
            </a:extLst>
          </p:cNvPr>
          <p:cNvSpPr txBox="1">
            <a:spLocks noChangeArrowheads="1"/>
          </p:cNvSpPr>
          <p:nvPr/>
        </p:nvSpPr>
        <p:spPr bwMode="auto">
          <a:xfrm>
            <a:off x="1295400" y="2743200"/>
            <a:ext cx="7239000" cy="420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23838" indent="-223838" algn="l">
              <a:defRPr sz="2400">
                <a:solidFill>
                  <a:schemeClr val="tx1"/>
                </a:solidFill>
                <a:latin typeface="Times New Roman" panose="02020603050405020304" pitchFamily="18" charset="0"/>
              </a:defRPr>
            </a:lvl1pPr>
            <a:lvl2pPr marL="561975" algn="l">
              <a:defRPr sz="2400">
                <a:solidFill>
                  <a:schemeClr val="tx1"/>
                </a:solidFill>
                <a:latin typeface="Times New Roman" panose="02020603050405020304" pitchFamily="18" charset="0"/>
              </a:defRPr>
            </a:lvl2pPr>
            <a:lvl3pPr algn="l">
              <a:defRPr sz="2400">
                <a:solidFill>
                  <a:schemeClr val="tx1"/>
                </a:solidFill>
                <a:latin typeface="Times New Roman" panose="02020603050405020304" pitchFamily="18" charset="0"/>
              </a:defRPr>
            </a:lvl3pPr>
            <a:lvl4pPr algn="l">
              <a:defRPr sz="2400">
                <a:solidFill>
                  <a:schemeClr val="tx1"/>
                </a:solidFill>
                <a:latin typeface="Times New Roman" panose="02020603050405020304" pitchFamily="18" charset="0"/>
              </a:defRPr>
            </a:lvl4pPr>
            <a:lvl5pPr algn="l">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90000"/>
              </a:lnSpc>
              <a:spcBef>
                <a:spcPct val="50000"/>
              </a:spcBef>
              <a:buClr>
                <a:srgbClr val="CC0000"/>
              </a:buClr>
              <a:buSzPct val="150000"/>
              <a:buFontTx/>
              <a:buChar char="•"/>
            </a:pPr>
            <a:endParaRPr lang="en-US" altLang="en-US" b="1">
              <a:latin typeface="Arial" panose="020B0604020202020204" pitchFamily="34" charset="0"/>
            </a:endParaRPr>
          </a:p>
        </p:txBody>
      </p:sp>
      <p:sp>
        <p:nvSpPr>
          <p:cNvPr id="363526" name="Text Box 6">
            <a:extLst>
              <a:ext uri="{FF2B5EF4-FFF2-40B4-BE49-F238E27FC236}">
                <a16:creationId xmlns:a16="http://schemas.microsoft.com/office/drawing/2014/main" id="{46B2820B-356E-A0CC-432D-C8C72CAAAAF1}"/>
              </a:ext>
            </a:extLst>
          </p:cNvPr>
          <p:cNvSpPr txBox="1">
            <a:spLocks noChangeArrowheads="1"/>
          </p:cNvSpPr>
          <p:nvPr/>
        </p:nvSpPr>
        <p:spPr bwMode="auto">
          <a:xfrm>
            <a:off x="990600" y="495300"/>
            <a:ext cx="70866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b="1">
                <a:solidFill>
                  <a:srgbClr val="0000FF"/>
                </a:solidFill>
                <a:latin typeface="Arial" panose="020B0604020202020204" pitchFamily="34" charset="0"/>
              </a:rPr>
              <a:t>Title II: Form LM-10 Reports</a:t>
            </a:r>
          </a:p>
        </p:txBody>
      </p:sp>
      <p:sp>
        <p:nvSpPr>
          <p:cNvPr id="363527" name="Text Box 7">
            <a:extLst>
              <a:ext uri="{FF2B5EF4-FFF2-40B4-BE49-F238E27FC236}">
                <a16:creationId xmlns:a16="http://schemas.microsoft.com/office/drawing/2014/main" id="{38008073-5F67-15AF-ED1F-494C7A378941}"/>
              </a:ext>
            </a:extLst>
          </p:cNvPr>
          <p:cNvSpPr txBox="1">
            <a:spLocks noChangeArrowheads="1"/>
          </p:cNvSpPr>
          <p:nvPr/>
        </p:nvSpPr>
        <p:spPr bwMode="auto">
          <a:xfrm>
            <a:off x="1143000" y="1600200"/>
            <a:ext cx="7010400" cy="4254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tabLst>
                <a:tab pos="346075" algn="l"/>
                <a:tab pos="849313" algn="l"/>
                <a:tab pos="1260475" algn="l"/>
              </a:tabLst>
              <a:defRPr sz="2400">
                <a:solidFill>
                  <a:schemeClr val="tx1"/>
                </a:solidFill>
                <a:latin typeface="Times New Roman" panose="02020603050405020304" pitchFamily="18" charset="0"/>
              </a:defRPr>
            </a:lvl1pPr>
            <a:lvl2pPr algn="l">
              <a:tabLst>
                <a:tab pos="346075" algn="l"/>
                <a:tab pos="849313" algn="l"/>
                <a:tab pos="1260475" algn="l"/>
              </a:tabLst>
              <a:defRPr sz="2400">
                <a:solidFill>
                  <a:schemeClr val="tx1"/>
                </a:solidFill>
                <a:latin typeface="Times New Roman" panose="02020603050405020304" pitchFamily="18" charset="0"/>
              </a:defRPr>
            </a:lvl2pPr>
            <a:lvl3pPr algn="l">
              <a:tabLst>
                <a:tab pos="346075" algn="l"/>
                <a:tab pos="849313" algn="l"/>
                <a:tab pos="1260475" algn="l"/>
              </a:tabLst>
              <a:defRPr sz="2400">
                <a:solidFill>
                  <a:schemeClr val="tx1"/>
                </a:solidFill>
                <a:latin typeface="Times New Roman" panose="02020603050405020304" pitchFamily="18" charset="0"/>
              </a:defRPr>
            </a:lvl3pPr>
            <a:lvl4pPr algn="l">
              <a:tabLst>
                <a:tab pos="346075" algn="l"/>
                <a:tab pos="849313" algn="l"/>
                <a:tab pos="1260475" algn="l"/>
              </a:tabLst>
              <a:defRPr sz="2400">
                <a:solidFill>
                  <a:schemeClr val="tx1"/>
                </a:solidFill>
                <a:latin typeface="Times New Roman" panose="02020603050405020304" pitchFamily="18" charset="0"/>
              </a:defRPr>
            </a:lvl4pPr>
            <a:lvl5pPr algn="l">
              <a:tabLst>
                <a:tab pos="346075" algn="l"/>
                <a:tab pos="849313" algn="l"/>
                <a:tab pos="1260475" algn="l"/>
              </a:tabLst>
              <a:defRPr sz="2400">
                <a:solidFill>
                  <a:schemeClr val="tx1"/>
                </a:solidFill>
                <a:latin typeface="Times New Roman" panose="02020603050405020304" pitchFamily="18" charset="0"/>
              </a:defRPr>
            </a:lvl5pPr>
            <a:lvl6pPr eaLnBrk="0" fontAlgn="base" hangingPunct="0">
              <a:spcBef>
                <a:spcPct val="0"/>
              </a:spcBef>
              <a:spcAft>
                <a:spcPct val="0"/>
              </a:spcAft>
              <a:tabLst>
                <a:tab pos="346075" algn="l"/>
                <a:tab pos="849313" algn="l"/>
                <a:tab pos="1260475" algn="l"/>
              </a:tabLst>
              <a:defRPr sz="2400">
                <a:solidFill>
                  <a:schemeClr val="tx1"/>
                </a:solidFill>
                <a:latin typeface="Times New Roman" panose="02020603050405020304" pitchFamily="18" charset="0"/>
              </a:defRPr>
            </a:lvl6pPr>
            <a:lvl7pPr eaLnBrk="0" fontAlgn="base" hangingPunct="0">
              <a:spcBef>
                <a:spcPct val="0"/>
              </a:spcBef>
              <a:spcAft>
                <a:spcPct val="0"/>
              </a:spcAft>
              <a:tabLst>
                <a:tab pos="346075" algn="l"/>
                <a:tab pos="849313" algn="l"/>
                <a:tab pos="1260475" algn="l"/>
              </a:tabLst>
              <a:defRPr sz="2400">
                <a:solidFill>
                  <a:schemeClr val="tx1"/>
                </a:solidFill>
                <a:latin typeface="Times New Roman" panose="02020603050405020304" pitchFamily="18" charset="0"/>
              </a:defRPr>
            </a:lvl7pPr>
            <a:lvl8pPr eaLnBrk="0" fontAlgn="base" hangingPunct="0">
              <a:spcBef>
                <a:spcPct val="0"/>
              </a:spcBef>
              <a:spcAft>
                <a:spcPct val="0"/>
              </a:spcAft>
              <a:tabLst>
                <a:tab pos="346075" algn="l"/>
                <a:tab pos="849313" algn="l"/>
                <a:tab pos="1260475" algn="l"/>
              </a:tabLst>
              <a:defRPr sz="2400">
                <a:solidFill>
                  <a:schemeClr val="tx1"/>
                </a:solidFill>
                <a:latin typeface="Times New Roman" panose="02020603050405020304" pitchFamily="18" charset="0"/>
              </a:defRPr>
            </a:lvl8pPr>
            <a:lvl9pPr eaLnBrk="0" fontAlgn="base" hangingPunct="0">
              <a:spcBef>
                <a:spcPct val="0"/>
              </a:spcBef>
              <a:spcAft>
                <a:spcPct val="0"/>
              </a:spcAft>
              <a:tabLst>
                <a:tab pos="346075" algn="l"/>
                <a:tab pos="849313" algn="l"/>
                <a:tab pos="1260475" algn="l"/>
              </a:tabLst>
              <a:defRPr sz="2400">
                <a:solidFill>
                  <a:schemeClr val="tx1"/>
                </a:solidFill>
                <a:latin typeface="Times New Roman" panose="02020603050405020304" pitchFamily="18" charset="0"/>
              </a:defRPr>
            </a:lvl9pPr>
          </a:lstStyle>
          <a:p>
            <a:pPr>
              <a:spcBef>
                <a:spcPct val="20000"/>
              </a:spcBef>
              <a:buClr>
                <a:srgbClr val="FF0000"/>
              </a:buClr>
              <a:buSzPct val="150000"/>
              <a:buFont typeface="Verdana" panose="020B0604030504040204" pitchFamily="34" charset="0"/>
              <a:buChar char="●"/>
            </a:pPr>
            <a:r>
              <a:rPr lang="en-US" altLang="en-US" b="1">
                <a:latin typeface="Arial" panose="020B0604020202020204" pitchFamily="34" charset="0"/>
              </a:rPr>
              <a:t> Employers who make certain payments to 	union officers and employees must file a 	Form LM-10.</a:t>
            </a:r>
          </a:p>
          <a:p>
            <a:pPr>
              <a:spcBef>
                <a:spcPct val="20000"/>
              </a:spcBef>
              <a:buClr>
                <a:srgbClr val="FF0000"/>
              </a:buClr>
              <a:buSzPct val="150000"/>
              <a:buFont typeface="Verdana" panose="020B0604030504040204" pitchFamily="34" charset="0"/>
              <a:buNone/>
            </a:pPr>
            <a:endParaRPr lang="en-US" altLang="en-US" b="1">
              <a:latin typeface="Arial" panose="020B0604020202020204" pitchFamily="34" charset="0"/>
            </a:endParaRPr>
          </a:p>
          <a:p>
            <a:pPr>
              <a:spcBef>
                <a:spcPct val="20000"/>
              </a:spcBef>
              <a:buClr>
                <a:srgbClr val="FF0000"/>
              </a:buClr>
              <a:buSzPct val="150000"/>
              <a:buFont typeface="Verdana" panose="020B0604030504040204" pitchFamily="34" charset="0"/>
              <a:buChar char="●"/>
            </a:pPr>
            <a:r>
              <a:rPr lang="en-US" altLang="en-US" b="1">
                <a:latin typeface="Arial" panose="020B0604020202020204" pitchFamily="34" charset="0"/>
              </a:rPr>
              <a:t>Employers who hire labor-relations 	consultants to engage in certain activities to 	persuade employees about their rights to 	organize and bargain collectively or to 	supply information to the employer in 	connection with a labor dispute must file a 	Form LM-10.</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5570" name="Rectangle 2">
            <a:extLst>
              <a:ext uri="{FF2B5EF4-FFF2-40B4-BE49-F238E27FC236}">
                <a16:creationId xmlns:a16="http://schemas.microsoft.com/office/drawing/2014/main" id="{6A3BDF86-10EB-6F00-E101-8EE2D507372E}"/>
              </a:ext>
            </a:extLst>
          </p:cNvPr>
          <p:cNvSpPr>
            <a:spLocks noChangeArrowheads="1"/>
          </p:cNvSpPr>
          <p:nvPr/>
        </p:nvSpPr>
        <p:spPr bwMode="auto">
          <a:xfrm>
            <a:off x="685800" y="304800"/>
            <a:ext cx="77724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4400">
                <a:solidFill>
                  <a:schemeClr val="tx2"/>
                </a:solidFill>
                <a:latin typeface="Times New Roman" panose="02020603050405020304" pitchFamily="18" charset="0"/>
              </a:defRPr>
            </a:lvl1pPr>
            <a:lvl2pPr>
              <a:defRPr sz="4400">
                <a:solidFill>
                  <a:schemeClr val="tx2"/>
                </a:solidFill>
                <a:latin typeface="Times New Roman" panose="02020603050405020304" pitchFamily="18" charset="0"/>
              </a:defRPr>
            </a:lvl2pPr>
            <a:lvl3pPr>
              <a:defRPr sz="4400">
                <a:solidFill>
                  <a:schemeClr val="tx2"/>
                </a:solidFill>
                <a:latin typeface="Times New Roman" panose="02020603050405020304" pitchFamily="18" charset="0"/>
              </a:defRPr>
            </a:lvl3pPr>
            <a:lvl4pPr>
              <a:defRPr sz="4400">
                <a:solidFill>
                  <a:schemeClr val="tx2"/>
                </a:solidFill>
                <a:latin typeface="Times New Roman" panose="02020603050405020304" pitchFamily="18" charset="0"/>
              </a:defRPr>
            </a:lvl4pPr>
            <a:lvl5pPr>
              <a:defRPr sz="4400">
                <a:solidFill>
                  <a:schemeClr val="tx2"/>
                </a:solidFill>
                <a:latin typeface="Times New Roman" panose="02020603050405020304" pitchFamily="18" charset="0"/>
              </a:defRPr>
            </a:lvl5pPr>
            <a:lvl6pPr marL="457200" algn="ctr" eaLnBrk="0" fontAlgn="base" hangingPunct="0">
              <a:spcBef>
                <a:spcPct val="0"/>
              </a:spcBef>
              <a:spcAft>
                <a:spcPct val="0"/>
              </a:spcAft>
              <a:defRPr sz="4400">
                <a:solidFill>
                  <a:schemeClr val="tx2"/>
                </a:solidFill>
                <a:latin typeface="Times New Roman" panose="02020603050405020304" pitchFamily="18" charset="0"/>
              </a:defRPr>
            </a:lvl6pPr>
            <a:lvl7pPr marL="914400" algn="ctr" eaLnBrk="0" fontAlgn="base" hangingPunct="0">
              <a:spcBef>
                <a:spcPct val="0"/>
              </a:spcBef>
              <a:spcAft>
                <a:spcPct val="0"/>
              </a:spcAft>
              <a:defRPr sz="4400">
                <a:solidFill>
                  <a:schemeClr val="tx2"/>
                </a:solidFill>
                <a:latin typeface="Times New Roman" panose="02020603050405020304" pitchFamily="18" charset="0"/>
              </a:defRPr>
            </a:lvl7pPr>
            <a:lvl8pPr marL="1371600" algn="ctr" eaLnBrk="0" fontAlgn="base" hangingPunct="0">
              <a:spcBef>
                <a:spcPct val="0"/>
              </a:spcBef>
              <a:spcAft>
                <a:spcPct val="0"/>
              </a:spcAft>
              <a:defRPr sz="4400">
                <a:solidFill>
                  <a:schemeClr val="tx2"/>
                </a:solidFill>
                <a:latin typeface="Times New Roman" panose="02020603050405020304" pitchFamily="18" charset="0"/>
              </a:defRPr>
            </a:lvl8pPr>
            <a:lvl9pPr marL="1828800" algn="ctr" eaLnBrk="0" fontAlgn="base" hangingPunct="0">
              <a:spcBef>
                <a:spcPct val="0"/>
              </a:spcBef>
              <a:spcAft>
                <a:spcPct val="0"/>
              </a:spcAft>
              <a:defRPr sz="4400">
                <a:solidFill>
                  <a:schemeClr val="tx2"/>
                </a:solidFill>
                <a:latin typeface="Times New Roman" panose="02020603050405020304" pitchFamily="18" charset="0"/>
              </a:defRPr>
            </a:lvl9pPr>
          </a:lstStyle>
          <a:p>
            <a:endParaRPr lang="en-US" altLang="en-US">
              <a:latin typeface="Arial" panose="020B0604020202020204" pitchFamily="34" charset="0"/>
            </a:endParaRPr>
          </a:p>
        </p:txBody>
      </p:sp>
      <p:sp>
        <p:nvSpPr>
          <p:cNvPr id="365571" name="Rectangle 3">
            <a:extLst>
              <a:ext uri="{FF2B5EF4-FFF2-40B4-BE49-F238E27FC236}">
                <a16:creationId xmlns:a16="http://schemas.microsoft.com/office/drawing/2014/main" id="{A0FBB3DE-0121-104E-B689-94ACD85BA841}"/>
              </a:ext>
            </a:extLst>
          </p:cNvPr>
          <p:cNvSpPr>
            <a:spLocks noChangeArrowheads="1"/>
          </p:cNvSpPr>
          <p:nvPr/>
        </p:nvSpPr>
        <p:spPr bwMode="auto">
          <a:xfrm>
            <a:off x="1371600" y="5410200"/>
            <a:ext cx="70866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defRPr sz="3200">
                <a:solidFill>
                  <a:schemeClr val="tx1"/>
                </a:solidFill>
                <a:latin typeface="Times New Roman" panose="02020603050405020304" pitchFamily="18" charset="0"/>
              </a:defRPr>
            </a:lvl1pPr>
            <a:lvl2pPr>
              <a:spcBef>
                <a:spcPct val="20000"/>
              </a:spcBef>
              <a:defRPr sz="2800">
                <a:solidFill>
                  <a:schemeClr val="tx1"/>
                </a:solidFill>
                <a:latin typeface="Times New Roman" panose="02020603050405020304" pitchFamily="18" charset="0"/>
              </a:defRPr>
            </a:lvl2pPr>
            <a:lvl3pPr>
              <a:spcBef>
                <a:spcPct val="20000"/>
              </a:spcBef>
              <a:defRPr sz="2400">
                <a:solidFill>
                  <a:schemeClr val="tx1"/>
                </a:solidFill>
                <a:latin typeface="Times New Roman" panose="02020603050405020304" pitchFamily="18" charset="0"/>
              </a:defRPr>
            </a:lvl3pPr>
            <a:lvl4pPr>
              <a:spcBef>
                <a:spcPct val="20000"/>
              </a:spcBef>
              <a:defRPr sz="2000">
                <a:solidFill>
                  <a:schemeClr val="tx1"/>
                </a:solidFill>
                <a:latin typeface="Times New Roman" panose="02020603050405020304" pitchFamily="18" charset="0"/>
              </a:defRPr>
            </a:lvl4pPr>
            <a:lvl5pPr>
              <a:spcBef>
                <a:spcPct val="20000"/>
              </a:spcBef>
              <a:defRPr sz="2000">
                <a:solidFill>
                  <a:schemeClr val="tx1"/>
                </a:solidFill>
                <a:latin typeface="Times New Roman" panose="02020603050405020304" pitchFamily="18" charset="0"/>
              </a:defRPr>
            </a:lvl5pPr>
            <a:lvl6pPr algn="ctr" eaLnBrk="0" fontAlgn="base" hangingPunct="0">
              <a:spcBef>
                <a:spcPct val="20000"/>
              </a:spcBef>
              <a:spcAft>
                <a:spcPct val="0"/>
              </a:spcAft>
              <a:defRPr sz="2000">
                <a:solidFill>
                  <a:schemeClr val="tx1"/>
                </a:solidFill>
                <a:latin typeface="Times New Roman" panose="02020603050405020304" pitchFamily="18" charset="0"/>
              </a:defRPr>
            </a:lvl6pPr>
            <a:lvl7pPr algn="ctr" eaLnBrk="0" fontAlgn="base" hangingPunct="0">
              <a:spcBef>
                <a:spcPct val="20000"/>
              </a:spcBef>
              <a:spcAft>
                <a:spcPct val="0"/>
              </a:spcAft>
              <a:defRPr sz="2000">
                <a:solidFill>
                  <a:schemeClr val="tx1"/>
                </a:solidFill>
                <a:latin typeface="Times New Roman" panose="02020603050405020304" pitchFamily="18" charset="0"/>
              </a:defRPr>
            </a:lvl7pPr>
            <a:lvl8pPr algn="ctr" eaLnBrk="0" fontAlgn="base" hangingPunct="0">
              <a:spcBef>
                <a:spcPct val="20000"/>
              </a:spcBef>
              <a:spcAft>
                <a:spcPct val="0"/>
              </a:spcAft>
              <a:defRPr sz="2000">
                <a:solidFill>
                  <a:schemeClr val="tx1"/>
                </a:solidFill>
                <a:latin typeface="Times New Roman" panose="02020603050405020304" pitchFamily="18" charset="0"/>
              </a:defRPr>
            </a:lvl8pPr>
            <a:lvl9pPr algn="ctr" eaLnBrk="0" fontAlgn="base" hangingPunct="0">
              <a:spcBef>
                <a:spcPct val="20000"/>
              </a:spcBef>
              <a:spcAft>
                <a:spcPct val="0"/>
              </a:spcAft>
              <a:defRPr sz="2000">
                <a:solidFill>
                  <a:schemeClr val="tx1"/>
                </a:solidFill>
                <a:latin typeface="Times New Roman" panose="02020603050405020304" pitchFamily="18" charset="0"/>
              </a:defRPr>
            </a:lvl9pPr>
          </a:lstStyle>
          <a:p>
            <a:pPr algn="l">
              <a:lnSpc>
                <a:spcPct val="70000"/>
              </a:lnSpc>
              <a:spcBef>
                <a:spcPct val="50000"/>
              </a:spcBef>
              <a:buClr>
                <a:srgbClr val="CC0000"/>
              </a:buClr>
              <a:buFontTx/>
              <a:buChar char="•"/>
            </a:pPr>
            <a:endParaRPr lang="en-US" altLang="en-US" sz="2400">
              <a:latin typeface="Arial" panose="020B0604020202020204" pitchFamily="34" charset="0"/>
            </a:endParaRPr>
          </a:p>
        </p:txBody>
      </p:sp>
      <p:pic>
        <p:nvPicPr>
          <p:cNvPr id="365572" name="Picture 4">
            <a:extLst>
              <a:ext uri="{FF2B5EF4-FFF2-40B4-BE49-F238E27FC236}">
                <a16:creationId xmlns:a16="http://schemas.microsoft.com/office/drawing/2014/main" id="{53703E40-E0AA-2AC3-6DA9-0B618AEF3B3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809625" cy="6858000"/>
          </a:xfrm>
          <a:prstGeom prst="rect">
            <a:avLst/>
          </a:prstGeom>
          <a:noFill/>
          <a:extLst>
            <a:ext uri="{909E8E84-426E-40DD-AFC4-6F175D3DCCD1}">
              <a14:hiddenFill xmlns:a14="http://schemas.microsoft.com/office/drawing/2010/main">
                <a:solidFill>
                  <a:srgbClr val="FFFFFF"/>
                </a:solidFill>
              </a14:hiddenFill>
            </a:ext>
          </a:extLst>
        </p:spPr>
      </p:pic>
      <p:sp>
        <p:nvSpPr>
          <p:cNvPr id="365573" name="Text Box 5">
            <a:extLst>
              <a:ext uri="{FF2B5EF4-FFF2-40B4-BE49-F238E27FC236}">
                <a16:creationId xmlns:a16="http://schemas.microsoft.com/office/drawing/2014/main" id="{63D97121-6C76-B66D-2A27-F949BAD57379}"/>
              </a:ext>
            </a:extLst>
          </p:cNvPr>
          <p:cNvSpPr txBox="1">
            <a:spLocks noChangeArrowheads="1"/>
          </p:cNvSpPr>
          <p:nvPr/>
        </p:nvSpPr>
        <p:spPr bwMode="auto">
          <a:xfrm>
            <a:off x="1295400" y="2743200"/>
            <a:ext cx="7239000" cy="420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23838" indent="-223838" algn="l">
              <a:defRPr sz="2400">
                <a:solidFill>
                  <a:schemeClr val="tx1"/>
                </a:solidFill>
                <a:latin typeface="Times New Roman" panose="02020603050405020304" pitchFamily="18" charset="0"/>
              </a:defRPr>
            </a:lvl1pPr>
            <a:lvl2pPr marL="561975" algn="l">
              <a:defRPr sz="2400">
                <a:solidFill>
                  <a:schemeClr val="tx1"/>
                </a:solidFill>
                <a:latin typeface="Times New Roman" panose="02020603050405020304" pitchFamily="18" charset="0"/>
              </a:defRPr>
            </a:lvl2pPr>
            <a:lvl3pPr algn="l">
              <a:defRPr sz="2400">
                <a:solidFill>
                  <a:schemeClr val="tx1"/>
                </a:solidFill>
                <a:latin typeface="Times New Roman" panose="02020603050405020304" pitchFamily="18" charset="0"/>
              </a:defRPr>
            </a:lvl3pPr>
            <a:lvl4pPr algn="l">
              <a:defRPr sz="2400">
                <a:solidFill>
                  <a:schemeClr val="tx1"/>
                </a:solidFill>
                <a:latin typeface="Times New Roman" panose="02020603050405020304" pitchFamily="18" charset="0"/>
              </a:defRPr>
            </a:lvl4pPr>
            <a:lvl5pPr algn="l">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90000"/>
              </a:lnSpc>
              <a:spcBef>
                <a:spcPct val="50000"/>
              </a:spcBef>
              <a:buClr>
                <a:srgbClr val="CC0000"/>
              </a:buClr>
              <a:buSzPct val="150000"/>
              <a:buFontTx/>
              <a:buChar char="•"/>
            </a:pPr>
            <a:endParaRPr lang="en-US" altLang="en-US" b="1">
              <a:latin typeface="Arial" panose="020B0604020202020204" pitchFamily="34" charset="0"/>
            </a:endParaRPr>
          </a:p>
        </p:txBody>
      </p:sp>
      <p:sp>
        <p:nvSpPr>
          <p:cNvPr id="365574" name="Text Box 6">
            <a:extLst>
              <a:ext uri="{FF2B5EF4-FFF2-40B4-BE49-F238E27FC236}">
                <a16:creationId xmlns:a16="http://schemas.microsoft.com/office/drawing/2014/main" id="{F7447FEF-9D8D-30C1-FE59-D720500F4B09}"/>
              </a:ext>
            </a:extLst>
          </p:cNvPr>
          <p:cNvSpPr txBox="1">
            <a:spLocks noChangeArrowheads="1"/>
          </p:cNvSpPr>
          <p:nvPr/>
        </p:nvSpPr>
        <p:spPr bwMode="auto">
          <a:xfrm>
            <a:off x="990600" y="495300"/>
            <a:ext cx="70866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b="1">
                <a:solidFill>
                  <a:srgbClr val="0000FF"/>
                </a:solidFill>
                <a:latin typeface="Arial" panose="020B0604020202020204" pitchFamily="34" charset="0"/>
              </a:rPr>
              <a:t>Title II: Form LM-10 Reports</a:t>
            </a:r>
          </a:p>
        </p:txBody>
      </p:sp>
      <p:sp>
        <p:nvSpPr>
          <p:cNvPr id="365575" name="Text Box 7">
            <a:extLst>
              <a:ext uri="{FF2B5EF4-FFF2-40B4-BE49-F238E27FC236}">
                <a16:creationId xmlns:a16="http://schemas.microsoft.com/office/drawing/2014/main" id="{96160C7A-AF51-A6A1-6708-4A1929DEEEB1}"/>
              </a:ext>
            </a:extLst>
          </p:cNvPr>
          <p:cNvSpPr txBox="1">
            <a:spLocks noChangeArrowheads="1"/>
          </p:cNvSpPr>
          <p:nvPr/>
        </p:nvSpPr>
        <p:spPr bwMode="auto">
          <a:xfrm>
            <a:off x="1143000" y="1447800"/>
            <a:ext cx="7010400" cy="3086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lgn="l">
              <a:tabLst>
                <a:tab pos="346075" algn="l"/>
                <a:tab pos="1085850" algn="l"/>
                <a:tab pos="1371600" algn="l"/>
              </a:tabLst>
              <a:defRPr sz="2400">
                <a:solidFill>
                  <a:schemeClr val="tx1"/>
                </a:solidFill>
                <a:latin typeface="Times New Roman" panose="02020603050405020304" pitchFamily="18" charset="0"/>
              </a:defRPr>
            </a:lvl1pPr>
            <a:lvl2pPr algn="l">
              <a:tabLst>
                <a:tab pos="346075" algn="l"/>
                <a:tab pos="1085850" algn="l"/>
                <a:tab pos="1371600" algn="l"/>
              </a:tabLst>
              <a:defRPr sz="2400">
                <a:solidFill>
                  <a:schemeClr val="tx1"/>
                </a:solidFill>
                <a:latin typeface="Times New Roman" panose="02020603050405020304" pitchFamily="18" charset="0"/>
              </a:defRPr>
            </a:lvl2pPr>
            <a:lvl3pPr marL="1257300" indent="-342900" algn="l">
              <a:tabLst>
                <a:tab pos="346075" algn="l"/>
                <a:tab pos="1085850" algn="l"/>
                <a:tab pos="1371600" algn="l"/>
              </a:tabLst>
              <a:defRPr sz="2400">
                <a:solidFill>
                  <a:schemeClr val="tx1"/>
                </a:solidFill>
                <a:latin typeface="Times New Roman" panose="02020603050405020304" pitchFamily="18" charset="0"/>
              </a:defRPr>
            </a:lvl3pPr>
            <a:lvl4pPr marL="1485900" algn="l">
              <a:tabLst>
                <a:tab pos="346075" algn="l"/>
                <a:tab pos="1085850" algn="l"/>
                <a:tab pos="1371600" algn="l"/>
              </a:tabLst>
              <a:defRPr sz="2400">
                <a:solidFill>
                  <a:schemeClr val="tx1"/>
                </a:solidFill>
                <a:latin typeface="Times New Roman" panose="02020603050405020304" pitchFamily="18" charset="0"/>
              </a:defRPr>
            </a:lvl4pPr>
            <a:lvl5pPr algn="l">
              <a:tabLst>
                <a:tab pos="346075" algn="l"/>
                <a:tab pos="1085850" algn="l"/>
                <a:tab pos="1371600" algn="l"/>
              </a:tabLst>
              <a:defRPr sz="2400">
                <a:solidFill>
                  <a:schemeClr val="tx1"/>
                </a:solidFill>
                <a:latin typeface="Times New Roman" panose="02020603050405020304" pitchFamily="18" charset="0"/>
              </a:defRPr>
            </a:lvl5pPr>
            <a:lvl6pPr eaLnBrk="0" fontAlgn="base" hangingPunct="0">
              <a:spcBef>
                <a:spcPct val="0"/>
              </a:spcBef>
              <a:spcAft>
                <a:spcPct val="0"/>
              </a:spcAft>
              <a:tabLst>
                <a:tab pos="346075" algn="l"/>
                <a:tab pos="1085850" algn="l"/>
                <a:tab pos="1371600" algn="l"/>
              </a:tabLst>
              <a:defRPr sz="2400">
                <a:solidFill>
                  <a:schemeClr val="tx1"/>
                </a:solidFill>
                <a:latin typeface="Times New Roman" panose="02020603050405020304" pitchFamily="18" charset="0"/>
              </a:defRPr>
            </a:lvl6pPr>
            <a:lvl7pPr eaLnBrk="0" fontAlgn="base" hangingPunct="0">
              <a:spcBef>
                <a:spcPct val="0"/>
              </a:spcBef>
              <a:spcAft>
                <a:spcPct val="0"/>
              </a:spcAft>
              <a:tabLst>
                <a:tab pos="346075" algn="l"/>
                <a:tab pos="1085850" algn="l"/>
                <a:tab pos="1371600" algn="l"/>
              </a:tabLst>
              <a:defRPr sz="2400">
                <a:solidFill>
                  <a:schemeClr val="tx1"/>
                </a:solidFill>
                <a:latin typeface="Times New Roman" panose="02020603050405020304" pitchFamily="18" charset="0"/>
              </a:defRPr>
            </a:lvl7pPr>
            <a:lvl8pPr eaLnBrk="0" fontAlgn="base" hangingPunct="0">
              <a:spcBef>
                <a:spcPct val="0"/>
              </a:spcBef>
              <a:spcAft>
                <a:spcPct val="0"/>
              </a:spcAft>
              <a:tabLst>
                <a:tab pos="346075" algn="l"/>
                <a:tab pos="1085850" algn="l"/>
                <a:tab pos="1371600" algn="l"/>
              </a:tabLst>
              <a:defRPr sz="2400">
                <a:solidFill>
                  <a:schemeClr val="tx1"/>
                </a:solidFill>
                <a:latin typeface="Times New Roman" panose="02020603050405020304" pitchFamily="18" charset="0"/>
              </a:defRPr>
            </a:lvl8pPr>
            <a:lvl9pPr eaLnBrk="0" fontAlgn="base" hangingPunct="0">
              <a:spcBef>
                <a:spcPct val="0"/>
              </a:spcBef>
              <a:spcAft>
                <a:spcPct val="0"/>
              </a:spcAft>
              <a:tabLst>
                <a:tab pos="346075" algn="l"/>
                <a:tab pos="1085850" algn="l"/>
                <a:tab pos="1371600" algn="l"/>
              </a:tabLst>
              <a:defRPr sz="2400">
                <a:solidFill>
                  <a:schemeClr val="tx1"/>
                </a:solidFill>
                <a:latin typeface="Times New Roman" panose="02020603050405020304" pitchFamily="18" charset="0"/>
              </a:defRPr>
            </a:lvl9pPr>
          </a:lstStyle>
          <a:p>
            <a:pPr>
              <a:buClr>
                <a:srgbClr val="FF0000"/>
              </a:buClr>
              <a:buSzPct val="150000"/>
              <a:buFont typeface="Arial" panose="020B0604020202020204" pitchFamily="34" charset="0"/>
              <a:buChar char="•"/>
            </a:pPr>
            <a:r>
              <a:rPr lang="en-US" altLang="en-US" b="1">
                <a:latin typeface="Arial" panose="020B0604020202020204" pitchFamily="34" charset="0"/>
              </a:rPr>
              <a:t>Employer Report, Form LM-10 must be filed      within 90 days after the close of the employer’s fiscal year.</a:t>
            </a:r>
          </a:p>
          <a:p>
            <a:pPr lvl="2">
              <a:buClr>
                <a:srgbClr val="FF0000"/>
              </a:buClr>
              <a:buSzPct val="150000"/>
              <a:buFont typeface="Arial" panose="020B0604020202020204" pitchFamily="34" charset="0"/>
              <a:buChar char="•"/>
            </a:pPr>
            <a:endParaRPr lang="en-US" altLang="en-US" b="1">
              <a:latin typeface="Arial" panose="020B0604020202020204" pitchFamily="34" charset="0"/>
            </a:endParaRPr>
          </a:p>
          <a:p>
            <a:pPr lvl="2">
              <a:buClr>
                <a:srgbClr val="FF0000"/>
              </a:buClr>
              <a:buSzPct val="150000"/>
              <a:buFont typeface="Arial" panose="020B0604020202020204" pitchFamily="34" charset="0"/>
              <a:buChar char="–"/>
            </a:pPr>
            <a:r>
              <a:rPr lang="en-US" altLang="en-US" b="1">
                <a:latin typeface="Arial" panose="020B0604020202020204" pitchFamily="34" charset="0"/>
              </a:rPr>
              <a:t>Must be signed by the president and        treasurer or corresponding principal officers </a:t>
            </a:r>
          </a:p>
          <a:p>
            <a:pPr lvl="2">
              <a:spcBef>
                <a:spcPct val="20000"/>
              </a:spcBef>
              <a:buClr>
                <a:srgbClr val="FF0000"/>
              </a:buClr>
              <a:buSzPct val="150000"/>
              <a:buFont typeface="Arial" panose="020B0604020202020204" pitchFamily="34" charset="0"/>
              <a:buChar char="•"/>
            </a:pPr>
            <a:endParaRPr lang="en-US" altLang="en-US" b="1">
              <a:solidFill>
                <a:schemeClr val="accent1"/>
              </a:solidFill>
              <a:latin typeface="Arial" panose="020B0604020202020204"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A6CD12D4-73BD-7395-19EE-9552D1F9F781}"/>
              </a:ext>
            </a:extLst>
          </p:cNvPr>
          <p:cNvSpPr>
            <a:spLocks noChangeArrowheads="1"/>
          </p:cNvSpPr>
          <p:nvPr/>
        </p:nvSpPr>
        <p:spPr bwMode="auto">
          <a:xfrm>
            <a:off x="685800" y="304800"/>
            <a:ext cx="77724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4400">
                <a:solidFill>
                  <a:schemeClr val="tx2"/>
                </a:solidFill>
                <a:latin typeface="Times New Roman" panose="02020603050405020304" pitchFamily="18" charset="0"/>
              </a:defRPr>
            </a:lvl1pPr>
            <a:lvl2pPr>
              <a:defRPr sz="4400">
                <a:solidFill>
                  <a:schemeClr val="tx2"/>
                </a:solidFill>
                <a:latin typeface="Times New Roman" panose="02020603050405020304" pitchFamily="18" charset="0"/>
              </a:defRPr>
            </a:lvl2pPr>
            <a:lvl3pPr>
              <a:defRPr sz="4400">
                <a:solidFill>
                  <a:schemeClr val="tx2"/>
                </a:solidFill>
                <a:latin typeface="Times New Roman" panose="02020603050405020304" pitchFamily="18" charset="0"/>
              </a:defRPr>
            </a:lvl3pPr>
            <a:lvl4pPr>
              <a:defRPr sz="4400">
                <a:solidFill>
                  <a:schemeClr val="tx2"/>
                </a:solidFill>
                <a:latin typeface="Times New Roman" panose="02020603050405020304" pitchFamily="18" charset="0"/>
              </a:defRPr>
            </a:lvl4pPr>
            <a:lvl5pPr>
              <a:defRPr sz="4400">
                <a:solidFill>
                  <a:schemeClr val="tx2"/>
                </a:solidFill>
                <a:latin typeface="Times New Roman" panose="02020603050405020304" pitchFamily="18" charset="0"/>
              </a:defRPr>
            </a:lvl5pPr>
            <a:lvl6pPr marL="457200" algn="ctr" eaLnBrk="0" fontAlgn="base" hangingPunct="0">
              <a:spcBef>
                <a:spcPct val="0"/>
              </a:spcBef>
              <a:spcAft>
                <a:spcPct val="0"/>
              </a:spcAft>
              <a:defRPr sz="4400">
                <a:solidFill>
                  <a:schemeClr val="tx2"/>
                </a:solidFill>
                <a:latin typeface="Times New Roman" panose="02020603050405020304" pitchFamily="18" charset="0"/>
              </a:defRPr>
            </a:lvl6pPr>
            <a:lvl7pPr marL="914400" algn="ctr" eaLnBrk="0" fontAlgn="base" hangingPunct="0">
              <a:spcBef>
                <a:spcPct val="0"/>
              </a:spcBef>
              <a:spcAft>
                <a:spcPct val="0"/>
              </a:spcAft>
              <a:defRPr sz="4400">
                <a:solidFill>
                  <a:schemeClr val="tx2"/>
                </a:solidFill>
                <a:latin typeface="Times New Roman" panose="02020603050405020304" pitchFamily="18" charset="0"/>
              </a:defRPr>
            </a:lvl7pPr>
            <a:lvl8pPr marL="1371600" algn="ctr" eaLnBrk="0" fontAlgn="base" hangingPunct="0">
              <a:spcBef>
                <a:spcPct val="0"/>
              </a:spcBef>
              <a:spcAft>
                <a:spcPct val="0"/>
              </a:spcAft>
              <a:defRPr sz="4400">
                <a:solidFill>
                  <a:schemeClr val="tx2"/>
                </a:solidFill>
                <a:latin typeface="Times New Roman" panose="02020603050405020304" pitchFamily="18" charset="0"/>
              </a:defRPr>
            </a:lvl8pPr>
            <a:lvl9pPr marL="1828800" algn="ctr" eaLnBrk="0" fontAlgn="base" hangingPunct="0">
              <a:spcBef>
                <a:spcPct val="0"/>
              </a:spcBef>
              <a:spcAft>
                <a:spcPct val="0"/>
              </a:spcAft>
              <a:defRPr sz="4400">
                <a:solidFill>
                  <a:schemeClr val="tx2"/>
                </a:solidFill>
                <a:latin typeface="Times New Roman" panose="02020603050405020304" pitchFamily="18" charset="0"/>
              </a:defRPr>
            </a:lvl9pPr>
          </a:lstStyle>
          <a:p>
            <a:endParaRPr lang="en-US" altLang="en-US">
              <a:latin typeface="Arial" panose="020B0604020202020204" pitchFamily="34" charset="0"/>
            </a:endParaRPr>
          </a:p>
        </p:txBody>
      </p:sp>
      <p:sp>
        <p:nvSpPr>
          <p:cNvPr id="31747" name="Rectangle 3">
            <a:extLst>
              <a:ext uri="{FF2B5EF4-FFF2-40B4-BE49-F238E27FC236}">
                <a16:creationId xmlns:a16="http://schemas.microsoft.com/office/drawing/2014/main" id="{E6BA253A-0DD0-1923-24BF-C97BB0B9D3C7}"/>
              </a:ext>
            </a:extLst>
          </p:cNvPr>
          <p:cNvSpPr>
            <a:spLocks noChangeArrowheads="1"/>
          </p:cNvSpPr>
          <p:nvPr/>
        </p:nvSpPr>
        <p:spPr bwMode="auto">
          <a:xfrm>
            <a:off x="1371600" y="5410200"/>
            <a:ext cx="70866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defRPr sz="3200">
                <a:solidFill>
                  <a:schemeClr val="tx1"/>
                </a:solidFill>
                <a:latin typeface="Times New Roman" panose="02020603050405020304" pitchFamily="18" charset="0"/>
              </a:defRPr>
            </a:lvl1pPr>
            <a:lvl2pPr>
              <a:spcBef>
                <a:spcPct val="20000"/>
              </a:spcBef>
              <a:defRPr sz="2800">
                <a:solidFill>
                  <a:schemeClr val="tx1"/>
                </a:solidFill>
                <a:latin typeface="Times New Roman" panose="02020603050405020304" pitchFamily="18" charset="0"/>
              </a:defRPr>
            </a:lvl2pPr>
            <a:lvl3pPr>
              <a:spcBef>
                <a:spcPct val="20000"/>
              </a:spcBef>
              <a:defRPr sz="2400">
                <a:solidFill>
                  <a:schemeClr val="tx1"/>
                </a:solidFill>
                <a:latin typeface="Times New Roman" panose="02020603050405020304" pitchFamily="18" charset="0"/>
              </a:defRPr>
            </a:lvl3pPr>
            <a:lvl4pPr>
              <a:spcBef>
                <a:spcPct val="20000"/>
              </a:spcBef>
              <a:defRPr sz="2000">
                <a:solidFill>
                  <a:schemeClr val="tx1"/>
                </a:solidFill>
                <a:latin typeface="Times New Roman" panose="02020603050405020304" pitchFamily="18" charset="0"/>
              </a:defRPr>
            </a:lvl4pPr>
            <a:lvl5pPr>
              <a:spcBef>
                <a:spcPct val="20000"/>
              </a:spcBef>
              <a:defRPr sz="2000">
                <a:solidFill>
                  <a:schemeClr val="tx1"/>
                </a:solidFill>
                <a:latin typeface="Times New Roman" panose="02020603050405020304" pitchFamily="18" charset="0"/>
              </a:defRPr>
            </a:lvl5pPr>
            <a:lvl6pPr algn="ctr" eaLnBrk="0" fontAlgn="base" hangingPunct="0">
              <a:spcBef>
                <a:spcPct val="20000"/>
              </a:spcBef>
              <a:spcAft>
                <a:spcPct val="0"/>
              </a:spcAft>
              <a:defRPr sz="2000">
                <a:solidFill>
                  <a:schemeClr val="tx1"/>
                </a:solidFill>
                <a:latin typeface="Times New Roman" panose="02020603050405020304" pitchFamily="18" charset="0"/>
              </a:defRPr>
            </a:lvl6pPr>
            <a:lvl7pPr algn="ctr" eaLnBrk="0" fontAlgn="base" hangingPunct="0">
              <a:spcBef>
                <a:spcPct val="20000"/>
              </a:spcBef>
              <a:spcAft>
                <a:spcPct val="0"/>
              </a:spcAft>
              <a:defRPr sz="2000">
                <a:solidFill>
                  <a:schemeClr val="tx1"/>
                </a:solidFill>
                <a:latin typeface="Times New Roman" panose="02020603050405020304" pitchFamily="18" charset="0"/>
              </a:defRPr>
            </a:lvl7pPr>
            <a:lvl8pPr algn="ctr" eaLnBrk="0" fontAlgn="base" hangingPunct="0">
              <a:spcBef>
                <a:spcPct val="20000"/>
              </a:spcBef>
              <a:spcAft>
                <a:spcPct val="0"/>
              </a:spcAft>
              <a:defRPr sz="2000">
                <a:solidFill>
                  <a:schemeClr val="tx1"/>
                </a:solidFill>
                <a:latin typeface="Times New Roman" panose="02020603050405020304" pitchFamily="18" charset="0"/>
              </a:defRPr>
            </a:lvl8pPr>
            <a:lvl9pPr algn="ctr" eaLnBrk="0" fontAlgn="base" hangingPunct="0">
              <a:spcBef>
                <a:spcPct val="20000"/>
              </a:spcBef>
              <a:spcAft>
                <a:spcPct val="0"/>
              </a:spcAft>
              <a:defRPr sz="2000">
                <a:solidFill>
                  <a:schemeClr val="tx1"/>
                </a:solidFill>
                <a:latin typeface="Times New Roman" panose="02020603050405020304" pitchFamily="18" charset="0"/>
              </a:defRPr>
            </a:lvl9pPr>
          </a:lstStyle>
          <a:p>
            <a:pPr algn="l">
              <a:lnSpc>
                <a:spcPct val="70000"/>
              </a:lnSpc>
              <a:spcBef>
                <a:spcPct val="50000"/>
              </a:spcBef>
              <a:buClr>
                <a:srgbClr val="CC0000"/>
              </a:buClr>
              <a:buFontTx/>
              <a:buChar char="•"/>
            </a:pPr>
            <a:endParaRPr lang="en-US" altLang="en-US" sz="2400">
              <a:latin typeface="Arial" panose="020B0604020202020204" pitchFamily="34" charset="0"/>
            </a:endParaRPr>
          </a:p>
        </p:txBody>
      </p:sp>
      <p:pic>
        <p:nvPicPr>
          <p:cNvPr id="31748" name="Picture 4">
            <a:extLst>
              <a:ext uri="{FF2B5EF4-FFF2-40B4-BE49-F238E27FC236}">
                <a16:creationId xmlns:a16="http://schemas.microsoft.com/office/drawing/2014/main" id="{EA3488B0-BB05-BA92-DE24-44DAE3521E7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809625" cy="6858000"/>
          </a:xfrm>
          <a:prstGeom prst="rect">
            <a:avLst/>
          </a:prstGeom>
          <a:noFill/>
          <a:extLst>
            <a:ext uri="{909E8E84-426E-40DD-AFC4-6F175D3DCCD1}">
              <a14:hiddenFill xmlns:a14="http://schemas.microsoft.com/office/drawing/2010/main">
                <a:solidFill>
                  <a:srgbClr val="FFFFFF"/>
                </a:solidFill>
              </a14:hiddenFill>
            </a:ext>
          </a:extLst>
        </p:spPr>
      </p:pic>
      <p:sp>
        <p:nvSpPr>
          <p:cNvPr id="31750" name="Text Box 6">
            <a:extLst>
              <a:ext uri="{FF2B5EF4-FFF2-40B4-BE49-F238E27FC236}">
                <a16:creationId xmlns:a16="http://schemas.microsoft.com/office/drawing/2014/main" id="{E7EAEB3B-DA0E-9BFA-C6D4-2906F0ABA0A9}"/>
              </a:ext>
            </a:extLst>
          </p:cNvPr>
          <p:cNvSpPr txBox="1">
            <a:spLocks noChangeArrowheads="1"/>
          </p:cNvSpPr>
          <p:nvPr/>
        </p:nvSpPr>
        <p:spPr bwMode="auto">
          <a:xfrm>
            <a:off x="1295400" y="4114800"/>
            <a:ext cx="7239000" cy="420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23838" indent="-223838" algn="l">
              <a:defRPr sz="2400">
                <a:solidFill>
                  <a:schemeClr val="tx1"/>
                </a:solidFill>
                <a:latin typeface="Times New Roman" panose="02020603050405020304" pitchFamily="18" charset="0"/>
              </a:defRPr>
            </a:lvl1pPr>
            <a:lvl2pPr marL="561975" algn="l">
              <a:defRPr sz="2400">
                <a:solidFill>
                  <a:schemeClr val="tx1"/>
                </a:solidFill>
                <a:latin typeface="Times New Roman" panose="02020603050405020304" pitchFamily="18" charset="0"/>
              </a:defRPr>
            </a:lvl2pPr>
            <a:lvl3pPr algn="l">
              <a:defRPr sz="2400">
                <a:solidFill>
                  <a:schemeClr val="tx1"/>
                </a:solidFill>
                <a:latin typeface="Times New Roman" panose="02020603050405020304" pitchFamily="18" charset="0"/>
              </a:defRPr>
            </a:lvl3pPr>
            <a:lvl4pPr algn="l">
              <a:defRPr sz="2400">
                <a:solidFill>
                  <a:schemeClr val="tx1"/>
                </a:solidFill>
                <a:latin typeface="Times New Roman" panose="02020603050405020304" pitchFamily="18" charset="0"/>
              </a:defRPr>
            </a:lvl4pPr>
            <a:lvl5pPr algn="l">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90000"/>
              </a:lnSpc>
              <a:spcBef>
                <a:spcPct val="50000"/>
              </a:spcBef>
              <a:buClr>
                <a:srgbClr val="CC0000"/>
              </a:buClr>
              <a:buSzPct val="150000"/>
              <a:buFontTx/>
              <a:buChar char="•"/>
            </a:pPr>
            <a:endParaRPr lang="en-US" altLang="en-US" b="1">
              <a:latin typeface="Arial" panose="020B0604020202020204" pitchFamily="34" charset="0"/>
            </a:endParaRPr>
          </a:p>
        </p:txBody>
      </p:sp>
      <p:sp>
        <p:nvSpPr>
          <p:cNvPr id="31755" name="Text Box 11">
            <a:extLst>
              <a:ext uri="{FF2B5EF4-FFF2-40B4-BE49-F238E27FC236}">
                <a16:creationId xmlns:a16="http://schemas.microsoft.com/office/drawing/2014/main" id="{4615FFE8-4A19-C71F-7BDD-37C862C51EB0}"/>
              </a:ext>
            </a:extLst>
          </p:cNvPr>
          <p:cNvSpPr txBox="1">
            <a:spLocks noChangeArrowheads="1"/>
          </p:cNvSpPr>
          <p:nvPr/>
        </p:nvSpPr>
        <p:spPr bwMode="auto">
          <a:xfrm>
            <a:off x="914400" y="457200"/>
            <a:ext cx="73914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b="1">
                <a:solidFill>
                  <a:srgbClr val="0000FF"/>
                </a:solidFill>
                <a:latin typeface="Arial" panose="020B0604020202020204" pitchFamily="34" charset="0"/>
              </a:rPr>
              <a:t>Title II – Form LM-20 Reports</a:t>
            </a:r>
          </a:p>
        </p:txBody>
      </p:sp>
      <p:sp>
        <p:nvSpPr>
          <p:cNvPr id="31756" name="Text Box 12">
            <a:extLst>
              <a:ext uri="{FF2B5EF4-FFF2-40B4-BE49-F238E27FC236}">
                <a16:creationId xmlns:a16="http://schemas.microsoft.com/office/drawing/2014/main" id="{43E6C51A-967F-55CB-EAF7-45CFFD1FF88B}"/>
              </a:ext>
            </a:extLst>
          </p:cNvPr>
          <p:cNvSpPr txBox="1">
            <a:spLocks noChangeArrowheads="1"/>
          </p:cNvSpPr>
          <p:nvPr/>
        </p:nvSpPr>
        <p:spPr bwMode="auto">
          <a:xfrm>
            <a:off x="1219200" y="1447800"/>
            <a:ext cx="7010400" cy="5751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tabLst>
                <a:tab pos="457200" algn="l"/>
                <a:tab pos="914400" algn="l"/>
              </a:tabLst>
              <a:defRPr sz="2400">
                <a:solidFill>
                  <a:schemeClr val="tx1"/>
                </a:solidFill>
                <a:latin typeface="Times New Roman" panose="02020603050405020304" pitchFamily="18" charset="0"/>
              </a:defRPr>
            </a:lvl1pPr>
            <a:lvl2pPr marL="461963" algn="l">
              <a:tabLst>
                <a:tab pos="457200" algn="l"/>
                <a:tab pos="914400" algn="l"/>
              </a:tabLst>
              <a:defRPr sz="2400">
                <a:solidFill>
                  <a:schemeClr val="tx1"/>
                </a:solidFill>
                <a:latin typeface="Times New Roman" panose="02020603050405020304" pitchFamily="18" charset="0"/>
              </a:defRPr>
            </a:lvl2pPr>
            <a:lvl3pPr algn="l">
              <a:tabLst>
                <a:tab pos="457200" algn="l"/>
                <a:tab pos="914400" algn="l"/>
              </a:tabLst>
              <a:defRPr sz="2400">
                <a:solidFill>
                  <a:schemeClr val="tx1"/>
                </a:solidFill>
                <a:latin typeface="Times New Roman" panose="02020603050405020304" pitchFamily="18" charset="0"/>
              </a:defRPr>
            </a:lvl3pPr>
            <a:lvl4pPr algn="l">
              <a:tabLst>
                <a:tab pos="457200" algn="l"/>
                <a:tab pos="914400" algn="l"/>
              </a:tabLst>
              <a:defRPr sz="2400">
                <a:solidFill>
                  <a:schemeClr val="tx1"/>
                </a:solidFill>
                <a:latin typeface="Times New Roman" panose="02020603050405020304" pitchFamily="18" charset="0"/>
              </a:defRPr>
            </a:lvl4pPr>
            <a:lvl5pPr algn="l">
              <a:tabLst>
                <a:tab pos="457200" algn="l"/>
                <a:tab pos="914400" algn="l"/>
              </a:tabLst>
              <a:defRPr sz="2400">
                <a:solidFill>
                  <a:schemeClr val="tx1"/>
                </a:solidFill>
                <a:latin typeface="Times New Roman" panose="02020603050405020304" pitchFamily="18" charset="0"/>
              </a:defRPr>
            </a:lvl5pPr>
            <a:lvl6pPr eaLnBrk="0" fontAlgn="base" hangingPunct="0">
              <a:spcBef>
                <a:spcPct val="0"/>
              </a:spcBef>
              <a:spcAft>
                <a:spcPct val="0"/>
              </a:spcAft>
              <a:tabLst>
                <a:tab pos="457200" algn="l"/>
                <a:tab pos="914400" algn="l"/>
              </a:tabLst>
              <a:defRPr sz="2400">
                <a:solidFill>
                  <a:schemeClr val="tx1"/>
                </a:solidFill>
                <a:latin typeface="Times New Roman" panose="02020603050405020304" pitchFamily="18" charset="0"/>
              </a:defRPr>
            </a:lvl6pPr>
            <a:lvl7pPr eaLnBrk="0" fontAlgn="base" hangingPunct="0">
              <a:spcBef>
                <a:spcPct val="0"/>
              </a:spcBef>
              <a:spcAft>
                <a:spcPct val="0"/>
              </a:spcAft>
              <a:tabLst>
                <a:tab pos="457200" algn="l"/>
                <a:tab pos="914400" algn="l"/>
              </a:tabLst>
              <a:defRPr sz="2400">
                <a:solidFill>
                  <a:schemeClr val="tx1"/>
                </a:solidFill>
                <a:latin typeface="Times New Roman" panose="02020603050405020304" pitchFamily="18" charset="0"/>
              </a:defRPr>
            </a:lvl7pPr>
            <a:lvl8pPr eaLnBrk="0" fontAlgn="base" hangingPunct="0">
              <a:spcBef>
                <a:spcPct val="0"/>
              </a:spcBef>
              <a:spcAft>
                <a:spcPct val="0"/>
              </a:spcAft>
              <a:tabLst>
                <a:tab pos="457200" algn="l"/>
                <a:tab pos="914400" algn="l"/>
              </a:tabLst>
              <a:defRPr sz="2400">
                <a:solidFill>
                  <a:schemeClr val="tx1"/>
                </a:solidFill>
                <a:latin typeface="Times New Roman" panose="02020603050405020304" pitchFamily="18" charset="0"/>
              </a:defRPr>
            </a:lvl8pPr>
            <a:lvl9pPr eaLnBrk="0" fontAlgn="base" hangingPunct="0">
              <a:spcBef>
                <a:spcPct val="0"/>
              </a:spcBef>
              <a:spcAft>
                <a:spcPct val="0"/>
              </a:spcAft>
              <a:tabLst>
                <a:tab pos="457200" algn="l"/>
                <a:tab pos="914400" algn="l"/>
              </a:tabLst>
              <a:defRPr sz="2400">
                <a:solidFill>
                  <a:schemeClr val="tx1"/>
                </a:solidFill>
                <a:latin typeface="Times New Roman" panose="02020603050405020304" pitchFamily="18" charset="0"/>
              </a:defRPr>
            </a:lvl9pPr>
          </a:lstStyle>
          <a:p>
            <a:pPr>
              <a:spcBef>
                <a:spcPct val="50000"/>
              </a:spcBef>
              <a:buClr>
                <a:srgbClr val="FF0000"/>
              </a:buClr>
              <a:buSzPct val="150000"/>
              <a:buFont typeface="Verdana" panose="020B0604030504040204" pitchFamily="34" charset="0"/>
              <a:buChar char="●"/>
            </a:pPr>
            <a:r>
              <a:rPr lang="en-US" altLang="en-US" b="1">
                <a:latin typeface="Arial" panose="020B0604020202020204" pitchFamily="34" charset="0"/>
              </a:rPr>
              <a:t>  Agreement and Activities Report, Form LM-	20 must be filed by any person who 	pursuant to an agreement with an 	employer:</a:t>
            </a:r>
          </a:p>
          <a:p>
            <a:pPr lvl="1">
              <a:spcBef>
                <a:spcPct val="50000"/>
              </a:spcBef>
              <a:buClr>
                <a:srgbClr val="FF0000"/>
              </a:buClr>
              <a:buSzPct val="150000"/>
              <a:buFont typeface="Arial" panose="020B0604020202020204" pitchFamily="34" charset="0"/>
              <a:buChar char="–"/>
            </a:pPr>
            <a:r>
              <a:rPr lang="en-US" altLang="en-US" b="1">
                <a:latin typeface="Arial" panose="020B0604020202020204" pitchFamily="34" charset="0"/>
              </a:rPr>
              <a:t>  undertakes any activities to persuade 	employees as to the manner of 	exercising their right to organize and 	bargain collectively through 	representatives of their own choosing; 	or</a:t>
            </a:r>
          </a:p>
          <a:p>
            <a:pPr lvl="1">
              <a:spcBef>
                <a:spcPct val="50000"/>
              </a:spcBef>
              <a:buClr>
                <a:srgbClr val="FF0000"/>
              </a:buClr>
              <a:buSzPct val="150000"/>
              <a:buFont typeface="Arial" panose="020B0604020202020204" pitchFamily="34" charset="0"/>
              <a:buChar char="–"/>
            </a:pPr>
            <a:r>
              <a:rPr lang="en-US" altLang="en-US" b="1">
                <a:latin typeface="Arial" panose="020B0604020202020204" pitchFamily="34" charset="0"/>
              </a:rPr>
              <a:t>  supplies certain types of information to 	an employer in connection with a labor 	dispute involving the employer.</a:t>
            </a:r>
          </a:p>
          <a:p>
            <a:pPr lvl="1">
              <a:spcBef>
                <a:spcPct val="50000"/>
              </a:spcBef>
              <a:buClr>
                <a:srgbClr val="FF0000"/>
              </a:buClr>
              <a:buSzPct val="150000"/>
              <a:buFont typeface="Arial" panose="020B0604020202020204" pitchFamily="34" charset="0"/>
              <a:buNone/>
            </a:pPr>
            <a:endParaRPr lang="en-US" altLang="en-US" b="1">
              <a:latin typeface="Arial" panose="020B0604020202020204"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A52E623A-F1F7-0EB7-64D6-443F47116C37}"/>
              </a:ext>
            </a:extLst>
          </p:cNvPr>
          <p:cNvSpPr>
            <a:spLocks noChangeArrowheads="1"/>
          </p:cNvSpPr>
          <p:nvPr/>
        </p:nvSpPr>
        <p:spPr bwMode="auto">
          <a:xfrm>
            <a:off x="685800" y="304800"/>
            <a:ext cx="77724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4400">
                <a:solidFill>
                  <a:schemeClr val="tx2"/>
                </a:solidFill>
                <a:latin typeface="Times New Roman" panose="02020603050405020304" pitchFamily="18" charset="0"/>
              </a:defRPr>
            </a:lvl1pPr>
            <a:lvl2pPr>
              <a:defRPr sz="4400">
                <a:solidFill>
                  <a:schemeClr val="tx2"/>
                </a:solidFill>
                <a:latin typeface="Times New Roman" panose="02020603050405020304" pitchFamily="18" charset="0"/>
              </a:defRPr>
            </a:lvl2pPr>
            <a:lvl3pPr>
              <a:defRPr sz="4400">
                <a:solidFill>
                  <a:schemeClr val="tx2"/>
                </a:solidFill>
                <a:latin typeface="Times New Roman" panose="02020603050405020304" pitchFamily="18" charset="0"/>
              </a:defRPr>
            </a:lvl3pPr>
            <a:lvl4pPr>
              <a:defRPr sz="4400">
                <a:solidFill>
                  <a:schemeClr val="tx2"/>
                </a:solidFill>
                <a:latin typeface="Times New Roman" panose="02020603050405020304" pitchFamily="18" charset="0"/>
              </a:defRPr>
            </a:lvl4pPr>
            <a:lvl5pPr>
              <a:defRPr sz="4400">
                <a:solidFill>
                  <a:schemeClr val="tx2"/>
                </a:solidFill>
                <a:latin typeface="Times New Roman" panose="02020603050405020304" pitchFamily="18" charset="0"/>
              </a:defRPr>
            </a:lvl5pPr>
            <a:lvl6pPr marL="457200" algn="ctr" eaLnBrk="0" fontAlgn="base" hangingPunct="0">
              <a:spcBef>
                <a:spcPct val="0"/>
              </a:spcBef>
              <a:spcAft>
                <a:spcPct val="0"/>
              </a:spcAft>
              <a:defRPr sz="4400">
                <a:solidFill>
                  <a:schemeClr val="tx2"/>
                </a:solidFill>
                <a:latin typeface="Times New Roman" panose="02020603050405020304" pitchFamily="18" charset="0"/>
              </a:defRPr>
            </a:lvl6pPr>
            <a:lvl7pPr marL="914400" algn="ctr" eaLnBrk="0" fontAlgn="base" hangingPunct="0">
              <a:spcBef>
                <a:spcPct val="0"/>
              </a:spcBef>
              <a:spcAft>
                <a:spcPct val="0"/>
              </a:spcAft>
              <a:defRPr sz="4400">
                <a:solidFill>
                  <a:schemeClr val="tx2"/>
                </a:solidFill>
                <a:latin typeface="Times New Roman" panose="02020603050405020304" pitchFamily="18" charset="0"/>
              </a:defRPr>
            </a:lvl7pPr>
            <a:lvl8pPr marL="1371600" algn="ctr" eaLnBrk="0" fontAlgn="base" hangingPunct="0">
              <a:spcBef>
                <a:spcPct val="0"/>
              </a:spcBef>
              <a:spcAft>
                <a:spcPct val="0"/>
              </a:spcAft>
              <a:defRPr sz="4400">
                <a:solidFill>
                  <a:schemeClr val="tx2"/>
                </a:solidFill>
                <a:latin typeface="Times New Roman" panose="02020603050405020304" pitchFamily="18" charset="0"/>
              </a:defRPr>
            </a:lvl8pPr>
            <a:lvl9pPr marL="1828800" algn="ctr" eaLnBrk="0" fontAlgn="base" hangingPunct="0">
              <a:spcBef>
                <a:spcPct val="0"/>
              </a:spcBef>
              <a:spcAft>
                <a:spcPct val="0"/>
              </a:spcAft>
              <a:defRPr sz="4400">
                <a:solidFill>
                  <a:schemeClr val="tx2"/>
                </a:solidFill>
                <a:latin typeface="Times New Roman" panose="02020603050405020304" pitchFamily="18" charset="0"/>
              </a:defRPr>
            </a:lvl9pPr>
          </a:lstStyle>
          <a:p>
            <a:endParaRPr lang="en-US" altLang="en-US">
              <a:latin typeface="Arial" panose="020B0604020202020204" pitchFamily="34" charset="0"/>
            </a:endParaRPr>
          </a:p>
        </p:txBody>
      </p:sp>
      <p:sp>
        <p:nvSpPr>
          <p:cNvPr id="33795" name="Rectangle 3">
            <a:extLst>
              <a:ext uri="{FF2B5EF4-FFF2-40B4-BE49-F238E27FC236}">
                <a16:creationId xmlns:a16="http://schemas.microsoft.com/office/drawing/2014/main" id="{CD7E6822-FCC5-3B78-A583-4E331DE59A32}"/>
              </a:ext>
            </a:extLst>
          </p:cNvPr>
          <p:cNvSpPr>
            <a:spLocks noChangeArrowheads="1"/>
          </p:cNvSpPr>
          <p:nvPr/>
        </p:nvSpPr>
        <p:spPr bwMode="auto">
          <a:xfrm>
            <a:off x="1371600" y="5410200"/>
            <a:ext cx="70866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defRPr sz="3200">
                <a:solidFill>
                  <a:schemeClr val="tx1"/>
                </a:solidFill>
                <a:latin typeface="Times New Roman" panose="02020603050405020304" pitchFamily="18" charset="0"/>
              </a:defRPr>
            </a:lvl1pPr>
            <a:lvl2pPr>
              <a:spcBef>
                <a:spcPct val="20000"/>
              </a:spcBef>
              <a:defRPr sz="2800">
                <a:solidFill>
                  <a:schemeClr val="tx1"/>
                </a:solidFill>
                <a:latin typeface="Times New Roman" panose="02020603050405020304" pitchFamily="18" charset="0"/>
              </a:defRPr>
            </a:lvl2pPr>
            <a:lvl3pPr>
              <a:spcBef>
                <a:spcPct val="20000"/>
              </a:spcBef>
              <a:defRPr sz="2400">
                <a:solidFill>
                  <a:schemeClr val="tx1"/>
                </a:solidFill>
                <a:latin typeface="Times New Roman" panose="02020603050405020304" pitchFamily="18" charset="0"/>
              </a:defRPr>
            </a:lvl3pPr>
            <a:lvl4pPr>
              <a:spcBef>
                <a:spcPct val="20000"/>
              </a:spcBef>
              <a:defRPr sz="2000">
                <a:solidFill>
                  <a:schemeClr val="tx1"/>
                </a:solidFill>
                <a:latin typeface="Times New Roman" panose="02020603050405020304" pitchFamily="18" charset="0"/>
              </a:defRPr>
            </a:lvl4pPr>
            <a:lvl5pPr>
              <a:spcBef>
                <a:spcPct val="20000"/>
              </a:spcBef>
              <a:defRPr sz="2000">
                <a:solidFill>
                  <a:schemeClr val="tx1"/>
                </a:solidFill>
                <a:latin typeface="Times New Roman" panose="02020603050405020304" pitchFamily="18" charset="0"/>
              </a:defRPr>
            </a:lvl5pPr>
            <a:lvl6pPr algn="ctr" eaLnBrk="0" fontAlgn="base" hangingPunct="0">
              <a:spcBef>
                <a:spcPct val="20000"/>
              </a:spcBef>
              <a:spcAft>
                <a:spcPct val="0"/>
              </a:spcAft>
              <a:defRPr sz="2000">
                <a:solidFill>
                  <a:schemeClr val="tx1"/>
                </a:solidFill>
                <a:latin typeface="Times New Roman" panose="02020603050405020304" pitchFamily="18" charset="0"/>
              </a:defRPr>
            </a:lvl6pPr>
            <a:lvl7pPr algn="ctr" eaLnBrk="0" fontAlgn="base" hangingPunct="0">
              <a:spcBef>
                <a:spcPct val="20000"/>
              </a:spcBef>
              <a:spcAft>
                <a:spcPct val="0"/>
              </a:spcAft>
              <a:defRPr sz="2000">
                <a:solidFill>
                  <a:schemeClr val="tx1"/>
                </a:solidFill>
                <a:latin typeface="Times New Roman" panose="02020603050405020304" pitchFamily="18" charset="0"/>
              </a:defRPr>
            </a:lvl7pPr>
            <a:lvl8pPr algn="ctr" eaLnBrk="0" fontAlgn="base" hangingPunct="0">
              <a:spcBef>
                <a:spcPct val="20000"/>
              </a:spcBef>
              <a:spcAft>
                <a:spcPct val="0"/>
              </a:spcAft>
              <a:defRPr sz="2000">
                <a:solidFill>
                  <a:schemeClr val="tx1"/>
                </a:solidFill>
                <a:latin typeface="Times New Roman" panose="02020603050405020304" pitchFamily="18" charset="0"/>
              </a:defRPr>
            </a:lvl8pPr>
            <a:lvl9pPr algn="ctr" eaLnBrk="0" fontAlgn="base" hangingPunct="0">
              <a:spcBef>
                <a:spcPct val="20000"/>
              </a:spcBef>
              <a:spcAft>
                <a:spcPct val="0"/>
              </a:spcAft>
              <a:defRPr sz="2000">
                <a:solidFill>
                  <a:schemeClr val="tx1"/>
                </a:solidFill>
                <a:latin typeface="Times New Roman" panose="02020603050405020304" pitchFamily="18" charset="0"/>
              </a:defRPr>
            </a:lvl9pPr>
          </a:lstStyle>
          <a:p>
            <a:pPr algn="l">
              <a:lnSpc>
                <a:spcPct val="70000"/>
              </a:lnSpc>
              <a:spcBef>
                <a:spcPct val="50000"/>
              </a:spcBef>
              <a:buClr>
                <a:srgbClr val="CC0000"/>
              </a:buClr>
              <a:buFontTx/>
              <a:buChar char="•"/>
            </a:pPr>
            <a:endParaRPr lang="en-US" altLang="en-US" sz="2400">
              <a:latin typeface="Arial" panose="020B0604020202020204" pitchFamily="34" charset="0"/>
            </a:endParaRPr>
          </a:p>
        </p:txBody>
      </p:sp>
      <p:pic>
        <p:nvPicPr>
          <p:cNvPr id="33796" name="Picture 4">
            <a:extLst>
              <a:ext uri="{FF2B5EF4-FFF2-40B4-BE49-F238E27FC236}">
                <a16:creationId xmlns:a16="http://schemas.microsoft.com/office/drawing/2014/main" id="{4049597A-7F7D-4D6D-30B4-39AD5DFB5C5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809625" cy="6858000"/>
          </a:xfrm>
          <a:prstGeom prst="rect">
            <a:avLst/>
          </a:prstGeom>
          <a:noFill/>
          <a:extLst>
            <a:ext uri="{909E8E84-426E-40DD-AFC4-6F175D3DCCD1}">
              <a14:hiddenFill xmlns:a14="http://schemas.microsoft.com/office/drawing/2010/main">
                <a:solidFill>
                  <a:srgbClr val="FFFFFF"/>
                </a:solidFill>
              </a14:hiddenFill>
            </a:ext>
          </a:extLst>
        </p:spPr>
      </p:pic>
      <p:sp>
        <p:nvSpPr>
          <p:cNvPr id="33811" name="Text Box 19">
            <a:extLst>
              <a:ext uri="{FF2B5EF4-FFF2-40B4-BE49-F238E27FC236}">
                <a16:creationId xmlns:a16="http://schemas.microsoft.com/office/drawing/2014/main" id="{8D7817AA-264D-D0AE-CAAD-052E5821EE84}"/>
              </a:ext>
            </a:extLst>
          </p:cNvPr>
          <p:cNvSpPr txBox="1">
            <a:spLocks noChangeArrowheads="1"/>
          </p:cNvSpPr>
          <p:nvPr/>
        </p:nvSpPr>
        <p:spPr bwMode="auto">
          <a:xfrm>
            <a:off x="914400" y="457200"/>
            <a:ext cx="74676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b="1">
                <a:solidFill>
                  <a:srgbClr val="0000FF"/>
                </a:solidFill>
                <a:latin typeface="Arial" panose="020B0604020202020204" pitchFamily="34" charset="0"/>
              </a:rPr>
              <a:t>Title II – Form LM-20 Reports (cont’d)</a:t>
            </a:r>
          </a:p>
        </p:txBody>
      </p:sp>
      <p:sp>
        <p:nvSpPr>
          <p:cNvPr id="33812" name="Text Box 20">
            <a:extLst>
              <a:ext uri="{FF2B5EF4-FFF2-40B4-BE49-F238E27FC236}">
                <a16:creationId xmlns:a16="http://schemas.microsoft.com/office/drawing/2014/main" id="{161620CA-9FD4-2F3F-E7DA-A2CCA95FD0C9}"/>
              </a:ext>
            </a:extLst>
          </p:cNvPr>
          <p:cNvSpPr txBox="1">
            <a:spLocks noChangeArrowheads="1"/>
          </p:cNvSpPr>
          <p:nvPr/>
        </p:nvSpPr>
        <p:spPr bwMode="auto">
          <a:xfrm>
            <a:off x="914400" y="1524000"/>
            <a:ext cx="8229600" cy="556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tabLst>
                <a:tab pos="868363" algn="l"/>
              </a:tabLst>
              <a:defRPr sz="2400">
                <a:solidFill>
                  <a:schemeClr val="tx1"/>
                </a:solidFill>
                <a:latin typeface="Times New Roman" panose="02020603050405020304" pitchFamily="18" charset="0"/>
              </a:defRPr>
            </a:lvl1pPr>
            <a:lvl2pPr marL="398463" algn="l">
              <a:tabLst>
                <a:tab pos="868363" algn="l"/>
              </a:tabLst>
              <a:defRPr sz="2400">
                <a:solidFill>
                  <a:schemeClr val="tx1"/>
                </a:solidFill>
                <a:latin typeface="Times New Roman" panose="02020603050405020304" pitchFamily="18" charset="0"/>
              </a:defRPr>
            </a:lvl2pPr>
            <a:lvl3pPr marL="6738938" algn="l">
              <a:tabLst>
                <a:tab pos="868363" algn="l"/>
              </a:tabLst>
              <a:defRPr sz="2400">
                <a:solidFill>
                  <a:schemeClr val="tx1"/>
                </a:solidFill>
                <a:latin typeface="Times New Roman" panose="02020603050405020304" pitchFamily="18" charset="0"/>
              </a:defRPr>
            </a:lvl3pPr>
            <a:lvl4pPr marL="6853238" algn="l">
              <a:tabLst>
                <a:tab pos="868363" algn="l"/>
              </a:tabLst>
              <a:defRPr sz="2400">
                <a:solidFill>
                  <a:schemeClr val="tx1"/>
                </a:solidFill>
                <a:latin typeface="Times New Roman" panose="02020603050405020304" pitchFamily="18" charset="0"/>
              </a:defRPr>
            </a:lvl4pPr>
            <a:lvl5pPr marL="6967538" algn="l">
              <a:tabLst>
                <a:tab pos="868363" algn="l"/>
              </a:tabLst>
              <a:defRPr sz="2400">
                <a:solidFill>
                  <a:schemeClr val="tx1"/>
                </a:solidFill>
                <a:latin typeface="Times New Roman" panose="02020603050405020304" pitchFamily="18" charset="0"/>
              </a:defRPr>
            </a:lvl5pPr>
            <a:lvl6pPr marL="7424738" eaLnBrk="0" fontAlgn="base" hangingPunct="0">
              <a:spcBef>
                <a:spcPct val="0"/>
              </a:spcBef>
              <a:spcAft>
                <a:spcPct val="0"/>
              </a:spcAft>
              <a:tabLst>
                <a:tab pos="868363" algn="l"/>
              </a:tabLst>
              <a:defRPr sz="2400">
                <a:solidFill>
                  <a:schemeClr val="tx1"/>
                </a:solidFill>
                <a:latin typeface="Times New Roman" panose="02020603050405020304" pitchFamily="18" charset="0"/>
              </a:defRPr>
            </a:lvl6pPr>
            <a:lvl7pPr marL="7881938" eaLnBrk="0" fontAlgn="base" hangingPunct="0">
              <a:spcBef>
                <a:spcPct val="0"/>
              </a:spcBef>
              <a:spcAft>
                <a:spcPct val="0"/>
              </a:spcAft>
              <a:tabLst>
                <a:tab pos="868363" algn="l"/>
              </a:tabLst>
              <a:defRPr sz="2400">
                <a:solidFill>
                  <a:schemeClr val="tx1"/>
                </a:solidFill>
                <a:latin typeface="Times New Roman" panose="02020603050405020304" pitchFamily="18" charset="0"/>
              </a:defRPr>
            </a:lvl7pPr>
            <a:lvl8pPr marL="8339138" eaLnBrk="0" fontAlgn="base" hangingPunct="0">
              <a:spcBef>
                <a:spcPct val="0"/>
              </a:spcBef>
              <a:spcAft>
                <a:spcPct val="0"/>
              </a:spcAft>
              <a:tabLst>
                <a:tab pos="868363" algn="l"/>
              </a:tabLst>
              <a:defRPr sz="2400">
                <a:solidFill>
                  <a:schemeClr val="tx1"/>
                </a:solidFill>
                <a:latin typeface="Times New Roman" panose="02020603050405020304" pitchFamily="18" charset="0"/>
              </a:defRPr>
            </a:lvl8pPr>
            <a:lvl9pPr marL="8796338" eaLnBrk="0" fontAlgn="base" hangingPunct="0">
              <a:spcBef>
                <a:spcPct val="0"/>
              </a:spcBef>
              <a:spcAft>
                <a:spcPct val="0"/>
              </a:spcAft>
              <a:tabLst>
                <a:tab pos="868363" algn="l"/>
              </a:tabLst>
              <a:defRPr sz="2400">
                <a:solidFill>
                  <a:schemeClr val="tx1"/>
                </a:solidFill>
                <a:latin typeface="Times New Roman" panose="02020603050405020304" pitchFamily="18" charset="0"/>
              </a:defRPr>
            </a:lvl9pPr>
          </a:lstStyle>
          <a:p>
            <a:pPr>
              <a:spcBef>
                <a:spcPct val="50000"/>
              </a:spcBef>
              <a:buClr>
                <a:srgbClr val="FF0000"/>
              </a:buClr>
              <a:buSzPct val="150000"/>
              <a:buFont typeface="Verdana" panose="020B0604030504040204" pitchFamily="34" charset="0"/>
              <a:buChar char="●"/>
            </a:pPr>
            <a:r>
              <a:rPr lang="en-US" altLang="en-US" b="1"/>
              <a:t> </a:t>
            </a:r>
            <a:r>
              <a:rPr lang="en-US" altLang="en-US" b="1">
                <a:latin typeface="Arial" panose="020B0604020202020204" pitchFamily="34" charset="0"/>
              </a:rPr>
              <a:t>Agreement and Activities Report, Form LM-20</a:t>
            </a:r>
          </a:p>
          <a:p>
            <a:pPr lvl="1">
              <a:spcBef>
                <a:spcPct val="50000"/>
              </a:spcBef>
              <a:buClr>
                <a:srgbClr val="FF0000"/>
              </a:buClr>
              <a:buSzPct val="150000"/>
              <a:buFont typeface="Arial" panose="020B0604020202020204" pitchFamily="34" charset="0"/>
              <a:buChar char="–"/>
            </a:pPr>
            <a:r>
              <a:rPr lang="en-US" altLang="en-US" b="1">
                <a:latin typeface="Arial" panose="020B0604020202020204" pitchFamily="34" charset="0"/>
              </a:rPr>
              <a:t>	The report must be filed within 30 days after 	entering into such agreement or arrangement.</a:t>
            </a:r>
          </a:p>
          <a:p>
            <a:pPr lvl="1">
              <a:spcBef>
                <a:spcPct val="50000"/>
              </a:spcBef>
              <a:buClr>
                <a:srgbClr val="FF0000"/>
              </a:buClr>
              <a:buSzPct val="150000"/>
              <a:buFont typeface="Arial" panose="020B0604020202020204" pitchFamily="34" charset="0"/>
              <a:buChar char="–"/>
            </a:pPr>
            <a:r>
              <a:rPr lang="en-US" altLang="en-US" b="1">
                <a:latin typeface="Arial" panose="020B0604020202020204" pitchFamily="34" charset="0"/>
              </a:rPr>
              <a:t> 	The persons responsible for signing the 	report are the president and treasurer or 	corresponding principal officers, or if self-	employed, the individual performing the 	activities.</a:t>
            </a:r>
          </a:p>
          <a:p>
            <a:pPr lvl="1">
              <a:spcBef>
                <a:spcPct val="50000"/>
              </a:spcBef>
              <a:buClr>
                <a:srgbClr val="FF0000"/>
              </a:buClr>
              <a:buSzPct val="150000"/>
              <a:buFont typeface="Arial" panose="020B0604020202020204" pitchFamily="34" charset="0"/>
              <a:buChar char="–"/>
            </a:pPr>
            <a:r>
              <a:rPr lang="en-US" altLang="en-US" b="1">
                <a:latin typeface="Arial" panose="020B0604020202020204" pitchFamily="34" charset="0"/>
              </a:rPr>
              <a:t> 	Each individual required to sign the report is 	personally responsible for the filing and for any 	statement contained therein which he or she 	knows to be false.</a:t>
            </a:r>
          </a:p>
          <a:p>
            <a:pPr>
              <a:spcBef>
                <a:spcPct val="50000"/>
              </a:spcBef>
            </a:pPr>
            <a:endParaRPr lang="en-US" altLang="en-US" b="1">
              <a:latin typeface="Arial" panose="020B0604020202020204"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8D6F43D3-09DD-EAE2-942B-7946D062F974}"/>
              </a:ext>
            </a:extLst>
          </p:cNvPr>
          <p:cNvSpPr>
            <a:spLocks noChangeArrowheads="1"/>
          </p:cNvSpPr>
          <p:nvPr/>
        </p:nvSpPr>
        <p:spPr bwMode="auto">
          <a:xfrm>
            <a:off x="685800" y="304800"/>
            <a:ext cx="77724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4400">
                <a:solidFill>
                  <a:schemeClr val="tx2"/>
                </a:solidFill>
                <a:latin typeface="Times New Roman" panose="02020603050405020304" pitchFamily="18" charset="0"/>
              </a:defRPr>
            </a:lvl1pPr>
            <a:lvl2pPr>
              <a:defRPr sz="4400">
                <a:solidFill>
                  <a:schemeClr val="tx2"/>
                </a:solidFill>
                <a:latin typeface="Times New Roman" panose="02020603050405020304" pitchFamily="18" charset="0"/>
              </a:defRPr>
            </a:lvl2pPr>
            <a:lvl3pPr>
              <a:defRPr sz="4400">
                <a:solidFill>
                  <a:schemeClr val="tx2"/>
                </a:solidFill>
                <a:latin typeface="Times New Roman" panose="02020603050405020304" pitchFamily="18" charset="0"/>
              </a:defRPr>
            </a:lvl3pPr>
            <a:lvl4pPr>
              <a:defRPr sz="4400">
                <a:solidFill>
                  <a:schemeClr val="tx2"/>
                </a:solidFill>
                <a:latin typeface="Times New Roman" panose="02020603050405020304" pitchFamily="18" charset="0"/>
              </a:defRPr>
            </a:lvl4pPr>
            <a:lvl5pPr>
              <a:defRPr sz="4400">
                <a:solidFill>
                  <a:schemeClr val="tx2"/>
                </a:solidFill>
                <a:latin typeface="Times New Roman" panose="02020603050405020304" pitchFamily="18" charset="0"/>
              </a:defRPr>
            </a:lvl5pPr>
            <a:lvl6pPr marL="457200" algn="ctr" eaLnBrk="0" fontAlgn="base" hangingPunct="0">
              <a:spcBef>
                <a:spcPct val="0"/>
              </a:spcBef>
              <a:spcAft>
                <a:spcPct val="0"/>
              </a:spcAft>
              <a:defRPr sz="4400">
                <a:solidFill>
                  <a:schemeClr val="tx2"/>
                </a:solidFill>
                <a:latin typeface="Times New Roman" panose="02020603050405020304" pitchFamily="18" charset="0"/>
              </a:defRPr>
            </a:lvl6pPr>
            <a:lvl7pPr marL="914400" algn="ctr" eaLnBrk="0" fontAlgn="base" hangingPunct="0">
              <a:spcBef>
                <a:spcPct val="0"/>
              </a:spcBef>
              <a:spcAft>
                <a:spcPct val="0"/>
              </a:spcAft>
              <a:defRPr sz="4400">
                <a:solidFill>
                  <a:schemeClr val="tx2"/>
                </a:solidFill>
                <a:latin typeface="Times New Roman" panose="02020603050405020304" pitchFamily="18" charset="0"/>
              </a:defRPr>
            </a:lvl7pPr>
            <a:lvl8pPr marL="1371600" algn="ctr" eaLnBrk="0" fontAlgn="base" hangingPunct="0">
              <a:spcBef>
                <a:spcPct val="0"/>
              </a:spcBef>
              <a:spcAft>
                <a:spcPct val="0"/>
              </a:spcAft>
              <a:defRPr sz="4400">
                <a:solidFill>
                  <a:schemeClr val="tx2"/>
                </a:solidFill>
                <a:latin typeface="Times New Roman" panose="02020603050405020304" pitchFamily="18" charset="0"/>
              </a:defRPr>
            </a:lvl8pPr>
            <a:lvl9pPr marL="1828800" algn="ctr" eaLnBrk="0" fontAlgn="base" hangingPunct="0">
              <a:spcBef>
                <a:spcPct val="0"/>
              </a:spcBef>
              <a:spcAft>
                <a:spcPct val="0"/>
              </a:spcAft>
              <a:defRPr sz="4400">
                <a:solidFill>
                  <a:schemeClr val="tx2"/>
                </a:solidFill>
                <a:latin typeface="Times New Roman" panose="02020603050405020304" pitchFamily="18" charset="0"/>
              </a:defRPr>
            </a:lvl9pPr>
          </a:lstStyle>
          <a:p>
            <a:endParaRPr lang="en-US" altLang="en-US">
              <a:latin typeface="Arial" panose="020B0604020202020204" pitchFamily="34" charset="0"/>
            </a:endParaRPr>
          </a:p>
        </p:txBody>
      </p:sp>
      <p:sp>
        <p:nvSpPr>
          <p:cNvPr id="34819" name="Rectangle 3">
            <a:extLst>
              <a:ext uri="{FF2B5EF4-FFF2-40B4-BE49-F238E27FC236}">
                <a16:creationId xmlns:a16="http://schemas.microsoft.com/office/drawing/2014/main" id="{BA3F94DE-AFCF-C18F-153B-B907176562F0}"/>
              </a:ext>
            </a:extLst>
          </p:cNvPr>
          <p:cNvSpPr>
            <a:spLocks noChangeArrowheads="1"/>
          </p:cNvSpPr>
          <p:nvPr/>
        </p:nvSpPr>
        <p:spPr bwMode="auto">
          <a:xfrm>
            <a:off x="1371600" y="5410200"/>
            <a:ext cx="70866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defRPr sz="3200">
                <a:solidFill>
                  <a:schemeClr val="tx1"/>
                </a:solidFill>
                <a:latin typeface="Times New Roman" panose="02020603050405020304" pitchFamily="18" charset="0"/>
              </a:defRPr>
            </a:lvl1pPr>
            <a:lvl2pPr>
              <a:spcBef>
                <a:spcPct val="20000"/>
              </a:spcBef>
              <a:defRPr sz="2800">
                <a:solidFill>
                  <a:schemeClr val="tx1"/>
                </a:solidFill>
                <a:latin typeface="Times New Roman" panose="02020603050405020304" pitchFamily="18" charset="0"/>
              </a:defRPr>
            </a:lvl2pPr>
            <a:lvl3pPr>
              <a:spcBef>
                <a:spcPct val="20000"/>
              </a:spcBef>
              <a:defRPr sz="2400">
                <a:solidFill>
                  <a:schemeClr val="tx1"/>
                </a:solidFill>
                <a:latin typeface="Times New Roman" panose="02020603050405020304" pitchFamily="18" charset="0"/>
              </a:defRPr>
            </a:lvl3pPr>
            <a:lvl4pPr>
              <a:spcBef>
                <a:spcPct val="20000"/>
              </a:spcBef>
              <a:defRPr sz="2000">
                <a:solidFill>
                  <a:schemeClr val="tx1"/>
                </a:solidFill>
                <a:latin typeface="Times New Roman" panose="02020603050405020304" pitchFamily="18" charset="0"/>
              </a:defRPr>
            </a:lvl4pPr>
            <a:lvl5pPr>
              <a:spcBef>
                <a:spcPct val="20000"/>
              </a:spcBef>
              <a:defRPr sz="2000">
                <a:solidFill>
                  <a:schemeClr val="tx1"/>
                </a:solidFill>
                <a:latin typeface="Times New Roman" panose="02020603050405020304" pitchFamily="18" charset="0"/>
              </a:defRPr>
            </a:lvl5pPr>
            <a:lvl6pPr algn="ctr" eaLnBrk="0" fontAlgn="base" hangingPunct="0">
              <a:spcBef>
                <a:spcPct val="20000"/>
              </a:spcBef>
              <a:spcAft>
                <a:spcPct val="0"/>
              </a:spcAft>
              <a:defRPr sz="2000">
                <a:solidFill>
                  <a:schemeClr val="tx1"/>
                </a:solidFill>
                <a:latin typeface="Times New Roman" panose="02020603050405020304" pitchFamily="18" charset="0"/>
              </a:defRPr>
            </a:lvl6pPr>
            <a:lvl7pPr algn="ctr" eaLnBrk="0" fontAlgn="base" hangingPunct="0">
              <a:spcBef>
                <a:spcPct val="20000"/>
              </a:spcBef>
              <a:spcAft>
                <a:spcPct val="0"/>
              </a:spcAft>
              <a:defRPr sz="2000">
                <a:solidFill>
                  <a:schemeClr val="tx1"/>
                </a:solidFill>
                <a:latin typeface="Times New Roman" panose="02020603050405020304" pitchFamily="18" charset="0"/>
              </a:defRPr>
            </a:lvl7pPr>
            <a:lvl8pPr algn="ctr" eaLnBrk="0" fontAlgn="base" hangingPunct="0">
              <a:spcBef>
                <a:spcPct val="20000"/>
              </a:spcBef>
              <a:spcAft>
                <a:spcPct val="0"/>
              </a:spcAft>
              <a:defRPr sz="2000">
                <a:solidFill>
                  <a:schemeClr val="tx1"/>
                </a:solidFill>
                <a:latin typeface="Times New Roman" panose="02020603050405020304" pitchFamily="18" charset="0"/>
              </a:defRPr>
            </a:lvl8pPr>
            <a:lvl9pPr algn="ctr" eaLnBrk="0" fontAlgn="base" hangingPunct="0">
              <a:spcBef>
                <a:spcPct val="20000"/>
              </a:spcBef>
              <a:spcAft>
                <a:spcPct val="0"/>
              </a:spcAft>
              <a:defRPr sz="2000">
                <a:solidFill>
                  <a:schemeClr val="tx1"/>
                </a:solidFill>
                <a:latin typeface="Times New Roman" panose="02020603050405020304" pitchFamily="18" charset="0"/>
              </a:defRPr>
            </a:lvl9pPr>
          </a:lstStyle>
          <a:p>
            <a:pPr algn="l">
              <a:lnSpc>
                <a:spcPct val="70000"/>
              </a:lnSpc>
              <a:spcBef>
                <a:spcPct val="50000"/>
              </a:spcBef>
              <a:buClr>
                <a:srgbClr val="CC0000"/>
              </a:buClr>
              <a:buFontTx/>
              <a:buChar char="•"/>
            </a:pPr>
            <a:endParaRPr lang="en-US" altLang="en-US" sz="2400">
              <a:latin typeface="Arial" panose="020B0604020202020204" pitchFamily="34" charset="0"/>
            </a:endParaRPr>
          </a:p>
        </p:txBody>
      </p:sp>
      <p:pic>
        <p:nvPicPr>
          <p:cNvPr id="34820" name="Picture 4">
            <a:extLst>
              <a:ext uri="{FF2B5EF4-FFF2-40B4-BE49-F238E27FC236}">
                <a16:creationId xmlns:a16="http://schemas.microsoft.com/office/drawing/2014/main" id="{1F849981-0958-63D0-3E29-97C0F843548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809625" cy="6858000"/>
          </a:xfrm>
          <a:prstGeom prst="rect">
            <a:avLst/>
          </a:prstGeom>
          <a:noFill/>
          <a:extLst>
            <a:ext uri="{909E8E84-426E-40DD-AFC4-6F175D3DCCD1}">
              <a14:hiddenFill xmlns:a14="http://schemas.microsoft.com/office/drawing/2010/main">
                <a:solidFill>
                  <a:srgbClr val="FFFFFF"/>
                </a:solidFill>
              </a14:hiddenFill>
            </a:ext>
          </a:extLst>
        </p:spPr>
      </p:pic>
      <p:sp>
        <p:nvSpPr>
          <p:cNvPr id="34826" name="Text Box 10">
            <a:extLst>
              <a:ext uri="{FF2B5EF4-FFF2-40B4-BE49-F238E27FC236}">
                <a16:creationId xmlns:a16="http://schemas.microsoft.com/office/drawing/2014/main" id="{0BF108B3-8E9F-8A75-9EFA-1CAB17A9C5E0}"/>
              </a:ext>
            </a:extLst>
          </p:cNvPr>
          <p:cNvSpPr txBox="1">
            <a:spLocks noChangeArrowheads="1"/>
          </p:cNvSpPr>
          <p:nvPr/>
        </p:nvSpPr>
        <p:spPr bwMode="auto">
          <a:xfrm>
            <a:off x="990600" y="533400"/>
            <a:ext cx="71628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b="1">
                <a:solidFill>
                  <a:srgbClr val="0000FF"/>
                </a:solidFill>
                <a:latin typeface="Arial" panose="020B0604020202020204" pitchFamily="34" charset="0"/>
              </a:rPr>
              <a:t>Title II – Form LM-21 Reports</a:t>
            </a:r>
          </a:p>
        </p:txBody>
      </p:sp>
      <p:sp>
        <p:nvSpPr>
          <p:cNvPr id="34827" name="Text Box 11">
            <a:extLst>
              <a:ext uri="{FF2B5EF4-FFF2-40B4-BE49-F238E27FC236}">
                <a16:creationId xmlns:a16="http://schemas.microsoft.com/office/drawing/2014/main" id="{B1450BAF-BAD6-6DC5-9A78-D972AFB3BEA0}"/>
              </a:ext>
            </a:extLst>
          </p:cNvPr>
          <p:cNvSpPr txBox="1">
            <a:spLocks noChangeArrowheads="1"/>
          </p:cNvSpPr>
          <p:nvPr/>
        </p:nvSpPr>
        <p:spPr bwMode="auto">
          <a:xfrm>
            <a:off x="990600" y="1676400"/>
            <a:ext cx="7772400" cy="6275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tabLst>
                <a:tab pos="457200" algn="l"/>
                <a:tab pos="868363" algn="l"/>
              </a:tabLst>
              <a:defRPr sz="2400">
                <a:solidFill>
                  <a:schemeClr val="tx1"/>
                </a:solidFill>
                <a:latin typeface="Times New Roman" panose="02020603050405020304" pitchFamily="18" charset="0"/>
              </a:defRPr>
            </a:lvl1pPr>
            <a:lvl2pPr algn="l">
              <a:tabLst>
                <a:tab pos="457200" algn="l"/>
                <a:tab pos="868363" algn="l"/>
              </a:tabLst>
              <a:defRPr sz="2400">
                <a:solidFill>
                  <a:schemeClr val="tx1"/>
                </a:solidFill>
                <a:latin typeface="Times New Roman" panose="02020603050405020304" pitchFamily="18" charset="0"/>
              </a:defRPr>
            </a:lvl2pPr>
            <a:lvl3pPr algn="l">
              <a:tabLst>
                <a:tab pos="457200" algn="l"/>
                <a:tab pos="868363" algn="l"/>
              </a:tabLst>
              <a:defRPr sz="2400">
                <a:solidFill>
                  <a:schemeClr val="tx1"/>
                </a:solidFill>
                <a:latin typeface="Times New Roman" panose="02020603050405020304" pitchFamily="18" charset="0"/>
              </a:defRPr>
            </a:lvl3pPr>
            <a:lvl4pPr algn="l">
              <a:tabLst>
                <a:tab pos="457200" algn="l"/>
                <a:tab pos="868363" algn="l"/>
              </a:tabLst>
              <a:defRPr sz="2400">
                <a:solidFill>
                  <a:schemeClr val="tx1"/>
                </a:solidFill>
                <a:latin typeface="Times New Roman" panose="02020603050405020304" pitchFamily="18" charset="0"/>
              </a:defRPr>
            </a:lvl4pPr>
            <a:lvl5pPr algn="l">
              <a:tabLst>
                <a:tab pos="457200" algn="l"/>
                <a:tab pos="868363" algn="l"/>
              </a:tabLst>
              <a:defRPr sz="2400">
                <a:solidFill>
                  <a:schemeClr val="tx1"/>
                </a:solidFill>
                <a:latin typeface="Times New Roman" panose="02020603050405020304" pitchFamily="18" charset="0"/>
              </a:defRPr>
            </a:lvl5pPr>
            <a:lvl6pPr eaLnBrk="0" fontAlgn="base" hangingPunct="0">
              <a:spcBef>
                <a:spcPct val="0"/>
              </a:spcBef>
              <a:spcAft>
                <a:spcPct val="0"/>
              </a:spcAft>
              <a:tabLst>
                <a:tab pos="457200" algn="l"/>
                <a:tab pos="868363" algn="l"/>
              </a:tabLst>
              <a:defRPr sz="2400">
                <a:solidFill>
                  <a:schemeClr val="tx1"/>
                </a:solidFill>
                <a:latin typeface="Times New Roman" panose="02020603050405020304" pitchFamily="18" charset="0"/>
              </a:defRPr>
            </a:lvl6pPr>
            <a:lvl7pPr eaLnBrk="0" fontAlgn="base" hangingPunct="0">
              <a:spcBef>
                <a:spcPct val="0"/>
              </a:spcBef>
              <a:spcAft>
                <a:spcPct val="0"/>
              </a:spcAft>
              <a:tabLst>
                <a:tab pos="457200" algn="l"/>
                <a:tab pos="868363" algn="l"/>
              </a:tabLst>
              <a:defRPr sz="2400">
                <a:solidFill>
                  <a:schemeClr val="tx1"/>
                </a:solidFill>
                <a:latin typeface="Times New Roman" panose="02020603050405020304" pitchFamily="18" charset="0"/>
              </a:defRPr>
            </a:lvl7pPr>
            <a:lvl8pPr eaLnBrk="0" fontAlgn="base" hangingPunct="0">
              <a:spcBef>
                <a:spcPct val="0"/>
              </a:spcBef>
              <a:spcAft>
                <a:spcPct val="0"/>
              </a:spcAft>
              <a:tabLst>
                <a:tab pos="457200" algn="l"/>
                <a:tab pos="868363" algn="l"/>
              </a:tabLst>
              <a:defRPr sz="2400">
                <a:solidFill>
                  <a:schemeClr val="tx1"/>
                </a:solidFill>
                <a:latin typeface="Times New Roman" panose="02020603050405020304" pitchFamily="18" charset="0"/>
              </a:defRPr>
            </a:lvl8pPr>
            <a:lvl9pPr eaLnBrk="0" fontAlgn="base" hangingPunct="0">
              <a:spcBef>
                <a:spcPct val="0"/>
              </a:spcBef>
              <a:spcAft>
                <a:spcPct val="0"/>
              </a:spcAft>
              <a:tabLst>
                <a:tab pos="457200" algn="l"/>
                <a:tab pos="868363" algn="l"/>
              </a:tabLst>
              <a:defRPr sz="2400">
                <a:solidFill>
                  <a:schemeClr val="tx1"/>
                </a:solidFill>
                <a:latin typeface="Times New Roman" panose="02020603050405020304" pitchFamily="18" charset="0"/>
              </a:defRPr>
            </a:lvl9pPr>
          </a:lstStyle>
          <a:p>
            <a:pPr>
              <a:spcBef>
                <a:spcPct val="50000"/>
              </a:spcBef>
              <a:buClr>
                <a:srgbClr val="FF0000"/>
              </a:buClr>
              <a:buSzPct val="150000"/>
              <a:buFont typeface="Verdana" panose="020B0604030504040204" pitchFamily="34" charset="0"/>
              <a:buChar char="●"/>
            </a:pPr>
            <a:r>
              <a:rPr lang="en-US" altLang="en-US" b="1">
                <a:latin typeface="Arial" panose="020B0604020202020204" pitchFamily="34" charset="0"/>
              </a:rPr>
              <a:t> 	Receipts and Disbursements Report, Form LM-	21</a:t>
            </a:r>
          </a:p>
          <a:p>
            <a:pPr lvl="1">
              <a:spcBef>
                <a:spcPct val="50000"/>
              </a:spcBef>
              <a:buClr>
                <a:srgbClr val="FF0000"/>
              </a:buClr>
              <a:buSzPct val="150000"/>
              <a:buFont typeface="Arial" panose="020B0604020202020204" pitchFamily="34" charset="0"/>
              <a:buChar char="–"/>
            </a:pPr>
            <a:r>
              <a:rPr lang="en-US" altLang="en-US" b="1">
                <a:latin typeface="Arial" panose="020B0604020202020204" pitchFamily="34" charset="0"/>
              </a:rPr>
              <a:t> </a:t>
            </a:r>
            <a:r>
              <a:rPr lang="en-US" altLang="en-US" sz="2000" b="1">
                <a:latin typeface="Arial" panose="020B0604020202020204" pitchFamily="34" charset="0"/>
              </a:rPr>
              <a:t>This report is required to be filed by any person 	who files an Agreement and Activities Report, 	Form LM-20, if any payments were made or received 	during the fiscal year as a result of such agreement or 	arrangement requiring a Form LM-20. </a:t>
            </a:r>
          </a:p>
          <a:p>
            <a:pPr lvl="1">
              <a:spcBef>
                <a:spcPct val="50000"/>
              </a:spcBef>
              <a:buClr>
                <a:srgbClr val="FF0000"/>
              </a:buClr>
              <a:buSzPct val="150000"/>
              <a:buFont typeface="Arial" panose="020B0604020202020204" pitchFamily="34" charset="0"/>
              <a:buChar char="–"/>
            </a:pPr>
            <a:r>
              <a:rPr lang="en-US" altLang="en-US" sz="2000" b="1">
                <a:latin typeface="Arial" panose="020B0604020202020204" pitchFamily="34" charset="0"/>
              </a:rPr>
              <a:t>  The Form LM-21 must be filed within 90 days after the 	end of the person’s fiscal year.</a:t>
            </a:r>
          </a:p>
          <a:p>
            <a:pPr lvl="1">
              <a:spcBef>
                <a:spcPct val="50000"/>
              </a:spcBef>
              <a:buClr>
                <a:srgbClr val="FF0000"/>
              </a:buClr>
              <a:buSzPct val="150000"/>
              <a:buFont typeface="Arial" panose="020B0604020202020204" pitchFamily="34" charset="0"/>
              <a:buChar char="–"/>
            </a:pPr>
            <a:r>
              <a:rPr lang="en-US" altLang="en-US" sz="2000" b="1">
                <a:latin typeface="Arial" panose="020B0604020202020204" pitchFamily="34" charset="0"/>
              </a:rPr>
              <a:t> 	The Form LM-21 must be signed by the president  and 	treasurer or corresponding principal officers of the 	firm, or if self-employed, by the individual performing 	the activities.</a:t>
            </a:r>
          </a:p>
          <a:p>
            <a:pPr lvl="1">
              <a:spcBef>
                <a:spcPct val="50000"/>
              </a:spcBef>
              <a:buClr>
                <a:srgbClr val="FF0000"/>
              </a:buClr>
              <a:buSzPct val="150000"/>
              <a:buFont typeface="Times New Roman" panose="02020603050405020304" pitchFamily="18" charset="0"/>
              <a:buChar char="–"/>
            </a:pPr>
            <a:endParaRPr lang="en-US" altLang="en-US" sz="2000" b="1">
              <a:latin typeface="Arial" panose="020B0604020202020204" pitchFamily="34" charset="0"/>
            </a:endParaRPr>
          </a:p>
          <a:p>
            <a:pPr lvl="1">
              <a:spcBef>
                <a:spcPct val="50000"/>
              </a:spcBef>
              <a:buClr>
                <a:srgbClr val="FF0000"/>
              </a:buClr>
              <a:buSzPct val="150000"/>
              <a:buFont typeface="Times New Roman" panose="02020603050405020304" pitchFamily="18" charset="0"/>
              <a:buNone/>
            </a:pPr>
            <a:endParaRPr lang="en-US" altLang="en-US" b="1">
              <a:latin typeface="Arial" panose="020B0604020202020204" pitchFamily="34" charset="0"/>
            </a:endParaRPr>
          </a:p>
          <a:p>
            <a:pPr>
              <a:spcBef>
                <a:spcPct val="50000"/>
              </a:spcBef>
            </a:pPr>
            <a:endParaRPr lang="en-US"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178" name="Rectangle 2">
            <a:extLst>
              <a:ext uri="{FF2B5EF4-FFF2-40B4-BE49-F238E27FC236}">
                <a16:creationId xmlns:a16="http://schemas.microsoft.com/office/drawing/2014/main" id="{D059A4C3-25A8-8947-9ECC-1DF385E87DAB}"/>
              </a:ext>
            </a:extLst>
          </p:cNvPr>
          <p:cNvSpPr>
            <a:spLocks noChangeArrowheads="1"/>
          </p:cNvSpPr>
          <p:nvPr/>
        </p:nvSpPr>
        <p:spPr bwMode="auto">
          <a:xfrm>
            <a:off x="685800" y="304800"/>
            <a:ext cx="77724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4400">
                <a:solidFill>
                  <a:schemeClr val="tx2"/>
                </a:solidFill>
                <a:latin typeface="Times New Roman" panose="02020603050405020304" pitchFamily="18" charset="0"/>
              </a:defRPr>
            </a:lvl1pPr>
            <a:lvl2pPr>
              <a:defRPr sz="4400">
                <a:solidFill>
                  <a:schemeClr val="tx2"/>
                </a:solidFill>
                <a:latin typeface="Times New Roman" panose="02020603050405020304" pitchFamily="18" charset="0"/>
              </a:defRPr>
            </a:lvl2pPr>
            <a:lvl3pPr>
              <a:defRPr sz="4400">
                <a:solidFill>
                  <a:schemeClr val="tx2"/>
                </a:solidFill>
                <a:latin typeface="Times New Roman" panose="02020603050405020304" pitchFamily="18" charset="0"/>
              </a:defRPr>
            </a:lvl3pPr>
            <a:lvl4pPr>
              <a:defRPr sz="4400">
                <a:solidFill>
                  <a:schemeClr val="tx2"/>
                </a:solidFill>
                <a:latin typeface="Times New Roman" panose="02020603050405020304" pitchFamily="18" charset="0"/>
              </a:defRPr>
            </a:lvl4pPr>
            <a:lvl5pPr>
              <a:defRPr sz="4400">
                <a:solidFill>
                  <a:schemeClr val="tx2"/>
                </a:solidFill>
                <a:latin typeface="Times New Roman" panose="02020603050405020304" pitchFamily="18" charset="0"/>
              </a:defRPr>
            </a:lvl5pPr>
            <a:lvl6pPr marL="457200" algn="ctr" eaLnBrk="0" fontAlgn="base" hangingPunct="0">
              <a:spcBef>
                <a:spcPct val="0"/>
              </a:spcBef>
              <a:spcAft>
                <a:spcPct val="0"/>
              </a:spcAft>
              <a:defRPr sz="4400">
                <a:solidFill>
                  <a:schemeClr val="tx2"/>
                </a:solidFill>
                <a:latin typeface="Times New Roman" panose="02020603050405020304" pitchFamily="18" charset="0"/>
              </a:defRPr>
            </a:lvl6pPr>
            <a:lvl7pPr marL="914400" algn="ctr" eaLnBrk="0" fontAlgn="base" hangingPunct="0">
              <a:spcBef>
                <a:spcPct val="0"/>
              </a:spcBef>
              <a:spcAft>
                <a:spcPct val="0"/>
              </a:spcAft>
              <a:defRPr sz="4400">
                <a:solidFill>
                  <a:schemeClr val="tx2"/>
                </a:solidFill>
                <a:latin typeface="Times New Roman" panose="02020603050405020304" pitchFamily="18" charset="0"/>
              </a:defRPr>
            </a:lvl7pPr>
            <a:lvl8pPr marL="1371600" algn="ctr" eaLnBrk="0" fontAlgn="base" hangingPunct="0">
              <a:spcBef>
                <a:spcPct val="0"/>
              </a:spcBef>
              <a:spcAft>
                <a:spcPct val="0"/>
              </a:spcAft>
              <a:defRPr sz="4400">
                <a:solidFill>
                  <a:schemeClr val="tx2"/>
                </a:solidFill>
                <a:latin typeface="Times New Roman" panose="02020603050405020304" pitchFamily="18" charset="0"/>
              </a:defRPr>
            </a:lvl8pPr>
            <a:lvl9pPr marL="1828800" algn="ctr" eaLnBrk="0" fontAlgn="base" hangingPunct="0">
              <a:spcBef>
                <a:spcPct val="0"/>
              </a:spcBef>
              <a:spcAft>
                <a:spcPct val="0"/>
              </a:spcAft>
              <a:defRPr sz="4400">
                <a:solidFill>
                  <a:schemeClr val="tx2"/>
                </a:solidFill>
                <a:latin typeface="Times New Roman" panose="02020603050405020304" pitchFamily="18" charset="0"/>
              </a:defRPr>
            </a:lvl9pPr>
          </a:lstStyle>
          <a:p>
            <a:r>
              <a:rPr lang="en-US" altLang="en-US" sz="3200" b="1">
                <a:solidFill>
                  <a:srgbClr val="0000FF"/>
                </a:solidFill>
                <a:latin typeface="Arial" panose="020B0604020202020204" pitchFamily="34" charset="0"/>
              </a:rPr>
              <a:t>OLMS Field Structure</a:t>
            </a:r>
          </a:p>
        </p:txBody>
      </p:sp>
      <p:sp>
        <p:nvSpPr>
          <p:cNvPr id="306179" name="Rectangle 3">
            <a:extLst>
              <a:ext uri="{FF2B5EF4-FFF2-40B4-BE49-F238E27FC236}">
                <a16:creationId xmlns:a16="http://schemas.microsoft.com/office/drawing/2014/main" id="{635B2A69-0306-490F-A913-BF4D139D0D1E}"/>
              </a:ext>
            </a:extLst>
          </p:cNvPr>
          <p:cNvSpPr>
            <a:spLocks noChangeArrowheads="1"/>
          </p:cNvSpPr>
          <p:nvPr/>
        </p:nvSpPr>
        <p:spPr bwMode="auto">
          <a:xfrm>
            <a:off x="838200" y="1828800"/>
            <a:ext cx="8001000"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tabLst>
                <a:tab pos="347663" algn="l"/>
                <a:tab pos="854075" algn="l"/>
              </a:tabLst>
              <a:defRPr sz="3200">
                <a:solidFill>
                  <a:schemeClr val="tx1"/>
                </a:solidFill>
                <a:latin typeface="Times New Roman" panose="02020603050405020304" pitchFamily="18" charset="0"/>
              </a:defRPr>
            </a:lvl1pPr>
            <a:lvl2pPr marL="447675">
              <a:spcBef>
                <a:spcPct val="20000"/>
              </a:spcBef>
              <a:tabLst>
                <a:tab pos="347663" algn="l"/>
                <a:tab pos="854075" algn="l"/>
              </a:tabLst>
              <a:defRPr sz="2800">
                <a:solidFill>
                  <a:schemeClr val="tx1"/>
                </a:solidFill>
                <a:latin typeface="Times New Roman" panose="02020603050405020304" pitchFamily="18" charset="0"/>
              </a:defRPr>
            </a:lvl2pPr>
            <a:lvl3pPr>
              <a:spcBef>
                <a:spcPct val="20000"/>
              </a:spcBef>
              <a:tabLst>
                <a:tab pos="347663" algn="l"/>
                <a:tab pos="854075" algn="l"/>
              </a:tabLst>
              <a:defRPr sz="2400">
                <a:solidFill>
                  <a:schemeClr val="tx1"/>
                </a:solidFill>
                <a:latin typeface="Times New Roman" panose="02020603050405020304" pitchFamily="18" charset="0"/>
              </a:defRPr>
            </a:lvl3pPr>
            <a:lvl4pPr>
              <a:spcBef>
                <a:spcPct val="20000"/>
              </a:spcBef>
              <a:tabLst>
                <a:tab pos="347663" algn="l"/>
                <a:tab pos="854075" algn="l"/>
              </a:tabLst>
              <a:defRPr sz="2000">
                <a:solidFill>
                  <a:schemeClr val="tx1"/>
                </a:solidFill>
                <a:latin typeface="Times New Roman" panose="02020603050405020304" pitchFamily="18" charset="0"/>
              </a:defRPr>
            </a:lvl4pPr>
            <a:lvl5pPr>
              <a:spcBef>
                <a:spcPct val="20000"/>
              </a:spcBef>
              <a:tabLst>
                <a:tab pos="347663" algn="l"/>
                <a:tab pos="854075" algn="l"/>
              </a:tabLst>
              <a:defRPr sz="2000">
                <a:solidFill>
                  <a:schemeClr val="tx1"/>
                </a:solidFill>
                <a:latin typeface="Times New Roman" panose="02020603050405020304" pitchFamily="18" charset="0"/>
              </a:defRPr>
            </a:lvl5pPr>
            <a:lvl6pPr algn="ctr" eaLnBrk="0" fontAlgn="base" hangingPunct="0">
              <a:spcBef>
                <a:spcPct val="20000"/>
              </a:spcBef>
              <a:spcAft>
                <a:spcPct val="0"/>
              </a:spcAft>
              <a:tabLst>
                <a:tab pos="347663" algn="l"/>
                <a:tab pos="854075" algn="l"/>
              </a:tabLst>
              <a:defRPr sz="2000">
                <a:solidFill>
                  <a:schemeClr val="tx1"/>
                </a:solidFill>
                <a:latin typeface="Times New Roman" panose="02020603050405020304" pitchFamily="18" charset="0"/>
              </a:defRPr>
            </a:lvl6pPr>
            <a:lvl7pPr algn="ctr" eaLnBrk="0" fontAlgn="base" hangingPunct="0">
              <a:spcBef>
                <a:spcPct val="20000"/>
              </a:spcBef>
              <a:spcAft>
                <a:spcPct val="0"/>
              </a:spcAft>
              <a:tabLst>
                <a:tab pos="347663" algn="l"/>
                <a:tab pos="854075" algn="l"/>
              </a:tabLst>
              <a:defRPr sz="2000">
                <a:solidFill>
                  <a:schemeClr val="tx1"/>
                </a:solidFill>
                <a:latin typeface="Times New Roman" panose="02020603050405020304" pitchFamily="18" charset="0"/>
              </a:defRPr>
            </a:lvl7pPr>
            <a:lvl8pPr algn="ctr" eaLnBrk="0" fontAlgn="base" hangingPunct="0">
              <a:spcBef>
                <a:spcPct val="20000"/>
              </a:spcBef>
              <a:spcAft>
                <a:spcPct val="0"/>
              </a:spcAft>
              <a:tabLst>
                <a:tab pos="347663" algn="l"/>
                <a:tab pos="854075" algn="l"/>
              </a:tabLst>
              <a:defRPr sz="2000">
                <a:solidFill>
                  <a:schemeClr val="tx1"/>
                </a:solidFill>
                <a:latin typeface="Times New Roman" panose="02020603050405020304" pitchFamily="18" charset="0"/>
              </a:defRPr>
            </a:lvl8pPr>
            <a:lvl9pPr algn="ctr" eaLnBrk="0" fontAlgn="base" hangingPunct="0">
              <a:spcBef>
                <a:spcPct val="20000"/>
              </a:spcBef>
              <a:spcAft>
                <a:spcPct val="0"/>
              </a:spcAft>
              <a:tabLst>
                <a:tab pos="347663" algn="l"/>
                <a:tab pos="854075" algn="l"/>
              </a:tabLst>
              <a:defRPr sz="2000">
                <a:solidFill>
                  <a:schemeClr val="tx1"/>
                </a:solidFill>
                <a:latin typeface="Times New Roman" panose="02020603050405020304" pitchFamily="18" charset="0"/>
              </a:defRPr>
            </a:lvl9pPr>
          </a:lstStyle>
          <a:p>
            <a:pPr algn="l">
              <a:spcBef>
                <a:spcPct val="0"/>
              </a:spcBef>
              <a:buClr>
                <a:srgbClr val="FF0000"/>
              </a:buClr>
              <a:buSzPct val="150000"/>
              <a:buFont typeface="Verdana" panose="020B0604030504040204" pitchFamily="34" charset="0"/>
              <a:buChar char="●"/>
            </a:pPr>
            <a:r>
              <a:rPr lang="en-US" altLang="en-US" sz="2400" b="1">
                <a:latin typeface="Arial" panose="020B0604020202020204" pitchFamily="34" charset="0"/>
              </a:rPr>
              <a:t> OLMS has 4 regional offices and 20 district 	offices throughout the U.S.</a:t>
            </a:r>
          </a:p>
          <a:p>
            <a:pPr lvl="1" algn="l">
              <a:spcBef>
                <a:spcPct val="50000"/>
              </a:spcBef>
              <a:buClr>
                <a:srgbClr val="FF0000"/>
              </a:buClr>
              <a:buSzPct val="150000"/>
              <a:buFontTx/>
              <a:buChar char="–"/>
            </a:pPr>
            <a:r>
              <a:rPr lang="en-US" altLang="en-US" sz="2400" b="1">
                <a:latin typeface="Arial" panose="020B0604020202020204" pitchFamily="34" charset="0"/>
              </a:rPr>
              <a:t> 	Northeastern Regional Office</a:t>
            </a:r>
          </a:p>
          <a:p>
            <a:pPr lvl="1" algn="l">
              <a:spcBef>
                <a:spcPct val="50000"/>
              </a:spcBef>
              <a:buClr>
                <a:srgbClr val="FF0000"/>
              </a:buClr>
              <a:buSzPct val="150000"/>
            </a:pPr>
            <a:r>
              <a:rPr lang="en-US" altLang="en-US" sz="2400" b="1">
                <a:latin typeface="Arial" panose="020B0604020202020204" pitchFamily="34" charset="0"/>
              </a:rPr>
              <a:t>	</a:t>
            </a:r>
            <a:r>
              <a:rPr lang="en-US" altLang="en-US" sz="2000" b="1">
                <a:latin typeface="Arial" panose="020B0604020202020204" pitchFamily="34" charset="0"/>
              </a:rPr>
              <a:t>Boston, Buffalo, New York, Philadelphia, and Pittsburgh</a:t>
            </a:r>
          </a:p>
          <a:p>
            <a:pPr lvl="1" algn="l">
              <a:spcBef>
                <a:spcPct val="50000"/>
              </a:spcBef>
              <a:buClr>
                <a:srgbClr val="FF0000"/>
              </a:buClr>
              <a:buSzPct val="150000"/>
              <a:buFontTx/>
              <a:buChar char="–"/>
            </a:pPr>
            <a:r>
              <a:rPr lang="en-US" altLang="en-US" sz="2400" b="1">
                <a:latin typeface="Arial" panose="020B0604020202020204" pitchFamily="34" charset="0"/>
              </a:rPr>
              <a:t> 	Southern Regional Office</a:t>
            </a:r>
          </a:p>
          <a:p>
            <a:pPr lvl="1" algn="l">
              <a:spcBef>
                <a:spcPct val="50000"/>
              </a:spcBef>
              <a:buClr>
                <a:srgbClr val="FF0000"/>
              </a:buClr>
              <a:buSzPct val="150000"/>
            </a:pPr>
            <a:r>
              <a:rPr lang="en-US" altLang="en-US" sz="2400" b="1">
                <a:latin typeface="Arial" panose="020B0604020202020204" pitchFamily="34" charset="0"/>
              </a:rPr>
              <a:t>	</a:t>
            </a:r>
            <a:r>
              <a:rPr lang="en-US" altLang="en-US" sz="2000" b="1">
                <a:latin typeface="Arial" panose="020B0604020202020204" pitchFamily="34" charset="0"/>
              </a:rPr>
              <a:t>Atlanta, Dallas, Nashville, New Orleans, and Washington</a:t>
            </a:r>
          </a:p>
          <a:p>
            <a:pPr lvl="1" algn="l">
              <a:spcBef>
                <a:spcPct val="50000"/>
              </a:spcBef>
              <a:buClr>
                <a:srgbClr val="FF0000"/>
              </a:buClr>
              <a:buSzPct val="150000"/>
            </a:pPr>
            <a:r>
              <a:rPr lang="en-US" altLang="en-US" sz="2400" b="1">
                <a:latin typeface="Arial" panose="020B0604020202020204" pitchFamily="34" charset="0"/>
              </a:rPr>
              <a:t>	</a:t>
            </a:r>
            <a:endParaRPr lang="en-US" altLang="en-US" sz="1800" b="1">
              <a:latin typeface="Arial" panose="020B0604020202020204" pitchFamily="34" charset="0"/>
            </a:endParaRPr>
          </a:p>
          <a:p>
            <a:pPr lvl="1" algn="l">
              <a:spcBef>
                <a:spcPct val="50000"/>
              </a:spcBef>
              <a:buClr>
                <a:srgbClr val="FF0000"/>
              </a:buClr>
              <a:buSzPct val="150000"/>
            </a:pPr>
            <a:endParaRPr lang="en-US" altLang="en-US" sz="1800" b="1">
              <a:latin typeface="Arial" panose="020B0604020202020204" pitchFamily="34" charset="0"/>
            </a:endParaRPr>
          </a:p>
          <a:p>
            <a:pPr lvl="1" algn="l">
              <a:spcBef>
                <a:spcPct val="50000"/>
              </a:spcBef>
              <a:buClr>
                <a:srgbClr val="FF0000"/>
              </a:buClr>
              <a:buSzPct val="150000"/>
            </a:pPr>
            <a:endParaRPr lang="en-US" altLang="en-US" sz="2400" b="1">
              <a:latin typeface="Arial" panose="020B0604020202020204" pitchFamily="34" charset="0"/>
            </a:endParaRPr>
          </a:p>
        </p:txBody>
      </p:sp>
      <p:pic>
        <p:nvPicPr>
          <p:cNvPr id="306180" name="Picture 4">
            <a:extLst>
              <a:ext uri="{FF2B5EF4-FFF2-40B4-BE49-F238E27FC236}">
                <a16:creationId xmlns:a16="http://schemas.microsoft.com/office/drawing/2014/main" id="{76EB100B-4024-1A1D-8E4C-A715FB8BCAE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809625" cy="6858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E8E5CDF2-C34E-2756-AEF5-BA86901DF1DB}"/>
              </a:ext>
            </a:extLst>
          </p:cNvPr>
          <p:cNvSpPr>
            <a:spLocks noChangeArrowheads="1"/>
          </p:cNvSpPr>
          <p:nvPr/>
        </p:nvSpPr>
        <p:spPr bwMode="auto">
          <a:xfrm>
            <a:off x="685800" y="304800"/>
            <a:ext cx="77724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4400">
                <a:solidFill>
                  <a:schemeClr val="tx2"/>
                </a:solidFill>
                <a:latin typeface="Times New Roman" panose="02020603050405020304" pitchFamily="18" charset="0"/>
              </a:defRPr>
            </a:lvl1pPr>
            <a:lvl2pPr>
              <a:defRPr sz="4400">
                <a:solidFill>
                  <a:schemeClr val="tx2"/>
                </a:solidFill>
                <a:latin typeface="Times New Roman" panose="02020603050405020304" pitchFamily="18" charset="0"/>
              </a:defRPr>
            </a:lvl2pPr>
            <a:lvl3pPr>
              <a:defRPr sz="4400">
                <a:solidFill>
                  <a:schemeClr val="tx2"/>
                </a:solidFill>
                <a:latin typeface="Times New Roman" panose="02020603050405020304" pitchFamily="18" charset="0"/>
              </a:defRPr>
            </a:lvl3pPr>
            <a:lvl4pPr>
              <a:defRPr sz="4400">
                <a:solidFill>
                  <a:schemeClr val="tx2"/>
                </a:solidFill>
                <a:latin typeface="Times New Roman" panose="02020603050405020304" pitchFamily="18" charset="0"/>
              </a:defRPr>
            </a:lvl4pPr>
            <a:lvl5pPr>
              <a:defRPr sz="4400">
                <a:solidFill>
                  <a:schemeClr val="tx2"/>
                </a:solidFill>
                <a:latin typeface="Times New Roman" panose="02020603050405020304" pitchFamily="18" charset="0"/>
              </a:defRPr>
            </a:lvl5pPr>
            <a:lvl6pPr marL="457200" algn="ctr" eaLnBrk="0" fontAlgn="base" hangingPunct="0">
              <a:spcBef>
                <a:spcPct val="0"/>
              </a:spcBef>
              <a:spcAft>
                <a:spcPct val="0"/>
              </a:spcAft>
              <a:defRPr sz="4400">
                <a:solidFill>
                  <a:schemeClr val="tx2"/>
                </a:solidFill>
                <a:latin typeface="Times New Roman" panose="02020603050405020304" pitchFamily="18" charset="0"/>
              </a:defRPr>
            </a:lvl6pPr>
            <a:lvl7pPr marL="914400" algn="ctr" eaLnBrk="0" fontAlgn="base" hangingPunct="0">
              <a:spcBef>
                <a:spcPct val="0"/>
              </a:spcBef>
              <a:spcAft>
                <a:spcPct val="0"/>
              </a:spcAft>
              <a:defRPr sz="4400">
                <a:solidFill>
                  <a:schemeClr val="tx2"/>
                </a:solidFill>
                <a:latin typeface="Times New Roman" panose="02020603050405020304" pitchFamily="18" charset="0"/>
              </a:defRPr>
            </a:lvl7pPr>
            <a:lvl8pPr marL="1371600" algn="ctr" eaLnBrk="0" fontAlgn="base" hangingPunct="0">
              <a:spcBef>
                <a:spcPct val="0"/>
              </a:spcBef>
              <a:spcAft>
                <a:spcPct val="0"/>
              </a:spcAft>
              <a:defRPr sz="4400">
                <a:solidFill>
                  <a:schemeClr val="tx2"/>
                </a:solidFill>
                <a:latin typeface="Times New Roman" panose="02020603050405020304" pitchFamily="18" charset="0"/>
              </a:defRPr>
            </a:lvl8pPr>
            <a:lvl9pPr marL="1828800" algn="ctr" eaLnBrk="0" fontAlgn="base" hangingPunct="0">
              <a:spcBef>
                <a:spcPct val="0"/>
              </a:spcBef>
              <a:spcAft>
                <a:spcPct val="0"/>
              </a:spcAft>
              <a:defRPr sz="4400">
                <a:solidFill>
                  <a:schemeClr val="tx2"/>
                </a:solidFill>
                <a:latin typeface="Times New Roman" panose="02020603050405020304" pitchFamily="18" charset="0"/>
              </a:defRPr>
            </a:lvl9pPr>
          </a:lstStyle>
          <a:p>
            <a:endParaRPr lang="en-US" altLang="en-US">
              <a:latin typeface="Arial" panose="020B0604020202020204" pitchFamily="34" charset="0"/>
            </a:endParaRPr>
          </a:p>
        </p:txBody>
      </p:sp>
      <p:sp>
        <p:nvSpPr>
          <p:cNvPr id="35843" name="Rectangle 3">
            <a:extLst>
              <a:ext uri="{FF2B5EF4-FFF2-40B4-BE49-F238E27FC236}">
                <a16:creationId xmlns:a16="http://schemas.microsoft.com/office/drawing/2014/main" id="{4BDB5212-0D5D-990D-4A6F-DE299CF2EEAD}"/>
              </a:ext>
            </a:extLst>
          </p:cNvPr>
          <p:cNvSpPr>
            <a:spLocks noChangeArrowheads="1"/>
          </p:cNvSpPr>
          <p:nvPr/>
        </p:nvSpPr>
        <p:spPr bwMode="auto">
          <a:xfrm>
            <a:off x="1371600" y="5410200"/>
            <a:ext cx="70866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defRPr sz="3200">
                <a:solidFill>
                  <a:schemeClr val="tx1"/>
                </a:solidFill>
                <a:latin typeface="Times New Roman" panose="02020603050405020304" pitchFamily="18" charset="0"/>
              </a:defRPr>
            </a:lvl1pPr>
            <a:lvl2pPr>
              <a:spcBef>
                <a:spcPct val="20000"/>
              </a:spcBef>
              <a:defRPr sz="2800">
                <a:solidFill>
                  <a:schemeClr val="tx1"/>
                </a:solidFill>
                <a:latin typeface="Times New Roman" panose="02020603050405020304" pitchFamily="18" charset="0"/>
              </a:defRPr>
            </a:lvl2pPr>
            <a:lvl3pPr>
              <a:spcBef>
                <a:spcPct val="20000"/>
              </a:spcBef>
              <a:defRPr sz="2400">
                <a:solidFill>
                  <a:schemeClr val="tx1"/>
                </a:solidFill>
                <a:latin typeface="Times New Roman" panose="02020603050405020304" pitchFamily="18" charset="0"/>
              </a:defRPr>
            </a:lvl3pPr>
            <a:lvl4pPr>
              <a:spcBef>
                <a:spcPct val="20000"/>
              </a:spcBef>
              <a:defRPr sz="2000">
                <a:solidFill>
                  <a:schemeClr val="tx1"/>
                </a:solidFill>
                <a:latin typeface="Times New Roman" panose="02020603050405020304" pitchFamily="18" charset="0"/>
              </a:defRPr>
            </a:lvl4pPr>
            <a:lvl5pPr>
              <a:spcBef>
                <a:spcPct val="20000"/>
              </a:spcBef>
              <a:defRPr sz="2000">
                <a:solidFill>
                  <a:schemeClr val="tx1"/>
                </a:solidFill>
                <a:latin typeface="Times New Roman" panose="02020603050405020304" pitchFamily="18" charset="0"/>
              </a:defRPr>
            </a:lvl5pPr>
            <a:lvl6pPr algn="ctr" eaLnBrk="0" fontAlgn="base" hangingPunct="0">
              <a:spcBef>
                <a:spcPct val="20000"/>
              </a:spcBef>
              <a:spcAft>
                <a:spcPct val="0"/>
              </a:spcAft>
              <a:defRPr sz="2000">
                <a:solidFill>
                  <a:schemeClr val="tx1"/>
                </a:solidFill>
                <a:latin typeface="Times New Roman" panose="02020603050405020304" pitchFamily="18" charset="0"/>
              </a:defRPr>
            </a:lvl6pPr>
            <a:lvl7pPr algn="ctr" eaLnBrk="0" fontAlgn="base" hangingPunct="0">
              <a:spcBef>
                <a:spcPct val="20000"/>
              </a:spcBef>
              <a:spcAft>
                <a:spcPct val="0"/>
              </a:spcAft>
              <a:defRPr sz="2000">
                <a:solidFill>
                  <a:schemeClr val="tx1"/>
                </a:solidFill>
                <a:latin typeface="Times New Roman" panose="02020603050405020304" pitchFamily="18" charset="0"/>
              </a:defRPr>
            </a:lvl7pPr>
            <a:lvl8pPr algn="ctr" eaLnBrk="0" fontAlgn="base" hangingPunct="0">
              <a:spcBef>
                <a:spcPct val="20000"/>
              </a:spcBef>
              <a:spcAft>
                <a:spcPct val="0"/>
              </a:spcAft>
              <a:defRPr sz="2000">
                <a:solidFill>
                  <a:schemeClr val="tx1"/>
                </a:solidFill>
                <a:latin typeface="Times New Roman" panose="02020603050405020304" pitchFamily="18" charset="0"/>
              </a:defRPr>
            </a:lvl8pPr>
            <a:lvl9pPr algn="ctr" eaLnBrk="0" fontAlgn="base" hangingPunct="0">
              <a:spcBef>
                <a:spcPct val="20000"/>
              </a:spcBef>
              <a:spcAft>
                <a:spcPct val="0"/>
              </a:spcAft>
              <a:defRPr sz="2000">
                <a:solidFill>
                  <a:schemeClr val="tx1"/>
                </a:solidFill>
                <a:latin typeface="Times New Roman" panose="02020603050405020304" pitchFamily="18" charset="0"/>
              </a:defRPr>
            </a:lvl9pPr>
          </a:lstStyle>
          <a:p>
            <a:pPr algn="l">
              <a:lnSpc>
                <a:spcPct val="70000"/>
              </a:lnSpc>
              <a:spcBef>
                <a:spcPct val="50000"/>
              </a:spcBef>
              <a:buClr>
                <a:srgbClr val="CC0000"/>
              </a:buClr>
              <a:buFontTx/>
              <a:buChar char="•"/>
            </a:pPr>
            <a:endParaRPr lang="en-US" altLang="en-US" sz="2400">
              <a:latin typeface="Arial" panose="020B0604020202020204" pitchFamily="34" charset="0"/>
            </a:endParaRPr>
          </a:p>
        </p:txBody>
      </p:sp>
      <p:pic>
        <p:nvPicPr>
          <p:cNvPr id="35844" name="Picture 4">
            <a:extLst>
              <a:ext uri="{FF2B5EF4-FFF2-40B4-BE49-F238E27FC236}">
                <a16:creationId xmlns:a16="http://schemas.microsoft.com/office/drawing/2014/main" id="{015ADA7A-0C89-2B6E-2E78-9D67FB2F8A1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809625" cy="6858000"/>
          </a:xfrm>
          <a:prstGeom prst="rect">
            <a:avLst/>
          </a:prstGeom>
          <a:noFill/>
          <a:extLst>
            <a:ext uri="{909E8E84-426E-40DD-AFC4-6F175D3DCCD1}">
              <a14:hiddenFill xmlns:a14="http://schemas.microsoft.com/office/drawing/2010/main">
                <a:solidFill>
                  <a:srgbClr val="FFFFFF"/>
                </a:solidFill>
              </a14:hiddenFill>
            </a:ext>
          </a:extLst>
        </p:spPr>
      </p:pic>
      <p:sp>
        <p:nvSpPr>
          <p:cNvPr id="35852" name="Text Box 12">
            <a:extLst>
              <a:ext uri="{FF2B5EF4-FFF2-40B4-BE49-F238E27FC236}">
                <a16:creationId xmlns:a16="http://schemas.microsoft.com/office/drawing/2014/main" id="{8E8640AB-138A-AADD-A3A0-8C96EF40079A}"/>
              </a:ext>
            </a:extLst>
          </p:cNvPr>
          <p:cNvSpPr txBox="1">
            <a:spLocks noChangeArrowheads="1"/>
          </p:cNvSpPr>
          <p:nvPr/>
        </p:nvSpPr>
        <p:spPr bwMode="auto">
          <a:xfrm>
            <a:off x="990600" y="457200"/>
            <a:ext cx="7239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b="1">
                <a:solidFill>
                  <a:srgbClr val="0000FF"/>
                </a:solidFill>
                <a:latin typeface="Arial" panose="020B0604020202020204" pitchFamily="34" charset="0"/>
              </a:rPr>
              <a:t>Public Disclosure of Reports</a:t>
            </a:r>
          </a:p>
        </p:txBody>
      </p:sp>
      <p:sp>
        <p:nvSpPr>
          <p:cNvPr id="35853" name="Text Box 13">
            <a:extLst>
              <a:ext uri="{FF2B5EF4-FFF2-40B4-BE49-F238E27FC236}">
                <a16:creationId xmlns:a16="http://schemas.microsoft.com/office/drawing/2014/main" id="{99E8D894-FE26-4451-6655-6DB0C423A2AD}"/>
              </a:ext>
            </a:extLst>
          </p:cNvPr>
          <p:cNvSpPr txBox="1">
            <a:spLocks noChangeArrowheads="1"/>
          </p:cNvSpPr>
          <p:nvPr/>
        </p:nvSpPr>
        <p:spPr bwMode="auto">
          <a:xfrm>
            <a:off x="990600" y="1828800"/>
            <a:ext cx="7696200" cy="3560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182563">
              <a:tabLst>
                <a:tab pos="342900" algn="l"/>
              </a:tabLst>
              <a:defRPr sz="2400">
                <a:solidFill>
                  <a:schemeClr val="tx1"/>
                </a:solidFill>
                <a:latin typeface="Times New Roman" panose="02020603050405020304" pitchFamily="18" charset="0"/>
              </a:defRPr>
            </a:lvl1pPr>
            <a:lvl2pPr marL="114300" algn="l" defTabSz="182563">
              <a:tabLst>
                <a:tab pos="342900" algn="l"/>
              </a:tabLst>
              <a:defRPr sz="2400">
                <a:solidFill>
                  <a:schemeClr val="tx1"/>
                </a:solidFill>
                <a:latin typeface="Times New Roman" panose="02020603050405020304" pitchFamily="18" charset="0"/>
              </a:defRPr>
            </a:lvl2pPr>
            <a:lvl3pPr marL="7635875" algn="l" defTabSz="182563">
              <a:tabLst>
                <a:tab pos="342900" algn="l"/>
              </a:tabLst>
              <a:defRPr sz="2400">
                <a:solidFill>
                  <a:schemeClr val="tx1"/>
                </a:solidFill>
                <a:latin typeface="Times New Roman" panose="02020603050405020304" pitchFamily="18" charset="0"/>
              </a:defRPr>
            </a:lvl3pPr>
            <a:lvl4pPr marL="7750175" algn="l" defTabSz="182563">
              <a:tabLst>
                <a:tab pos="342900" algn="l"/>
              </a:tabLst>
              <a:defRPr sz="2400">
                <a:solidFill>
                  <a:schemeClr val="tx1"/>
                </a:solidFill>
                <a:latin typeface="Times New Roman" panose="02020603050405020304" pitchFamily="18" charset="0"/>
              </a:defRPr>
            </a:lvl4pPr>
            <a:lvl5pPr marL="7864475" algn="l" defTabSz="182563">
              <a:tabLst>
                <a:tab pos="342900" algn="l"/>
              </a:tabLst>
              <a:defRPr sz="2400">
                <a:solidFill>
                  <a:schemeClr val="tx1"/>
                </a:solidFill>
                <a:latin typeface="Times New Roman" panose="02020603050405020304" pitchFamily="18" charset="0"/>
              </a:defRPr>
            </a:lvl5pPr>
            <a:lvl6pPr marL="8321675" defTabSz="182563" eaLnBrk="0" fontAlgn="base" hangingPunct="0">
              <a:spcBef>
                <a:spcPct val="0"/>
              </a:spcBef>
              <a:spcAft>
                <a:spcPct val="0"/>
              </a:spcAft>
              <a:tabLst>
                <a:tab pos="342900" algn="l"/>
              </a:tabLst>
              <a:defRPr sz="2400">
                <a:solidFill>
                  <a:schemeClr val="tx1"/>
                </a:solidFill>
                <a:latin typeface="Times New Roman" panose="02020603050405020304" pitchFamily="18" charset="0"/>
              </a:defRPr>
            </a:lvl6pPr>
            <a:lvl7pPr marL="8778875" defTabSz="182563" eaLnBrk="0" fontAlgn="base" hangingPunct="0">
              <a:spcBef>
                <a:spcPct val="0"/>
              </a:spcBef>
              <a:spcAft>
                <a:spcPct val="0"/>
              </a:spcAft>
              <a:tabLst>
                <a:tab pos="342900" algn="l"/>
              </a:tabLst>
              <a:defRPr sz="2400">
                <a:solidFill>
                  <a:schemeClr val="tx1"/>
                </a:solidFill>
                <a:latin typeface="Times New Roman" panose="02020603050405020304" pitchFamily="18" charset="0"/>
              </a:defRPr>
            </a:lvl7pPr>
            <a:lvl8pPr marL="9236075" defTabSz="182563" eaLnBrk="0" fontAlgn="base" hangingPunct="0">
              <a:spcBef>
                <a:spcPct val="0"/>
              </a:spcBef>
              <a:spcAft>
                <a:spcPct val="0"/>
              </a:spcAft>
              <a:tabLst>
                <a:tab pos="342900" algn="l"/>
              </a:tabLst>
              <a:defRPr sz="2400">
                <a:solidFill>
                  <a:schemeClr val="tx1"/>
                </a:solidFill>
                <a:latin typeface="Times New Roman" panose="02020603050405020304" pitchFamily="18" charset="0"/>
              </a:defRPr>
            </a:lvl8pPr>
            <a:lvl9pPr marL="9693275" defTabSz="182563" eaLnBrk="0" fontAlgn="base" hangingPunct="0">
              <a:spcBef>
                <a:spcPct val="0"/>
              </a:spcBef>
              <a:spcAft>
                <a:spcPct val="0"/>
              </a:spcAft>
              <a:tabLst>
                <a:tab pos="342900" algn="l"/>
              </a:tabLst>
              <a:defRPr sz="2400">
                <a:solidFill>
                  <a:schemeClr val="tx1"/>
                </a:solidFill>
                <a:latin typeface="Times New Roman" panose="02020603050405020304" pitchFamily="18" charset="0"/>
              </a:defRPr>
            </a:lvl9pPr>
          </a:lstStyle>
          <a:p>
            <a:pPr>
              <a:buClr>
                <a:srgbClr val="FF0000"/>
              </a:buClr>
              <a:buSzPct val="150000"/>
              <a:buFont typeface="Verdana" panose="020B0604030504040204" pitchFamily="34" charset="0"/>
              <a:buNone/>
            </a:pPr>
            <a:r>
              <a:rPr lang="en-US" altLang="en-US" b="1">
                <a:latin typeface="Arial" panose="020B0604020202020204" pitchFamily="34" charset="0"/>
              </a:rPr>
              <a:t> 	The reports and documents filed with OLMS 	</a:t>
            </a:r>
          </a:p>
          <a:p>
            <a:pPr>
              <a:buClr>
                <a:srgbClr val="FF0000"/>
              </a:buClr>
              <a:buSzPct val="150000"/>
              <a:buFont typeface="Verdana" panose="020B0604030504040204" pitchFamily="34" charset="0"/>
              <a:buNone/>
            </a:pPr>
            <a:r>
              <a:rPr lang="en-US" altLang="en-US" b="1">
                <a:latin typeface="Arial" panose="020B0604020202020204" pitchFamily="34" charset="0"/>
              </a:rPr>
              <a:t>	are public information.   Union annual financial 	reports, employer and 	consultant reports, and 	union officer and 	employee reports filed since 	2000 are available for review	and/or printing from 	the OLMS website at:</a:t>
            </a:r>
          </a:p>
          <a:p>
            <a:pPr>
              <a:buClr>
                <a:srgbClr val="FF0000"/>
              </a:buClr>
              <a:buSzPct val="150000"/>
              <a:buFont typeface="Verdana" panose="020B0604030504040204" pitchFamily="34" charset="0"/>
              <a:buNone/>
            </a:pPr>
            <a:endParaRPr lang="en-US" altLang="en-US" b="1">
              <a:latin typeface="Arial" panose="020B0604020202020204" pitchFamily="34" charset="0"/>
            </a:endParaRPr>
          </a:p>
          <a:p>
            <a:pPr lvl="1" algn="ctr"/>
            <a:r>
              <a:rPr lang="en-US" altLang="en-US" b="1" i="1">
                <a:solidFill>
                  <a:srgbClr val="FF0000"/>
                </a:solidFill>
                <a:latin typeface="Arial" panose="020B0604020202020204" pitchFamily="34" charset="0"/>
              </a:rPr>
              <a:t>http://unionreports.dol.gov</a:t>
            </a:r>
          </a:p>
          <a:p>
            <a:pPr>
              <a:spcBef>
                <a:spcPct val="50000"/>
              </a:spcBef>
            </a:pPr>
            <a:endParaRPr lang="en-US" altLang="en-US" b="1" i="1">
              <a:solidFill>
                <a:srgbClr val="FF0000"/>
              </a:solidFill>
              <a:latin typeface="Arial" panose="020B0604020202020204"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5810" name="Rectangle 2">
            <a:extLst>
              <a:ext uri="{FF2B5EF4-FFF2-40B4-BE49-F238E27FC236}">
                <a16:creationId xmlns:a16="http://schemas.microsoft.com/office/drawing/2014/main" id="{C3E0FEC1-3BB4-03DC-95AD-E2421DB4E7EE}"/>
              </a:ext>
            </a:extLst>
          </p:cNvPr>
          <p:cNvSpPr>
            <a:spLocks noGrp="1" noChangeArrowheads="1"/>
          </p:cNvSpPr>
          <p:nvPr>
            <p:ph type="title"/>
          </p:nvPr>
        </p:nvSpPr>
        <p:spPr>
          <a:xfrm>
            <a:off x="685800" y="381000"/>
            <a:ext cx="7772400" cy="1143000"/>
          </a:xfrm>
        </p:spPr>
        <p:txBody>
          <a:bodyPr/>
          <a:lstStyle/>
          <a:p>
            <a:r>
              <a:rPr lang="en-US" altLang="en-US" sz="3200" b="1">
                <a:solidFill>
                  <a:srgbClr val="0000FF"/>
                </a:solidFill>
                <a:latin typeface="Arial" panose="020B0604020202020204" pitchFamily="34" charset="0"/>
              </a:rPr>
              <a:t>Public Disclosure of Reports</a:t>
            </a:r>
          </a:p>
        </p:txBody>
      </p:sp>
      <p:sp>
        <p:nvSpPr>
          <p:cNvPr id="375811" name="Rectangle 3">
            <a:extLst>
              <a:ext uri="{FF2B5EF4-FFF2-40B4-BE49-F238E27FC236}">
                <a16:creationId xmlns:a16="http://schemas.microsoft.com/office/drawing/2014/main" id="{E39187C4-4738-74DD-7371-2BEC08945816}"/>
              </a:ext>
            </a:extLst>
          </p:cNvPr>
          <p:cNvSpPr>
            <a:spLocks noGrp="1" noChangeArrowheads="1"/>
          </p:cNvSpPr>
          <p:nvPr>
            <p:ph type="body" idx="1"/>
          </p:nvPr>
        </p:nvSpPr>
        <p:spPr/>
        <p:txBody>
          <a:bodyPr/>
          <a:lstStyle/>
          <a:p>
            <a:pPr>
              <a:spcBef>
                <a:spcPct val="0"/>
              </a:spcBef>
              <a:buClr>
                <a:srgbClr val="FF0000"/>
              </a:buClr>
              <a:buSzPct val="150000"/>
              <a:buFont typeface="Verdana" panose="020B0604030504040204" pitchFamily="34" charset="0"/>
              <a:buNone/>
            </a:pPr>
            <a:r>
              <a:rPr lang="en-US" altLang="en-US" sz="2800" b="1">
                <a:latin typeface="Arial" panose="020B0604020202020204" pitchFamily="34" charset="0"/>
              </a:rPr>
              <a:t>	All reports filed with OLMS are available for examination or purchase from the OLMS Public Disclosure Room:</a:t>
            </a:r>
          </a:p>
          <a:p>
            <a:pPr>
              <a:buFontTx/>
              <a:buNone/>
            </a:pPr>
            <a:r>
              <a:rPr lang="en-US" altLang="en-US" sz="3600"/>
              <a:t>		</a:t>
            </a:r>
            <a:r>
              <a:rPr lang="en-US" altLang="en-US" sz="2800" b="1">
                <a:latin typeface="Arial" panose="020B0604020202020204" pitchFamily="34" charset="0"/>
              </a:rPr>
              <a:t>Room N-1519	</a:t>
            </a:r>
          </a:p>
          <a:p>
            <a:pPr>
              <a:buFontTx/>
              <a:buNone/>
            </a:pPr>
            <a:r>
              <a:rPr lang="en-US" altLang="en-US" sz="2800" b="1">
                <a:latin typeface="Arial" panose="020B0604020202020204" pitchFamily="34" charset="0"/>
              </a:rPr>
              <a:t>		200 Constitution Ave., NW</a:t>
            </a:r>
          </a:p>
          <a:p>
            <a:pPr>
              <a:buFontTx/>
              <a:buNone/>
            </a:pPr>
            <a:r>
              <a:rPr lang="en-US" altLang="en-US" sz="2800" b="1">
                <a:latin typeface="Arial" panose="020B0604020202020204" pitchFamily="34" charset="0"/>
              </a:rPr>
              <a:t>		Washington, DC 20210</a:t>
            </a:r>
          </a:p>
          <a:p>
            <a:pPr>
              <a:buFontTx/>
              <a:buNone/>
            </a:pPr>
            <a:r>
              <a:rPr lang="en-US" altLang="en-US" sz="2800" b="1">
                <a:latin typeface="Arial" panose="020B0604020202020204" pitchFamily="34" charset="0"/>
              </a:rPr>
              <a:t>	202-693-0125 (voice)  202-693-1344 (fax)</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AD20E916-6D79-1F7B-C067-561DE7CB16A4}"/>
              </a:ext>
            </a:extLst>
          </p:cNvPr>
          <p:cNvSpPr>
            <a:spLocks noChangeArrowheads="1"/>
          </p:cNvSpPr>
          <p:nvPr/>
        </p:nvSpPr>
        <p:spPr bwMode="auto">
          <a:xfrm>
            <a:off x="685800" y="304800"/>
            <a:ext cx="77724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4400">
                <a:solidFill>
                  <a:schemeClr val="tx2"/>
                </a:solidFill>
                <a:latin typeface="Times New Roman" panose="02020603050405020304" pitchFamily="18" charset="0"/>
              </a:defRPr>
            </a:lvl1pPr>
            <a:lvl2pPr>
              <a:defRPr sz="4400">
                <a:solidFill>
                  <a:schemeClr val="tx2"/>
                </a:solidFill>
                <a:latin typeface="Times New Roman" panose="02020603050405020304" pitchFamily="18" charset="0"/>
              </a:defRPr>
            </a:lvl2pPr>
            <a:lvl3pPr>
              <a:defRPr sz="4400">
                <a:solidFill>
                  <a:schemeClr val="tx2"/>
                </a:solidFill>
                <a:latin typeface="Times New Roman" panose="02020603050405020304" pitchFamily="18" charset="0"/>
              </a:defRPr>
            </a:lvl3pPr>
            <a:lvl4pPr>
              <a:defRPr sz="4400">
                <a:solidFill>
                  <a:schemeClr val="tx2"/>
                </a:solidFill>
                <a:latin typeface="Times New Roman" panose="02020603050405020304" pitchFamily="18" charset="0"/>
              </a:defRPr>
            </a:lvl4pPr>
            <a:lvl5pPr>
              <a:defRPr sz="4400">
                <a:solidFill>
                  <a:schemeClr val="tx2"/>
                </a:solidFill>
                <a:latin typeface="Times New Roman" panose="02020603050405020304" pitchFamily="18" charset="0"/>
              </a:defRPr>
            </a:lvl5pPr>
            <a:lvl6pPr marL="457200" algn="ctr" eaLnBrk="0" fontAlgn="base" hangingPunct="0">
              <a:spcBef>
                <a:spcPct val="0"/>
              </a:spcBef>
              <a:spcAft>
                <a:spcPct val="0"/>
              </a:spcAft>
              <a:defRPr sz="4400">
                <a:solidFill>
                  <a:schemeClr val="tx2"/>
                </a:solidFill>
                <a:latin typeface="Times New Roman" panose="02020603050405020304" pitchFamily="18" charset="0"/>
              </a:defRPr>
            </a:lvl6pPr>
            <a:lvl7pPr marL="914400" algn="ctr" eaLnBrk="0" fontAlgn="base" hangingPunct="0">
              <a:spcBef>
                <a:spcPct val="0"/>
              </a:spcBef>
              <a:spcAft>
                <a:spcPct val="0"/>
              </a:spcAft>
              <a:defRPr sz="4400">
                <a:solidFill>
                  <a:schemeClr val="tx2"/>
                </a:solidFill>
                <a:latin typeface="Times New Roman" panose="02020603050405020304" pitchFamily="18" charset="0"/>
              </a:defRPr>
            </a:lvl7pPr>
            <a:lvl8pPr marL="1371600" algn="ctr" eaLnBrk="0" fontAlgn="base" hangingPunct="0">
              <a:spcBef>
                <a:spcPct val="0"/>
              </a:spcBef>
              <a:spcAft>
                <a:spcPct val="0"/>
              </a:spcAft>
              <a:defRPr sz="4400">
                <a:solidFill>
                  <a:schemeClr val="tx2"/>
                </a:solidFill>
                <a:latin typeface="Times New Roman" panose="02020603050405020304" pitchFamily="18" charset="0"/>
              </a:defRPr>
            </a:lvl8pPr>
            <a:lvl9pPr marL="1828800" algn="ctr" eaLnBrk="0" fontAlgn="base" hangingPunct="0">
              <a:spcBef>
                <a:spcPct val="0"/>
              </a:spcBef>
              <a:spcAft>
                <a:spcPct val="0"/>
              </a:spcAft>
              <a:defRPr sz="4400">
                <a:solidFill>
                  <a:schemeClr val="tx2"/>
                </a:solidFill>
                <a:latin typeface="Times New Roman" panose="02020603050405020304" pitchFamily="18" charset="0"/>
              </a:defRPr>
            </a:lvl9pPr>
          </a:lstStyle>
          <a:p>
            <a:endParaRPr lang="en-US" altLang="en-US">
              <a:latin typeface="Arial" panose="020B0604020202020204" pitchFamily="34" charset="0"/>
            </a:endParaRPr>
          </a:p>
        </p:txBody>
      </p:sp>
      <p:sp>
        <p:nvSpPr>
          <p:cNvPr id="36867" name="Rectangle 3">
            <a:extLst>
              <a:ext uri="{FF2B5EF4-FFF2-40B4-BE49-F238E27FC236}">
                <a16:creationId xmlns:a16="http://schemas.microsoft.com/office/drawing/2014/main" id="{D306D985-BD3E-6EE8-E3A8-9D19B690FBDF}"/>
              </a:ext>
            </a:extLst>
          </p:cNvPr>
          <p:cNvSpPr>
            <a:spLocks noChangeArrowheads="1"/>
          </p:cNvSpPr>
          <p:nvPr/>
        </p:nvSpPr>
        <p:spPr bwMode="auto">
          <a:xfrm>
            <a:off x="1371600" y="5410200"/>
            <a:ext cx="70866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defRPr sz="3200">
                <a:solidFill>
                  <a:schemeClr val="tx1"/>
                </a:solidFill>
                <a:latin typeface="Times New Roman" panose="02020603050405020304" pitchFamily="18" charset="0"/>
              </a:defRPr>
            </a:lvl1pPr>
            <a:lvl2pPr>
              <a:spcBef>
                <a:spcPct val="20000"/>
              </a:spcBef>
              <a:defRPr sz="2800">
                <a:solidFill>
                  <a:schemeClr val="tx1"/>
                </a:solidFill>
                <a:latin typeface="Times New Roman" panose="02020603050405020304" pitchFamily="18" charset="0"/>
              </a:defRPr>
            </a:lvl2pPr>
            <a:lvl3pPr>
              <a:spcBef>
                <a:spcPct val="20000"/>
              </a:spcBef>
              <a:defRPr sz="2400">
                <a:solidFill>
                  <a:schemeClr val="tx1"/>
                </a:solidFill>
                <a:latin typeface="Times New Roman" panose="02020603050405020304" pitchFamily="18" charset="0"/>
              </a:defRPr>
            </a:lvl3pPr>
            <a:lvl4pPr>
              <a:spcBef>
                <a:spcPct val="20000"/>
              </a:spcBef>
              <a:defRPr sz="2000">
                <a:solidFill>
                  <a:schemeClr val="tx1"/>
                </a:solidFill>
                <a:latin typeface="Times New Roman" panose="02020603050405020304" pitchFamily="18" charset="0"/>
              </a:defRPr>
            </a:lvl4pPr>
            <a:lvl5pPr>
              <a:spcBef>
                <a:spcPct val="20000"/>
              </a:spcBef>
              <a:defRPr sz="2000">
                <a:solidFill>
                  <a:schemeClr val="tx1"/>
                </a:solidFill>
                <a:latin typeface="Times New Roman" panose="02020603050405020304" pitchFamily="18" charset="0"/>
              </a:defRPr>
            </a:lvl5pPr>
            <a:lvl6pPr algn="ctr" eaLnBrk="0" fontAlgn="base" hangingPunct="0">
              <a:spcBef>
                <a:spcPct val="20000"/>
              </a:spcBef>
              <a:spcAft>
                <a:spcPct val="0"/>
              </a:spcAft>
              <a:defRPr sz="2000">
                <a:solidFill>
                  <a:schemeClr val="tx1"/>
                </a:solidFill>
                <a:latin typeface="Times New Roman" panose="02020603050405020304" pitchFamily="18" charset="0"/>
              </a:defRPr>
            </a:lvl6pPr>
            <a:lvl7pPr algn="ctr" eaLnBrk="0" fontAlgn="base" hangingPunct="0">
              <a:spcBef>
                <a:spcPct val="20000"/>
              </a:spcBef>
              <a:spcAft>
                <a:spcPct val="0"/>
              </a:spcAft>
              <a:defRPr sz="2000">
                <a:solidFill>
                  <a:schemeClr val="tx1"/>
                </a:solidFill>
                <a:latin typeface="Times New Roman" panose="02020603050405020304" pitchFamily="18" charset="0"/>
              </a:defRPr>
            </a:lvl7pPr>
            <a:lvl8pPr algn="ctr" eaLnBrk="0" fontAlgn="base" hangingPunct="0">
              <a:spcBef>
                <a:spcPct val="20000"/>
              </a:spcBef>
              <a:spcAft>
                <a:spcPct val="0"/>
              </a:spcAft>
              <a:defRPr sz="2000">
                <a:solidFill>
                  <a:schemeClr val="tx1"/>
                </a:solidFill>
                <a:latin typeface="Times New Roman" panose="02020603050405020304" pitchFamily="18" charset="0"/>
              </a:defRPr>
            </a:lvl8pPr>
            <a:lvl9pPr algn="ctr" eaLnBrk="0" fontAlgn="base" hangingPunct="0">
              <a:spcBef>
                <a:spcPct val="20000"/>
              </a:spcBef>
              <a:spcAft>
                <a:spcPct val="0"/>
              </a:spcAft>
              <a:defRPr sz="2000">
                <a:solidFill>
                  <a:schemeClr val="tx1"/>
                </a:solidFill>
                <a:latin typeface="Times New Roman" panose="02020603050405020304" pitchFamily="18" charset="0"/>
              </a:defRPr>
            </a:lvl9pPr>
          </a:lstStyle>
          <a:p>
            <a:pPr algn="l">
              <a:lnSpc>
                <a:spcPct val="70000"/>
              </a:lnSpc>
              <a:spcBef>
                <a:spcPct val="50000"/>
              </a:spcBef>
              <a:buClr>
                <a:srgbClr val="CC0000"/>
              </a:buClr>
              <a:buFontTx/>
              <a:buChar char="•"/>
            </a:pPr>
            <a:endParaRPr lang="en-US" altLang="en-US" sz="2400">
              <a:latin typeface="Arial" panose="020B0604020202020204" pitchFamily="34" charset="0"/>
            </a:endParaRPr>
          </a:p>
        </p:txBody>
      </p:sp>
      <p:pic>
        <p:nvPicPr>
          <p:cNvPr id="36868" name="Picture 4">
            <a:extLst>
              <a:ext uri="{FF2B5EF4-FFF2-40B4-BE49-F238E27FC236}">
                <a16:creationId xmlns:a16="http://schemas.microsoft.com/office/drawing/2014/main" id="{2972FE9F-20A8-7FE9-F8FF-AF541AE7C59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809625" cy="6858000"/>
          </a:xfrm>
          <a:prstGeom prst="rect">
            <a:avLst/>
          </a:prstGeom>
          <a:noFill/>
          <a:extLst>
            <a:ext uri="{909E8E84-426E-40DD-AFC4-6F175D3DCCD1}">
              <a14:hiddenFill xmlns:a14="http://schemas.microsoft.com/office/drawing/2010/main">
                <a:solidFill>
                  <a:srgbClr val="FFFFFF"/>
                </a:solidFill>
              </a14:hiddenFill>
            </a:ext>
          </a:extLst>
        </p:spPr>
      </p:pic>
      <p:sp>
        <p:nvSpPr>
          <p:cNvPr id="36876" name="Text Box 12">
            <a:extLst>
              <a:ext uri="{FF2B5EF4-FFF2-40B4-BE49-F238E27FC236}">
                <a16:creationId xmlns:a16="http://schemas.microsoft.com/office/drawing/2014/main" id="{89B86015-13B9-2475-E063-D6ABCCAEBBDD}"/>
              </a:ext>
            </a:extLst>
          </p:cNvPr>
          <p:cNvSpPr txBox="1">
            <a:spLocks noChangeArrowheads="1"/>
          </p:cNvSpPr>
          <p:nvPr/>
        </p:nvSpPr>
        <p:spPr bwMode="auto">
          <a:xfrm rot="10800000" flipV="1">
            <a:off x="835025" y="533400"/>
            <a:ext cx="7472363"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b="1">
                <a:solidFill>
                  <a:srgbClr val="0000FF"/>
                </a:solidFill>
                <a:latin typeface="Arial" panose="020B0604020202020204" pitchFamily="34" charset="0"/>
              </a:rPr>
              <a:t>Title II – Reporting Requirements</a:t>
            </a:r>
          </a:p>
        </p:txBody>
      </p:sp>
      <p:sp>
        <p:nvSpPr>
          <p:cNvPr id="36877" name="Text Box 13">
            <a:extLst>
              <a:ext uri="{FF2B5EF4-FFF2-40B4-BE49-F238E27FC236}">
                <a16:creationId xmlns:a16="http://schemas.microsoft.com/office/drawing/2014/main" id="{22F12AA7-F55A-C372-9A0A-20B9A0A1206C}"/>
              </a:ext>
            </a:extLst>
          </p:cNvPr>
          <p:cNvSpPr txBox="1">
            <a:spLocks noChangeArrowheads="1"/>
          </p:cNvSpPr>
          <p:nvPr/>
        </p:nvSpPr>
        <p:spPr bwMode="auto">
          <a:xfrm>
            <a:off x="914400" y="1752600"/>
            <a:ext cx="7391400" cy="3925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tabLst>
                <a:tab pos="457200" algn="l"/>
              </a:tabLst>
              <a:defRPr sz="2400">
                <a:solidFill>
                  <a:schemeClr val="tx1"/>
                </a:solidFill>
                <a:latin typeface="Times New Roman" panose="02020603050405020304" pitchFamily="18" charset="0"/>
              </a:defRPr>
            </a:lvl1pPr>
            <a:lvl2pPr algn="l">
              <a:tabLst>
                <a:tab pos="457200" algn="l"/>
              </a:tabLst>
              <a:defRPr sz="2400">
                <a:solidFill>
                  <a:schemeClr val="tx1"/>
                </a:solidFill>
                <a:latin typeface="Times New Roman" panose="02020603050405020304" pitchFamily="18" charset="0"/>
              </a:defRPr>
            </a:lvl2pPr>
            <a:lvl3pPr algn="l">
              <a:tabLst>
                <a:tab pos="457200" algn="l"/>
              </a:tabLst>
              <a:defRPr sz="2400">
                <a:solidFill>
                  <a:schemeClr val="tx1"/>
                </a:solidFill>
                <a:latin typeface="Times New Roman" panose="02020603050405020304" pitchFamily="18" charset="0"/>
              </a:defRPr>
            </a:lvl3pPr>
            <a:lvl4pPr algn="l">
              <a:tabLst>
                <a:tab pos="457200" algn="l"/>
              </a:tabLst>
              <a:defRPr sz="2400">
                <a:solidFill>
                  <a:schemeClr val="tx1"/>
                </a:solidFill>
                <a:latin typeface="Times New Roman" panose="02020603050405020304" pitchFamily="18" charset="0"/>
              </a:defRPr>
            </a:lvl4pPr>
            <a:lvl5pPr algn="l">
              <a:tabLst>
                <a:tab pos="457200" algn="l"/>
              </a:tabLst>
              <a:defRPr sz="2400">
                <a:solidFill>
                  <a:schemeClr val="tx1"/>
                </a:solidFill>
                <a:latin typeface="Times New Roman" panose="02020603050405020304" pitchFamily="18" charset="0"/>
              </a:defRPr>
            </a:lvl5pPr>
            <a:lvl6pPr eaLnBrk="0" fontAlgn="base" hangingPunct="0">
              <a:spcBef>
                <a:spcPct val="0"/>
              </a:spcBef>
              <a:spcAft>
                <a:spcPct val="0"/>
              </a:spcAft>
              <a:tabLst>
                <a:tab pos="457200" algn="l"/>
              </a:tabLst>
              <a:defRPr sz="2400">
                <a:solidFill>
                  <a:schemeClr val="tx1"/>
                </a:solidFill>
                <a:latin typeface="Times New Roman" panose="02020603050405020304" pitchFamily="18" charset="0"/>
              </a:defRPr>
            </a:lvl6pPr>
            <a:lvl7pPr eaLnBrk="0" fontAlgn="base" hangingPunct="0">
              <a:spcBef>
                <a:spcPct val="0"/>
              </a:spcBef>
              <a:spcAft>
                <a:spcPct val="0"/>
              </a:spcAft>
              <a:tabLst>
                <a:tab pos="457200" algn="l"/>
              </a:tabLst>
              <a:defRPr sz="2400">
                <a:solidFill>
                  <a:schemeClr val="tx1"/>
                </a:solidFill>
                <a:latin typeface="Times New Roman" panose="02020603050405020304" pitchFamily="18" charset="0"/>
              </a:defRPr>
            </a:lvl7pPr>
            <a:lvl8pPr eaLnBrk="0" fontAlgn="base" hangingPunct="0">
              <a:spcBef>
                <a:spcPct val="0"/>
              </a:spcBef>
              <a:spcAft>
                <a:spcPct val="0"/>
              </a:spcAft>
              <a:tabLst>
                <a:tab pos="457200" algn="l"/>
              </a:tabLst>
              <a:defRPr sz="2400">
                <a:solidFill>
                  <a:schemeClr val="tx1"/>
                </a:solidFill>
                <a:latin typeface="Times New Roman" panose="02020603050405020304" pitchFamily="18" charset="0"/>
              </a:defRPr>
            </a:lvl8pPr>
            <a:lvl9pPr eaLnBrk="0" fontAlgn="base" hangingPunct="0">
              <a:spcBef>
                <a:spcPct val="0"/>
              </a:spcBef>
              <a:spcAft>
                <a:spcPct val="0"/>
              </a:spcAft>
              <a:tabLst>
                <a:tab pos="457200" algn="l"/>
              </a:tabLst>
              <a:defRPr sz="2400">
                <a:solidFill>
                  <a:schemeClr val="tx1"/>
                </a:solidFill>
                <a:latin typeface="Times New Roman" panose="02020603050405020304" pitchFamily="18" charset="0"/>
              </a:defRPr>
            </a:lvl9pPr>
          </a:lstStyle>
          <a:p>
            <a:pPr>
              <a:buClr>
                <a:srgbClr val="FF0000"/>
              </a:buClr>
              <a:buSzPct val="150000"/>
              <a:buFont typeface="Verdana" panose="020B0604030504040204" pitchFamily="34" charset="0"/>
              <a:buChar char="●"/>
            </a:pPr>
            <a:r>
              <a:rPr lang="en-US" altLang="en-US" b="1">
                <a:latin typeface="Arial" panose="020B0604020202020204" pitchFamily="34" charset="0"/>
              </a:rPr>
              <a:t> 	Filers must keep records necessary to 	verify the accuracy of the information 	contained on the reports for a period of five 	years from the date the report is filed.</a:t>
            </a:r>
          </a:p>
          <a:p>
            <a:pPr>
              <a:buClr>
                <a:srgbClr val="FF0000"/>
              </a:buClr>
              <a:buSzPct val="150000"/>
              <a:buFont typeface="Verdana" panose="020B0604030504040204" pitchFamily="34" charset="0"/>
              <a:buNone/>
            </a:pPr>
            <a:endParaRPr lang="en-US" altLang="en-US" b="1" u="sng">
              <a:latin typeface="Arial" panose="020B0604020202020204" pitchFamily="34" charset="0"/>
            </a:endParaRPr>
          </a:p>
          <a:p>
            <a:pPr>
              <a:buClr>
                <a:srgbClr val="FF0000"/>
              </a:buClr>
              <a:buSzPct val="150000"/>
              <a:buFont typeface="Verdana" panose="020B0604030504040204" pitchFamily="34" charset="0"/>
              <a:buChar char="●"/>
            </a:pPr>
            <a:r>
              <a:rPr lang="en-US" altLang="en-US" b="1">
                <a:latin typeface="Arial" panose="020B0604020202020204" pitchFamily="34" charset="0"/>
              </a:rPr>
              <a:t> 	Unions must make information contained in 	its LM reports available to members and, if a 	member can show just cause, permit him or 	her to examine supporting records.</a:t>
            </a:r>
          </a:p>
          <a:p>
            <a:pPr>
              <a:spcBef>
                <a:spcPct val="50000"/>
              </a:spcBef>
            </a:pPr>
            <a:endParaRPr lang="en-US" alt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a:extLst>
              <a:ext uri="{FF2B5EF4-FFF2-40B4-BE49-F238E27FC236}">
                <a16:creationId xmlns:a16="http://schemas.microsoft.com/office/drawing/2014/main" id="{E562E450-7300-7ACD-0941-05208D3F5BFC}"/>
              </a:ext>
            </a:extLst>
          </p:cNvPr>
          <p:cNvSpPr>
            <a:spLocks noChangeArrowheads="1"/>
          </p:cNvSpPr>
          <p:nvPr/>
        </p:nvSpPr>
        <p:spPr bwMode="auto">
          <a:xfrm>
            <a:off x="685800" y="304800"/>
            <a:ext cx="77724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4400">
                <a:solidFill>
                  <a:schemeClr val="tx2"/>
                </a:solidFill>
                <a:latin typeface="Times New Roman" panose="02020603050405020304" pitchFamily="18" charset="0"/>
              </a:defRPr>
            </a:lvl1pPr>
            <a:lvl2pPr>
              <a:defRPr sz="4400">
                <a:solidFill>
                  <a:schemeClr val="tx2"/>
                </a:solidFill>
                <a:latin typeface="Times New Roman" panose="02020603050405020304" pitchFamily="18" charset="0"/>
              </a:defRPr>
            </a:lvl2pPr>
            <a:lvl3pPr>
              <a:defRPr sz="4400">
                <a:solidFill>
                  <a:schemeClr val="tx2"/>
                </a:solidFill>
                <a:latin typeface="Times New Roman" panose="02020603050405020304" pitchFamily="18" charset="0"/>
              </a:defRPr>
            </a:lvl3pPr>
            <a:lvl4pPr>
              <a:defRPr sz="4400">
                <a:solidFill>
                  <a:schemeClr val="tx2"/>
                </a:solidFill>
                <a:latin typeface="Times New Roman" panose="02020603050405020304" pitchFamily="18" charset="0"/>
              </a:defRPr>
            </a:lvl4pPr>
            <a:lvl5pPr>
              <a:defRPr sz="4400">
                <a:solidFill>
                  <a:schemeClr val="tx2"/>
                </a:solidFill>
                <a:latin typeface="Times New Roman" panose="02020603050405020304" pitchFamily="18" charset="0"/>
              </a:defRPr>
            </a:lvl5pPr>
            <a:lvl6pPr marL="457200" algn="ctr" eaLnBrk="0" fontAlgn="base" hangingPunct="0">
              <a:spcBef>
                <a:spcPct val="0"/>
              </a:spcBef>
              <a:spcAft>
                <a:spcPct val="0"/>
              </a:spcAft>
              <a:defRPr sz="4400">
                <a:solidFill>
                  <a:schemeClr val="tx2"/>
                </a:solidFill>
                <a:latin typeface="Times New Roman" panose="02020603050405020304" pitchFamily="18" charset="0"/>
              </a:defRPr>
            </a:lvl6pPr>
            <a:lvl7pPr marL="914400" algn="ctr" eaLnBrk="0" fontAlgn="base" hangingPunct="0">
              <a:spcBef>
                <a:spcPct val="0"/>
              </a:spcBef>
              <a:spcAft>
                <a:spcPct val="0"/>
              </a:spcAft>
              <a:defRPr sz="4400">
                <a:solidFill>
                  <a:schemeClr val="tx2"/>
                </a:solidFill>
                <a:latin typeface="Times New Roman" panose="02020603050405020304" pitchFamily="18" charset="0"/>
              </a:defRPr>
            </a:lvl7pPr>
            <a:lvl8pPr marL="1371600" algn="ctr" eaLnBrk="0" fontAlgn="base" hangingPunct="0">
              <a:spcBef>
                <a:spcPct val="0"/>
              </a:spcBef>
              <a:spcAft>
                <a:spcPct val="0"/>
              </a:spcAft>
              <a:defRPr sz="4400">
                <a:solidFill>
                  <a:schemeClr val="tx2"/>
                </a:solidFill>
                <a:latin typeface="Times New Roman" panose="02020603050405020304" pitchFamily="18" charset="0"/>
              </a:defRPr>
            </a:lvl8pPr>
            <a:lvl9pPr marL="1828800" algn="ctr" eaLnBrk="0" fontAlgn="base" hangingPunct="0">
              <a:spcBef>
                <a:spcPct val="0"/>
              </a:spcBef>
              <a:spcAft>
                <a:spcPct val="0"/>
              </a:spcAft>
              <a:defRPr sz="4400">
                <a:solidFill>
                  <a:schemeClr val="tx2"/>
                </a:solidFill>
                <a:latin typeface="Times New Roman" panose="02020603050405020304" pitchFamily="18" charset="0"/>
              </a:defRPr>
            </a:lvl9pPr>
          </a:lstStyle>
          <a:p>
            <a:endParaRPr lang="en-US" altLang="en-US">
              <a:latin typeface="Arial" panose="020B0604020202020204" pitchFamily="34" charset="0"/>
            </a:endParaRPr>
          </a:p>
        </p:txBody>
      </p:sp>
      <p:sp>
        <p:nvSpPr>
          <p:cNvPr id="146435" name="Rectangle 3">
            <a:extLst>
              <a:ext uri="{FF2B5EF4-FFF2-40B4-BE49-F238E27FC236}">
                <a16:creationId xmlns:a16="http://schemas.microsoft.com/office/drawing/2014/main" id="{198E16C8-A051-3657-5210-FC0A3D9697F5}"/>
              </a:ext>
            </a:extLst>
          </p:cNvPr>
          <p:cNvSpPr>
            <a:spLocks noChangeArrowheads="1"/>
          </p:cNvSpPr>
          <p:nvPr/>
        </p:nvSpPr>
        <p:spPr bwMode="auto">
          <a:xfrm>
            <a:off x="1371600" y="5410200"/>
            <a:ext cx="70866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defRPr sz="3200">
                <a:solidFill>
                  <a:schemeClr val="tx1"/>
                </a:solidFill>
                <a:latin typeface="Times New Roman" panose="02020603050405020304" pitchFamily="18" charset="0"/>
              </a:defRPr>
            </a:lvl1pPr>
            <a:lvl2pPr>
              <a:spcBef>
                <a:spcPct val="20000"/>
              </a:spcBef>
              <a:defRPr sz="2800">
                <a:solidFill>
                  <a:schemeClr val="tx1"/>
                </a:solidFill>
                <a:latin typeface="Times New Roman" panose="02020603050405020304" pitchFamily="18" charset="0"/>
              </a:defRPr>
            </a:lvl2pPr>
            <a:lvl3pPr>
              <a:spcBef>
                <a:spcPct val="20000"/>
              </a:spcBef>
              <a:defRPr sz="2400">
                <a:solidFill>
                  <a:schemeClr val="tx1"/>
                </a:solidFill>
                <a:latin typeface="Times New Roman" panose="02020603050405020304" pitchFamily="18" charset="0"/>
              </a:defRPr>
            </a:lvl3pPr>
            <a:lvl4pPr>
              <a:spcBef>
                <a:spcPct val="20000"/>
              </a:spcBef>
              <a:defRPr sz="2000">
                <a:solidFill>
                  <a:schemeClr val="tx1"/>
                </a:solidFill>
                <a:latin typeface="Times New Roman" panose="02020603050405020304" pitchFamily="18" charset="0"/>
              </a:defRPr>
            </a:lvl4pPr>
            <a:lvl5pPr>
              <a:spcBef>
                <a:spcPct val="20000"/>
              </a:spcBef>
              <a:defRPr sz="2000">
                <a:solidFill>
                  <a:schemeClr val="tx1"/>
                </a:solidFill>
                <a:latin typeface="Times New Roman" panose="02020603050405020304" pitchFamily="18" charset="0"/>
              </a:defRPr>
            </a:lvl5pPr>
            <a:lvl6pPr algn="ctr" eaLnBrk="0" fontAlgn="base" hangingPunct="0">
              <a:spcBef>
                <a:spcPct val="20000"/>
              </a:spcBef>
              <a:spcAft>
                <a:spcPct val="0"/>
              </a:spcAft>
              <a:defRPr sz="2000">
                <a:solidFill>
                  <a:schemeClr val="tx1"/>
                </a:solidFill>
                <a:latin typeface="Times New Roman" panose="02020603050405020304" pitchFamily="18" charset="0"/>
              </a:defRPr>
            </a:lvl6pPr>
            <a:lvl7pPr algn="ctr" eaLnBrk="0" fontAlgn="base" hangingPunct="0">
              <a:spcBef>
                <a:spcPct val="20000"/>
              </a:spcBef>
              <a:spcAft>
                <a:spcPct val="0"/>
              </a:spcAft>
              <a:defRPr sz="2000">
                <a:solidFill>
                  <a:schemeClr val="tx1"/>
                </a:solidFill>
                <a:latin typeface="Times New Roman" panose="02020603050405020304" pitchFamily="18" charset="0"/>
              </a:defRPr>
            </a:lvl7pPr>
            <a:lvl8pPr algn="ctr" eaLnBrk="0" fontAlgn="base" hangingPunct="0">
              <a:spcBef>
                <a:spcPct val="20000"/>
              </a:spcBef>
              <a:spcAft>
                <a:spcPct val="0"/>
              </a:spcAft>
              <a:defRPr sz="2000">
                <a:solidFill>
                  <a:schemeClr val="tx1"/>
                </a:solidFill>
                <a:latin typeface="Times New Roman" panose="02020603050405020304" pitchFamily="18" charset="0"/>
              </a:defRPr>
            </a:lvl8pPr>
            <a:lvl9pPr algn="ctr" eaLnBrk="0" fontAlgn="base" hangingPunct="0">
              <a:spcBef>
                <a:spcPct val="20000"/>
              </a:spcBef>
              <a:spcAft>
                <a:spcPct val="0"/>
              </a:spcAft>
              <a:defRPr sz="2000">
                <a:solidFill>
                  <a:schemeClr val="tx1"/>
                </a:solidFill>
                <a:latin typeface="Times New Roman" panose="02020603050405020304" pitchFamily="18" charset="0"/>
              </a:defRPr>
            </a:lvl9pPr>
          </a:lstStyle>
          <a:p>
            <a:pPr algn="l">
              <a:lnSpc>
                <a:spcPct val="70000"/>
              </a:lnSpc>
              <a:spcBef>
                <a:spcPct val="50000"/>
              </a:spcBef>
              <a:buClr>
                <a:srgbClr val="CC0000"/>
              </a:buClr>
              <a:buFontTx/>
              <a:buChar char="•"/>
            </a:pPr>
            <a:endParaRPr lang="en-US" altLang="en-US" sz="2400">
              <a:latin typeface="Arial" panose="020B0604020202020204" pitchFamily="34" charset="0"/>
            </a:endParaRPr>
          </a:p>
        </p:txBody>
      </p:sp>
      <p:pic>
        <p:nvPicPr>
          <p:cNvPr id="146436" name="Picture 4">
            <a:extLst>
              <a:ext uri="{FF2B5EF4-FFF2-40B4-BE49-F238E27FC236}">
                <a16:creationId xmlns:a16="http://schemas.microsoft.com/office/drawing/2014/main" id="{877475F5-6A6E-28FE-DF07-823008AEF59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809625" cy="6858000"/>
          </a:xfrm>
          <a:prstGeom prst="rect">
            <a:avLst/>
          </a:prstGeom>
          <a:noFill/>
          <a:extLst>
            <a:ext uri="{909E8E84-426E-40DD-AFC4-6F175D3DCCD1}">
              <a14:hiddenFill xmlns:a14="http://schemas.microsoft.com/office/drawing/2010/main">
                <a:solidFill>
                  <a:srgbClr val="FFFFFF"/>
                </a:solidFill>
              </a14:hiddenFill>
            </a:ext>
          </a:extLst>
        </p:spPr>
      </p:pic>
      <p:sp>
        <p:nvSpPr>
          <p:cNvPr id="146441" name="Text Box 9">
            <a:extLst>
              <a:ext uri="{FF2B5EF4-FFF2-40B4-BE49-F238E27FC236}">
                <a16:creationId xmlns:a16="http://schemas.microsoft.com/office/drawing/2014/main" id="{205B0666-B174-42EA-4E46-9694BD807E90}"/>
              </a:ext>
            </a:extLst>
          </p:cNvPr>
          <p:cNvSpPr txBox="1">
            <a:spLocks noChangeArrowheads="1"/>
          </p:cNvSpPr>
          <p:nvPr/>
        </p:nvSpPr>
        <p:spPr bwMode="auto">
          <a:xfrm>
            <a:off x="914400" y="457200"/>
            <a:ext cx="73914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b="1">
                <a:solidFill>
                  <a:srgbClr val="0000FF"/>
                </a:solidFill>
                <a:latin typeface="Arial" panose="020B0604020202020204" pitchFamily="34" charset="0"/>
              </a:rPr>
              <a:t>Title III – Trusteeships</a:t>
            </a:r>
          </a:p>
        </p:txBody>
      </p:sp>
      <p:sp>
        <p:nvSpPr>
          <p:cNvPr id="146442" name="Text Box 10">
            <a:extLst>
              <a:ext uri="{FF2B5EF4-FFF2-40B4-BE49-F238E27FC236}">
                <a16:creationId xmlns:a16="http://schemas.microsoft.com/office/drawing/2014/main" id="{E1BEB273-6119-2EA5-D771-782B2751EE96}"/>
              </a:ext>
            </a:extLst>
          </p:cNvPr>
          <p:cNvSpPr txBox="1">
            <a:spLocks noChangeArrowheads="1"/>
          </p:cNvSpPr>
          <p:nvPr/>
        </p:nvSpPr>
        <p:spPr bwMode="auto">
          <a:xfrm>
            <a:off x="914400" y="1447800"/>
            <a:ext cx="7315200" cy="5240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tabLst>
                <a:tab pos="457200" algn="l"/>
              </a:tabLst>
              <a:defRPr sz="2400">
                <a:solidFill>
                  <a:schemeClr val="tx1"/>
                </a:solidFill>
                <a:latin typeface="Times New Roman" panose="02020603050405020304" pitchFamily="18" charset="0"/>
              </a:defRPr>
            </a:lvl1pPr>
            <a:lvl2pPr algn="l">
              <a:tabLst>
                <a:tab pos="457200" algn="l"/>
              </a:tabLst>
              <a:defRPr sz="2400">
                <a:solidFill>
                  <a:schemeClr val="tx1"/>
                </a:solidFill>
                <a:latin typeface="Times New Roman" panose="02020603050405020304" pitchFamily="18" charset="0"/>
              </a:defRPr>
            </a:lvl2pPr>
            <a:lvl3pPr algn="l">
              <a:tabLst>
                <a:tab pos="457200" algn="l"/>
              </a:tabLst>
              <a:defRPr sz="2400">
                <a:solidFill>
                  <a:schemeClr val="tx1"/>
                </a:solidFill>
                <a:latin typeface="Times New Roman" panose="02020603050405020304" pitchFamily="18" charset="0"/>
              </a:defRPr>
            </a:lvl3pPr>
            <a:lvl4pPr algn="l">
              <a:tabLst>
                <a:tab pos="457200" algn="l"/>
              </a:tabLst>
              <a:defRPr sz="2400">
                <a:solidFill>
                  <a:schemeClr val="tx1"/>
                </a:solidFill>
                <a:latin typeface="Times New Roman" panose="02020603050405020304" pitchFamily="18" charset="0"/>
              </a:defRPr>
            </a:lvl4pPr>
            <a:lvl5pPr algn="l">
              <a:tabLst>
                <a:tab pos="457200" algn="l"/>
              </a:tabLst>
              <a:defRPr sz="2400">
                <a:solidFill>
                  <a:schemeClr val="tx1"/>
                </a:solidFill>
                <a:latin typeface="Times New Roman" panose="02020603050405020304" pitchFamily="18" charset="0"/>
              </a:defRPr>
            </a:lvl5pPr>
            <a:lvl6pPr eaLnBrk="0" fontAlgn="base" hangingPunct="0">
              <a:spcBef>
                <a:spcPct val="0"/>
              </a:spcBef>
              <a:spcAft>
                <a:spcPct val="0"/>
              </a:spcAft>
              <a:tabLst>
                <a:tab pos="457200" algn="l"/>
              </a:tabLst>
              <a:defRPr sz="2400">
                <a:solidFill>
                  <a:schemeClr val="tx1"/>
                </a:solidFill>
                <a:latin typeface="Times New Roman" panose="02020603050405020304" pitchFamily="18" charset="0"/>
              </a:defRPr>
            </a:lvl6pPr>
            <a:lvl7pPr eaLnBrk="0" fontAlgn="base" hangingPunct="0">
              <a:spcBef>
                <a:spcPct val="0"/>
              </a:spcBef>
              <a:spcAft>
                <a:spcPct val="0"/>
              </a:spcAft>
              <a:tabLst>
                <a:tab pos="457200" algn="l"/>
              </a:tabLst>
              <a:defRPr sz="2400">
                <a:solidFill>
                  <a:schemeClr val="tx1"/>
                </a:solidFill>
                <a:latin typeface="Times New Roman" panose="02020603050405020304" pitchFamily="18" charset="0"/>
              </a:defRPr>
            </a:lvl7pPr>
            <a:lvl8pPr eaLnBrk="0" fontAlgn="base" hangingPunct="0">
              <a:spcBef>
                <a:spcPct val="0"/>
              </a:spcBef>
              <a:spcAft>
                <a:spcPct val="0"/>
              </a:spcAft>
              <a:tabLst>
                <a:tab pos="457200" algn="l"/>
              </a:tabLst>
              <a:defRPr sz="2400">
                <a:solidFill>
                  <a:schemeClr val="tx1"/>
                </a:solidFill>
                <a:latin typeface="Times New Roman" panose="02020603050405020304" pitchFamily="18" charset="0"/>
              </a:defRPr>
            </a:lvl8pPr>
            <a:lvl9pPr eaLnBrk="0" fontAlgn="base" hangingPunct="0">
              <a:spcBef>
                <a:spcPct val="0"/>
              </a:spcBef>
              <a:spcAft>
                <a:spcPct val="0"/>
              </a:spcAft>
              <a:tabLst>
                <a:tab pos="457200" algn="l"/>
              </a:tabLst>
              <a:defRPr sz="2400">
                <a:solidFill>
                  <a:schemeClr val="tx1"/>
                </a:solidFill>
                <a:latin typeface="Times New Roman" panose="02020603050405020304" pitchFamily="18" charset="0"/>
              </a:defRPr>
            </a:lvl9pPr>
          </a:lstStyle>
          <a:p>
            <a:pPr>
              <a:spcBef>
                <a:spcPct val="30000"/>
              </a:spcBef>
              <a:buClr>
                <a:srgbClr val="FF0000"/>
              </a:buClr>
              <a:buSzPct val="150000"/>
              <a:buFont typeface="Wingdings" panose="05000000000000000000" pitchFamily="2" charset="2"/>
              <a:buChar char="Ø"/>
            </a:pPr>
            <a:r>
              <a:rPr lang="en-US" altLang="en-US" b="1">
                <a:latin typeface="Arial" panose="020B0604020202020204" pitchFamily="34" charset="0"/>
              </a:rPr>
              <a:t> 	A trusteeship</a:t>
            </a:r>
          </a:p>
          <a:p>
            <a:pPr>
              <a:spcBef>
                <a:spcPct val="30000"/>
              </a:spcBef>
              <a:buClr>
                <a:srgbClr val="FF0000"/>
              </a:buClr>
              <a:buSzPct val="150000"/>
              <a:buFont typeface="Verdana" panose="020B0604030504040204" pitchFamily="34" charset="0"/>
              <a:buChar char="●"/>
            </a:pPr>
            <a:r>
              <a:rPr lang="en-US" altLang="en-US" b="1">
                <a:latin typeface="Arial" panose="020B0604020202020204" pitchFamily="34" charset="0"/>
              </a:rPr>
              <a:t>  is “any receivership, trusteeship, or other 	method of supervision or control whereby a 	labor organization suspends the autonomy 	otherwise available to a subordinate body 	under its constitution and bylaws.” </a:t>
            </a:r>
          </a:p>
          <a:p>
            <a:pPr>
              <a:spcBef>
                <a:spcPct val="30000"/>
              </a:spcBef>
              <a:buClr>
                <a:srgbClr val="FF0000"/>
              </a:buClr>
              <a:buSzPct val="150000"/>
              <a:buFont typeface="Verdana" panose="020B0604030504040204" pitchFamily="34" charset="0"/>
              <a:buChar char="●"/>
            </a:pPr>
            <a:r>
              <a:rPr lang="en-US" altLang="en-US" b="1">
                <a:latin typeface="Arial" panose="020B0604020202020204" pitchFamily="34" charset="0"/>
              </a:rPr>
              <a:t>  may only be imposed for the purposes 	specified in the LMRDA, and</a:t>
            </a:r>
          </a:p>
          <a:p>
            <a:pPr>
              <a:spcBef>
                <a:spcPct val="30000"/>
              </a:spcBef>
              <a:buClr>
                <a:srgbClr val="FF0000"/>
              </a:buClr>
              <a:buSzPct val="150000"/>
              <a:buFont typeface="Verdana" panose="020B0604030504040204" pitchFamily="34" charset="0"/>
              <a:buChar char="●"/>
            </a:pPr>
            <a:r>
              <a:rPr lang="en-US" altLang="en-US" b="1">
                <a:latin typeface="Arial" panose="020B0604020202020204" pitchFamily="34" charset="0"/>
              </a:rPr>
              <a:t>  must be established and administered in 	accordance with the constitution and bylaws 	of the labor organization that imposed it.</a:t>
            </a:r>
            <a:br>
              <a:rPr lang="en-US" altLang="en-US" b="1">
                <a:latin typeface="Arial" panose="020B0604020202020204" pitchFamily="34" charset="0"/>
              </a:rPr>
            </a:br>
            <a:endParaRPr lang="en-US" altLang="en-US" b="1">
              <a:latin typeface="Arial" panose="020B0604020202020204" pitchFamily="34" charset="0"/>
            </a:endParaRPr>
          </a:p>
          <a:p>
            <a:pPr>
              <a:spcBef>
                <a:spcPct val="20000"/>
              </a:spcBef>
              <a:buClr>
                <a:srgbClr val="FF0000"/>
              </a:buClr>
              <a:buSzPct val="150000"/>
              <a:buFont typeface="Verdana" panose="020B0604030504040204" pitchFamily="34" charset="0"/>
              <a:buNone/>
            </a:pPr>
            <a:endParaRPr lang="en-US" altLang="en-US">
              <a:latin typeface="Arial" panose="020B0604020202020204" pitchFamily="34"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a:extLst>
              <a:ext uri="{FF2B5EF4-FFF2-40B4-BE49-F238E27FC236}">
                <a16:creationId xmlns:a16="http://schemas.microsoft.com/office/drawing/2014/main" id="{35F33AB9-F882-CCD3-FE62-6D6632459C8D}"/>
              </a:ext>
            </a:extLst>
          </p:cNvPr>
          <p:cNvSpPr>
            <a:spLocks noChangeArrowheads="1"/>
          </p:cNvSpPr>
          <p:nvPr/>
        </p:nvSpPr>
        <p:spPr bwMode="auto">
          <a:xfrm>
            <a:off x="685800" y="304800"/>
            <a:ext cx="77724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4400">
                <a:solidFill>
                  <a:schemeClr val="tx2"/>
                </a:solidFill>
                <a:latin typeface="Times New Roman" panose="02020603050405020304" pitchFamily="18" charset="0"/>
              </a:defRPr>
            </a:lvl1pPr>
            <a:lvl2pPr>
              <a:defRPr sz="4400">
                <a:solidFill>
                  <a:schemeClr val="tx2"/>
                </a:solidFill>
                <a:latin typeface="Times New Roman" panose="02020603050405020304" pitchFamily="18" charset="0"/>
              </a:defRPr>
            </a:lvl2pPr>
            <a:lvl3pPr>
              <a:defRPr sz="4400">
                <a:solidFill>
                  <a:schemeClr val="tx2"/>
                </a:solidFill>
                <a:latin typeface="Times New Roman" panose="02020603050405020304" pitchFamily="18" charset="0"/>
              </a:defRPr>
            </a:lvl3pPr>
            <a:lvl4pPr>
              <a:defRPr sz="4400">
                <a:solidFill>
                  <a:schemeClr val="tx2"/>
                </a:solidFill>
                <a:latin typeface="Times New Roman" panose="02020603050405020304" pitchFamily="18" charset="0"/>
              </a:defRPr>
            </a:lvl4pPr>
            <a:lvl5pPr>
              <a:defRPr sz="4400">
                <a:solidFill>
                  <a:schemeClr val="tx2"/>
                </a:solidFill>
                <a:latin typeface="Times New Roman" panose="02020603050405020304" pitchFamily="18" charset="0"/>
              </a:defRPr>
            </a:lvl5pPr>
            <a:lvl6pPr marL="457200" algn="ctr" eaLnBrk="0" fontAlgn="base" hangingPunct="0">
              <a:spcBef>
                <a:spcPct val="0"/>
              </a:spcBef>
              <a:spcAft>
                <a:spcPct val="0"/>
              </a:spcAft>
              <a:defRPr sz="4400">
                <a:solidFill>
                  <a:schemeClr val="tx2"/>
                </a:solidFill>
                <a:latin typeface="Times New Roman" panose="02020603050405020304" pitchFamily="18" charset="0"/>
              </a:defRPr>
            </a:lvl6pPr>
            <a:lvl7pPr marL="914400" algn="ctr" eaLnBrk="0" fontAlgn="base" hangingPunct="0">
              <a:spcBef>
                <a:spcPct val="0"/>
              </a:spcBef>
              <a:spcAft>
                <a:spcPct val="0"/>
              </a:spcAft>
              <a:defRPr sz="4400">
                <a:solidFill>
                  <a:schemeClr val="tx2"/>
                </a:solidFill>
                <a:latin typeface="Times New Roman" panose="02020603050405020304" pitchFamily="18" charset="0"/>
              </a:defRPr>
            </a:lvl7pPr>
            <a:lvl8pPr marL="1371600" algn="ctr" eaLnBrk="0" fontAlgn="base" hangingPunct="0">
              <a:spcBef>
                <a:spcPct val="0"/>
              </a:spcBef>
              <a:spcAft>
                <a:spcPct val="0"/>
              </a:spcAft>
              <a:defRPr sz="4400">
                <a:solidFill>
                  <a:schemeClr val="tx2"/>
                </a:solidFill>
                <a:latin typeface="Times New Roman" panose="02020603050405020304" pitchFamily="18" charset="0"/>
              </a:defRPr>
            </a:lvl8pPr>
            <a:lvl9pPr marL="1828800" algn="ctr" eaLnBrk="0" fontAlgn="base" hangingPunct="0">
              <a:spcBef>
                <a:spcPct val="0"/>
              </a:spcBef>
              <a:spcAft>
                <a:spcPct val="0"/>
              </a:spcAft>
              <a:defRPr sz="4400">
                <a:solidFill>
                  <a:schemeClr val="tx2"/>
                </a:solidFill>
                <a:latin typeface="Times New Roman" panose="02020603050405020304" pitchFamily="18" charset="0"/>
              </a:defRPr>
            </a:lvl9pPr>
          </a:lstStyle>
          <a:p>
            <a:endParaRPr lang="en-US" altLang="en-US" sz="3200" b="1">
              <a:solidFill>
                <a:srgbClr val="0000FF"/>
              </a:solidFill>
              <a:latin typeface="Arial" panose="020B0604020202020204" pitchFamily="34" charset="0"/>
            </a:endParaRPr>
          </a:p>
        </p:txBody>
      </p:sp>
      <p:sp>
        <p:nvSpPr>
          <p:cNvPr id="138243" name="Rectangle 3">
            <a:extLst>
              <a:ext uri="{FF2B5EF4-FFF2-40B4-BE49-F238E27FC236}">
                <a16:creationId xmlns:a16="http://schemas.microsoft.com/office/drawing/2014/main" id="{1D358BF1-5430-69E5-A487-2B92CA83462E}"/>
              </a:ext>
            </a:extLst>
          </p:cNvPr>
          <p:cNvSpPr>
            <a:spLocks noChangeArrowheads="1"/>
          </p:cNvSpPr>
          <p:nvPr/>
        </p:nvSpPr>
        <p:spPr bwMode="auto">
          <a:xfrm>
            <a:off x="1371600" y="5410200"/>
            <a:ext cx="70866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defRPr sz="3200">
                <a:solidFill>
                  <a:schemeClr val="tx1"/>
                </a:solidFill>
                <a:latin typeface="Times New Roman" panose="02020603050405020304" pitchFamily="18" charset="0"/>
              </a:defRPr>
            </a:lvl1pPr>
            <a:lvl2pPr>
              <a:spcBef>
                <a:spcPct val="20000"/>
              </a:spcBef>
              <a:defRPr sz="2800">
                <a:solidFill>
                  <a:schemeClr val="tx1"/>
                </a:solidFill>
                <a:latin typeface="Times New Roman" panose="02020603050405020304" pitchFamily="18" charset="0"/>
              </a:defRPr>
            </a:lvl2pPr>
            <a:lvl3pPr>
              <a:spcBef>
                <a:spcPct val="20000"/>
              </a:spcBef>
              <a:defRPr sz="2400">
                <a:solidFill>
                  <a:schemeClr val="tx1"/>
                </a:solidFill>
                <a:latin typeface="Times New Roman" panose="02020603050405020304" pitchFamily="18" charset="0"/>
              </a:defRPr>
            </a:lvl3pPr>
            <a:lvl4pPr>
              <a:spcBef>
                <a:spcPct val="20000"/>
              </a:spcBef>
              <a:defRPr sz="2000">
                <a:solidFill>
                  <a:schemeClr val="tx1"/>
                </a:solidFill>
                <a:latin typeface="Times New Roman" panose="02020603050405020304" pitchFamily="18" charset="0"/>
              </a:defRPr>
            </a:lvl4pPr>
            <a:lvl5pPr>
              <a:spcBef>
                <a:spcPct val="20000"/>
              </a:spcBef>
              <a:defRPr sz="2000">
                <a:solidFill>
                  <a:schemeClr val="tx1"/>
                </a:solidFill>
                <a:latin typeface="Times New Roman" panose="02020603050405020304" pitchFamily="18" charset="0"/>
              </a:defRPr>
            </a:lvl5pPr>
            <a:lvl6pPr algn="ctr" eaLnBrk="0" fontAlgn="base" hangingPunct="0">
              <a:spcBef>
                <a:spcPct val="20000"/>
              </a:spcBef>
              <a:spcAft>
                <a:spcPct val="0"/>
              </a:spcAft>
              <a:defRPr sz="2000">
                <a:solidFill>
                  <a:schemeClr val="tx1"/>
                </a:solidFill>
                <a:latin typeface="Times New Roman" panose="02020603050405020304" pitchFamily="18" charset="0"/>
              </a:defRPr>
            </a:lvl6pPr>
            <a:lvl7pPr algn="ctr" eaLnBrk="0" fontAlgn="base" hangingPunct="0">
              <a:spcBef>
                <a:spcPct val="20000"/>
              </a:spcBef>
              <a:spcAft>
                <a:spcPct val="0"/>
              </a:spcAft>
              <a:defRPr sz="2000">
                <a:solidFill>
                  <a:schemeClr val="tx1"/>
                </a:solidFill>
                <a:latin typeface="Times New Roman" panose="02020603050405020304" pitchFamily="18" charset="0"/>
              </a:defRPr>
            </a:lvl7pPr>
            <a:lvl8pPr algn="ctr" eaLnBrk="0" fontAlgn="base" hangingPunct="0">
              <a:spcBef>
                <a:spcPct val="20000"/>
              </a:spcBef>
              <a:spcAft>
                <a:spcPct val="0"/>
              </a:spcAft>
              <a:defRPr sz="2000">
                <a:solidFill>
                  <a:schemeClr val="tx1"/>
                </a:solidFill>
                <a:latin typeface="Times New Roman" panose="02020603050405020304" pitchFamily="18" charset="0"/>
              </a:defRPr>
            </a:lvl8pPr>
            <a:lvl9pPr algn="ctr" eaLnBrk="0" fontAlgn="base" hangingPunct="0">
              <a:spcBef>
                <a:spcPct val="20000"/>
              </a:spcBef>
              <a:spcAft>
                <a:spcPct val="0"/>
              </a:spcAft>
              <a:defRPr sz="2000">
                <a:solidFill>
                  <a:schemeClr val="tx1"/>
                </a:solidFill>
                <a:latin typeface="Times New Roman" panose="02020603050405020304" pitchFamily="18" charset="0"/>
              </a:defRPr>
            </a:lvl9pPr>
          </a:lstStyle>
          <a:p>
            <a:pPr algn="l">
              <a:lnSpc>
                <a:spcPct val="70000"/>
              </a:lnSpc>
              <a:spcBef>
                <a:spcPct val="50000"/>
              </a:spcBef>
              <a:buClr>
                <a:srgbClr val="CC0000"/>
              </a:buClr>
              <a:buFontTx/>
              <a:buChar char="•"/>
            </a:pPr>
            <a:endParaRPr lang="en-US" altLang="en-US" sz="2400">
              <a:latin typeface="Arial" panose="020B0604020202020204" pitchFamily="34" charset="0"/>
            </a:endParaRPr>
          </a:p>
        </p:txBody>
      </p:sp>
      <p:pic>
        <p:nvPicPr>
          <p:cNvPr id="138244" name="Picture 4">
            <a:extLst>
              <a:ext uri="{FF2B5EF4-FFF2-40B4-BE49-F238E27FC236}">
                <a16:creationId xmlns:a16="http://schemas.microsoft.com/office/drawing/2014/main" id="{C9630161-8117-E188-25BC-B9140902432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809625" cy="6858000"/>
          </a:xfrm>
          <a:prstGeom prst="rect">
            <a:avLst/>
          </a:prstGeom>
          <a:noFill/>
          <a:extLst>
            <a:ext uri="{909E8E84-426E-40DD-AFC4-6F175D3DCCD1}">
              <a14:hiddenFill xmlns:a14="http://schemas.microsoft.com/office/drawing/2010/main">
                <a:solidFill>
                  <a:srgbClr val="FFFFFF"/>
                </a:solidFill>
              </a14:hiddenFill>
            </a:ext>
          </a:extLst>
        </p:spPr>
      </p:pic>
      <p:sp>
        <p:nvSpPr>
          <p:cNvPr id="138255" name="Text Box 15">
            <a:extLst>
              <a:ext uri="{FF2B5EF4-FFF2-40B4-BE49-F238E27FC236}">
                <a16:creationId xmlns:a16="http://schemas.microsoft.com/office/drawing/2014/main" id="{AF0274E0-FFE4-1C7D-4870-39A56BAFD90C}"/>
              </a:ext>
            </a:extLst>
          </p:cNvPr>
          <p:cNvSpPr txBox="1">
            <a:spLocks noChangeArrowheads="1"/>
          </p:cNvSpPr>
          <p:nvPr/>
        </p:nvSpPr>
        <p:spPr bwMode="auto">
          <a:xfrm>
            <a:off x="1143000" y="457200"/>
            <a:ext cx="6934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b="1">
                <a:solidFill>
                  <a:srgbClr val="0000FF"/>
                </a:solidFill>
                <a:latin typeface="Arial" panose="020B0604020202020204" pitchFamily="34" charset="0"/>
              </a:rPr>
              <a:t>Trusteeships - Allowable purposes</a:t>
            </a:r>
          </a:p>
        </p:txBody>
      </p:sp>
      <p:sp>
        <p:nvSpPr>
          <p:cNvPr id="138257" name="Text Box 17">
            <a:extLst>
              <a:ext uri="{FF2B5EF4-FFF2-40B4-BE49-F238E27FC236}">
                <a16:creationId xmlns:a16="http://schemas.microsoft.com/office/drawing/2014/main" id="{50EB1942-9D57-7854-453F-5E75A172329F}"/>
              </a:ext>
            </a:extLst>
          </p:cNvPr>
          <p:cNvSpPr txBox="1">
            <a:spLocks noChangeArrowheads="1"/>
          </p:cNvSpPr>
          <p:nvPr/>
        </p:nvSpPr>
        <p:spPr bwMode="auto">
          <a:xfrm>
            <a:off x="762000" y="1524000"/>
            <a:ext cx="7848600" cy="4656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tabLst>
                <a:tab pos="392113" algn="l"/>
                <a:tab pos="914400" algn="l"/>
              </a:tabLst>
              <a:defRPr sz="2400">
                <a:solidFill>
                  <a:schemeClr val="tx1"/>
                </a:solidFill>
                <a:latin typeface="Times New Roman" panose="02020603050405020304" pitchFamily="18" charset="0"/>
              </a:defRPr>
            </a:lvl1pPr>
            <a:lvl2pPr marL="396875" algn="l">
              <a:tabLst>
                <a:tab pos="392113" algn="l"/>
                <a:tab pos="914400" algn="l"/>
              </a:tabLst>
              <a:defRPr sz="2400">
                <a:solidFill>
                  <a:schemeClr val="tx1"/>
                </a:solidFill>
                <a:latin typeface="Times New Roman" panose="02020603050405020304" pitchFamily="18" charset="0"/>
              </a:defRPr>
            </a:lvl2pPr>
            <a:lvl3pPr algn="l">
              <a:tabLst>
                <a:tab pos="392113" algn="l"/>
                <a:tab pos="914400" algn="l"/>
              </a:tabLst>
              <a:defRPr sz="2400">
                <a:solidFill>
                  <a:schemeClr val="tx1"/>
                </a:solidFill>
                <a:latin typeface="Times New Roman" panose="02020603050405020304" pitchFamily="18" charset="0"/>
              </a:defRPr>
            </a:lvl3pPr>
            <a:lvl4pPr algn="l">
              <a:tabLst>
                <a:tab pos="392113" algn="l"/>
                <a:tab pos="914400" algn="l"/>
              </a:tabLst>
              <a:defRPr sz="2400">
                <a:solidFill>
                  <a:schemeClr val="tx1"/>
                </a:solidFill>
                <a:latin typeface="Times New Roman" panose="02020603050405020304" pitchFamily="18" charset="0"/>
              </a:defRPr>
            </a:lvl4pPr>
            <a:lvl5pPr algn="l">
              <a:tabLst>
                <a:tab pos="392113" algn="l"/>
                <a:tab pos="914400" algn="l"/>
              </a:tabLst>
              <a:defRPr sz="2400">
                <a:solidFill>
                  <a:schemeClr val="tx1"/>
                </a:solidFill>
                <a:latin typeface="Times New Roman" panose="02020603050405020304" pitchFamily="18" charset="0"/>
              </a:defRPr>
            </a:lvl5pPr>
            <a:lvl6pPr eaLnBrk="0" fontAlgn="base" hangingPunct="0">
              <a:spcBef>
                <a:spcPct val="0"/>
              </a:spcBef>
              <a:spcAft>
                <a:spcPct val="0"/>
              </a:spcAft>
              <a:tabLst>
                <a:tab pos="392113" algn="l"/>
                <a:tab pos="914400" algn="l"/>
              </a:tabLst>
              <a:defRPr sz="2400">
                <a:solidFill>
                  <a:schemeClr val="tx1"/>
                </a:solidFill>
                <a:latin typeface="Times New Roman" panose="02020603050405020304" pitchFamily="18" charset="0"/>
              </a:defRPr>
            </a:lvl6pPr>
            <a:lvl7pPr eaLnBrk="0" fontAlgn="base" hangingPunct="0">
              <a:spcBef>
                <a:spcPct val="0"/>
              </a:spcBef>
              <a:spcAft>
                <a:spcPct val="0"/>
              </a:spcAft>
              <a:tabLst>
                <a:tab pos="392113" algn="l"/>
                <a:tab pos="914400" algn="l"/>
              </a:tabLst>
              <a:defRPr sz="2400">
                <a:solidFill>
                  <a:schemeClr val="tx1"/>
                </a:solidFill>
                <a:latin typeface="Times New Roman" panose="02020603050405020304" pitchFamily="18" charset="0"/>
              </a:defRPr>
            </a:lvl7pPr>
            <a:lvl8pPr eaLnBrk="0" fontAlgn="base" hangingPunct="0">
              <a:spcBef>
                <a:spcPct val="0"/>
              </a:spcBef>
              <a:spcAft>
                <a:spcPct val="0"/>
              </a:spcAft>
              <a:tabLst>
                <a:tab pos="392113" algn="l"/>
                <a:tab pos="914400" algn="l"/>
              </a:tabLst>
              <a:defRPr sz="2400">
                <a:solidFill>
                  <a:schemeClr val="tx1"/>
                </a:solidFill>
                <a:latin typeface="Times New Roman" panose="02020603050405020304" pitchFamily="18" charset="0"/>
              </a:defRPr>
            </a:lvl8pPr>
            <a:lvl9pPr eaLnBrk="0" fontAlgn="base" hangingPunct="0">
              <a:spcBef>
                <a:spcPct val="0"/>
              </a:spcBef>
              <a:spcAft>
                <a:spcPct val="0"/>
              </a:spcAft>
              <a:tabLst>
                <a:tab pos="392113" algn="l"/>
                <a:tab pos="914400" algn="l"/>
              </a:tabLst>
              <a:defRPr sz="2400">
                <a:solidFill>
                  <a:schemeClr val="tx1"/>
                </a:solidFill>
                <a:latin typeface="Times New Roman" panose="02020603050405020304" pitchFamily="18" charset="0"/>
              </a:defRPr>
            </a:lvl9pPr>
          </a:lstStyle>
          <a:p>
            <a:pPr>
              <a:buClr>
                <a:srgbClr val="FF0000"/>
              </a:buClr>
              <a:buSzPct val="150000"/>
              <a:buFont typeface="Verdana" panose="020B0604030504040204" pitchFamily="34" charset="0"/>
              <a:buChar char="●"/>
            </a:pPr>
            <a:r>
              <a:rPr lang="en-US" altLang="en-US" b="1">
                <a:latin typeface="Arial" panose="020B0604020202020204" pitchFamily="34" charset="0"/>
              </a:rPr>
              <a:t> 	Trusteeships may be established for the 	following purposes:</a:t>
            </a:r>
          </a:p>
          <a:p>
            <a:pPr>
              <a:buClr>
                <a:srgbClr val="FF0000"/>
              </a:buClr>
              <a:buSzPct val="150000"/>
              <a:buFont typeface="Verdana" panose="020B0604030504040204" pitchFamily="34" charset="0"/>
              <a:buChar char="●"/>
            </a:pPr>
            <a:endParaRPr lang="en-US" altLang="en-US" b="1">
              <a:latin typeface="Arial" panose="020B0604020202020204" pitchFamily="34" charset="0"/>
            </a:endParaRPr>
          </a:p>
          <a:p>
            <a:pPr lvl="1">
              <a:buClr>
                <a:srgbClr val="FF0000"/>
              </a:buClr>
              <a:buSzPct val="150000"/>
              <a:buFont typeface="Times New Roman" panose="02020603050405020304" pitchFamily="18" charset="0"/>
              <a:buChar char="–"/>
            </a:pPr>
            <a:r>
              <a:rPr lang="en-US" altLang="en-US" b="1">
                <a:latin typeface="Arial" panose="020B0604020202020204" pitchFamily="34" charset="0"/>
              </a:rPr>
              <a:t> 	correcting corruption or financial 		malpractice</a:t>
            </a:r>
          </a:p>
          <a:p>
            <a:pPr lvl="1">
              <a:buClr>
                <a:srgbClr val="FF0000"/>
              </a:buClr>
              <a:buSzPct val="150000"/>
              <a:buFont typeface="Times New Roman" panose="02020603050405020304" pitchFamily="18" charset="0"/>
              <a:buChar char="–"/>
            </a:pPr>
            <a:r>
              <a:rPr lang="en-US" altLang="en-US" b="1">
                <a:latin typeface="Arial" panose="020B0604020202020204" pitchFamily="34" charset="0"/>
              </a:rPr>
              <a:t> 	assuring the performance of collective 	bargaining agreements</a:t>
            </a:r>
          </a:p>
          <a:p>
            <a:pPr lvl="1">
              <a:buClr>
                <a:srgbClr val="FF0000"/>
              </a:buClr>
              <a:buSzPct val="150000"/>
              <a:buFont typeface="Times New Roman" panose="02020603050405020304" pitchFamily="18" charset="0"/>
              <a:buChar char="–"/>
            </a:pPr>
            <a:r>
              <a:rPr lang="en-US" altLang="en-US" b="1">
                <a:latin typeface="Arial" panose="020B0604020202020204" pitchFamily="34" charset="0"/>
              </a:rPr>
              <a:t> 	restoring democratic procedures</a:t>
            </a:r>
          </a:p>
          <a:p>
            <a:pPr lvl="1">
              <a:buClr>
                <a:srgbClr val="FF0000"/>
              </a:buClr>
              <a:buSzPct val="150000"/>
              <a:buFont typeface="Times New Roman" panose="02020603050405020304" pitchFamily="18" charset="0"/>
              <a:buChar char="–"/>
            </a:pPr>
            <a:r>
              <a:rPr lang="en-US" altLang="en-US" b="1">
                <a:latin typeface="Arial" panose="020B0604020202020204" pitchFamily="34" charset="0"/>
              </a:rPr>
              <a:t> 	otherwise carrying out the legitimate objects 	of the union</a:t>
            </a:r>
          </a:p>
          <a:p>
            <a:pPr algn="ctr"/>
            <a:endParaRPr lang="en-US" altLang="en-US" b="1"/>
          </a:p>
          <a:p>
            <a:pPr>
              <a:spcBef>
                <a:spcPct val="50000"/>
              </a:spcBef>
            </a:pPr>
            <a:endParaRPr lang="en-US" alt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a:extLst>
              <a:ext uri="{FF2B5EF4-FFF2-40B4-BE49-F238E27FC236}">
                <a16:creationId xmlns:a16="http://schemas.microsoft.com/office/drawing/2014/main" id="{F5C954EC-FBB1-4924-706A-A758806E11C7}"/>
              </a:ext>
            </a:extLst>
          </p:cNvPr>
          <p:cNvSpPr>
            <a:spLocks noChangeArrowheads="1"/>
          </p:cNvSpPr>
          <p:nvPr/>
        </p:nvSpPr>
        <p:spPr bwMode="auto">
          <a:xfrm>
            <a:off x="685800" y="304800"/>
            <a:ext cx="77724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4400">
                <a:solidFill>
                  <a:schemeClr val="tx2"/>
                </a:solidFill>
                <a:latin typeface="Times New Roman" panose="02020603050405020304" pitchFamily="18" charset="0"/>
              </a:defRPr>
            </a:lvl1pPr>
            <a:lvl2pPr>
              <a:defRPr sz="4400">
                <a:solidFill>
                  <a:schemeClr val="tx2"/>
                </a:solidFill>
                <a:latin typeface="Times New Roman" panose="02020603050405020304" pitchFamily="18" charset="0"/>
              </a:defRPr>
            </a:lvl2pPr>
            <a:lvl3pPr>
              <a:defRPr sz="4400">
                <a:solidFill>
                  <a:schemeClr val="tx2"/>
                </a:solidFill>
                <a:latin typeface="Times New Roman" panose="02020603050405020304" pitchFamily="18" charset="0"/>
              </a:defRPr>
            </a:lvl3pPr>
            <a:lvl4pPr>
              <a:defRPr sz="4400">
                <a:solidFill>
                  <a:schemeClr val="tx2"/>
                </a:solidFill>
                <a:latin typeface="Times New Roman" panose="02020603050405020304" pitchFamily="18" charset="0"/>
              </a:defRPr>
            </a:lvl4pPr>
            <a:lvl5pPr>
              <a:defRPr sz="4400">
                <a:solidFill>
                  <a:schemeClr val="tx2"/>
                </a:solidFill>
                <a:latin typeface="Times New Roman" panose="02020603050405020304" pitchFamily="18" charset="0"/>
              </a:defRPr>
            </a:lvl5pPr>
            <a:lvl6pPr marL="457200" algn="ctr" eaLnBrk="0" fontAlgn="base" hangingPunct="0">
              <a:spcBef>
                <a:spcPct val="0"/>
              </a:spcBef>
              <a:spcAft>
                <a:spcPct val="0"/>
              </a:spcAft>
              <a:defRPr sz="4400">
                <a:solidFill>
                  <a:schemeClr val="tx2"/>
                </a:solidFill>
                <a:latin typeface="Times New Roman" panose="02020603050405020304" pitchFamily="18" charset="0"/>
              </a:defRPr>
            </a:lvl6pPr>
            <a:lvl7pPr marL="914400" algn="ctr" eaLnBrk="0" fontAlgn="base" hangingPunct="0">
              <a:spcBef>
                <a:spcPct val="0"/>
              </a:spcBef>
              <a:spcAft>
                <a:spcPct val="0"/>
              </a:spcAft>
              <a:defRPr sz="4400">
                <a:solidFill>
                  <a:schemeClr val="tx2"/>
                </a:solidFill>
                <a:latin typeface="Times New Roman" panose="02020603050405020304" pitchFamily="18" charset="0"/>
              </a:defRPr>
            </a:lvl7pPr>
            <a:lvl8pPr marL="1371600" algn="ctr" eaLnBrk="0" fontAlgn="base" hangingPunct="0">
              <a:spcBef>
                <a:spcPct val="0"/>
              </a:spcBef>
              <a:spcAft>
                <a:spcPct val="0"/>
              </a:spcAft>
              <a:defRPr sz="4400">
                <a:solidFill>
                  <a:schemeClr val="tx2"/>
                </a:solidFill>
                <a:latin typeface="Times New Roman" panose="02020603050405020304" pitchFamily="18" charset="0"/>
              </a:defRPr>
            </a:lvl8pPr>
            <a:lvl9pPr marL="1828800" algn="ctr" eaLnBrk="0" fontAlgn="base" hangingPunct="0">
              <a:spcBef>
                <a:spcPct val="0"/>
              </a:spcBef>
              <a:spcAft>
                <a:spcPct val="0"/>
              </a:spcAft>
              <a:defRPr sz="4400">
                <a:solidFill>
                  <a:schemeClr val="tx2"/>
                </a:solidFill>
                <a:latin typeface="Times New Roman" panose="02020603050405020304" pitchFamily="18" charset="0"/>
              </a:defRPr>
            </a:lvl9pPr>
          </a:lstStyle>
          <a:p>
            <a:endParaRPr lang="en-US" altLang="en-US">
              <a:latin typeface="Arial" panose="020B0604020202020204" pitchFamily="34" charset="0"/>
            </a:endParaRPr>
          </a:p>
        </p:txBody>
      </p:sp>
      <p:pic>
        <p:nvPicPr>
          <p:cNvPr id="62467" name="Picture 3">
            <a:extLst>
              <a:ext uri="{FF2B5EF4-FFF2-40B4-BE49-F238E27FC236}">
                <a16:creationId xmlns:a16="http://schemas.microsoft.com/office/drawing/2014/main" id="{4BA42446-A360-B239-AAD3-BB24223DD7D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809625" cy="6858000"/>
          </a:xfrm>
          <a:prstGeom prst="rect">
            <a:avLst/>
          </a:prstGeom>
          <a:noFill/>
          <a:extLst>
            <a:ext uri="{909E8E84-426E-40DD-AFC4-6F175D3DCCD1}">
              <a14:hiddenFill xmlns:a14="http://schemas.microsoft.com/office/drawing/2010/main">
                <a:solidFill>
                  <a:srgbClr val="FFFFFF"/>
                </a:solidFill>
              </a14:hiddenFill>
            </a:ext>
          </a:extLst>
        </p:spPr>
      </p:pic>
      <p:sp>
        <p:nvSpPr>
          <p:cNvPr id="62471" name="Text Box 7">
            <a:extLst>
              <a:ext uri="{FF2B5EF4-FFF2-40B4-BE49-F238E27FC236}">
                <a16:creationId xmlns:a16="http://schemas.microsoft.com/office/drawing/2014/main" id="{656F5785-FEC5-DDA3-9B2C-B41D9068C6CC}"/>
              </a:ext>
            </a:extLst>
          </p:cNvPr>
          <p:cNvSpPr txBox="1">
            <a:spLocks noChangeArrowheads="1"/>
          </p:cNvSpPr>
          <p:nvPr/>
        </p:nvSpPr>
        <p:spPr bwMode="auto">
          <a:xfrm>
            <a:off x="1066800" y="228600"/>
            <a:ext cx="7315200" cy="920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85000"/>
              </a:lnSpc>
              <a:spcBef>
                <a:spcPct val="50000"/>
              </a:spcBef>
            </a:pPr>
            <a:r>
              <a:rPr lang="en-US" altLang="en-US" sz="3200" b="1">
                <a:solidFill>
                  <a:srgbClr val="0000FF"/>
                </a:solidFill>
                <a:latin typeface="Arial" panose="020B0604020202020204" pitchFamily="34" charset="0"/>
              </a:rPr>
              <a:t>Trusteeship Reporting Requirements</a:t>
            </a:r>
            <a:endParaRPr lang="en-US" altLang="en-US" sz="3200" b="1">
              <a:latin typeface="Arial" panose="020B0604020202020204" pitchFamily="34" charset="0"/>
            </a:endParaRPr>
          </a:p>
        </p:txBody>
      </p:sp>
      <p:sp>
        <p:nvSpPr>
          <p:cNvPr id="62472" name="Text Box 8">
            <a:extLst>
              <a:ext uri="{FF2B5EF4-FFF2-40B4-BE49-F238E27FC236}">
                <a16:creationId xmlns:a16="http://schemas.microsoft.com/office/drawing/2014/main" id="{6C5414DC-0CBF-2BAD-57EA-74A97C9872A6}"/>
              </a:ext>
            </a:extLst>
          </p:cNvPr>
          <p:cNvSpPr txBox="1">
            <a:spLocks noChangeArrowheads="1"/>
          </p:cNvSpPr>
          <p:nvPr/>
        </p:nvSpPr>
        <p:spPr bwMode="auto">
          <a:xfrm>
            <a:off x="838200" y="1524000"/>
            <a:ext cx="7924800" cy="4291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tabLst>
                <a:tab pos="457200" algn="l"/>
                <a:tab pos="914400" algn="l"/>
                <a:tab pos="1371600" algn="l"/>
              </a:tabLst>
              <a:defRPr sz="2400">
                <a:solidFill>
                  <a:schemeClr val="tx1"/>
                </a:solidFill>
                <a:latin typeface="Times New Roman" panose="02020603050405020304" pitchFamily="18" charset="0"/>
              </a:defRPr>
            </a:lvl1pPr>
            <a:lvl2pPr algn="l">
              <a:tabLst>
                <a:tab pos="457200" algn="l"/>
                <a:tab pos="914400" algn="l"/>
                <a:tab pos="1371600" algn="l"/>
              </a:tabLst>
              <a:defRPr sz="2400">
                <a:solidFill>
                  <a:schemeClr val="tx1"/>
                </a:solidFill>
                <a:latin typeface="Times New Roman" panose="02020603050405020304" pitchFamily="18" charset="0"/>
              </a:defRPr>
            </a:lvl2pPr>
            <a:lvl3pPr algn="l">
              <a:tabLst>
                <a:tab pos="457200" algn="l"/>
                <a:tab pos="914400" algn="l"/>
                <a:tab pos="1371600" algn="l"/>
              </a:tabLst>
              <a:defRPr sz="2400">
                <a:solidFill>
                  <a:schemeClr val="tx1"/>
                </a:solidFill>
                <a:latin typeface="Times New Roman" panose="02020603050405020304" pitchFamily="18" charset="0"/>
              </a:defRPr>
            </a:lvl3pPr>
            <a:lvl4pPr algn="l">
              <a:tabLst>
                <a:tab pos="457200" algn="l"/>
                <a:tab pos="914400" algn="l"/>
                <a:tab pos="1371600" algn="l"/>
              </a:tabLst>
              <a:defRPr sz="2400">
                <a:solidFill>
                  <a:schemeClr val="tx1"/>
                </a:solidFill>
                <a:latin typeface="Times New Roman" panose="02020603050405020304" pitchFamily="18" charset="0"/>
              </a:defRPr>
            </a:lvl4pPr>
            <a:lvl5pPr algn="l">
              <a:tabLst>
                <a:tab pos="457200" algn="l"/>
                <a:tab pos="914400" algn="l"/>
                <a:tab pos="1371600" algn="l"/>
              </a:tabLst>
              <a:defRPr sz="2400">
                <a:solidFill>
                  <a:schemeClr val="tx1"/>
                </a:solidFill>
                <a:latin typeface="Times New Roman" panose="02020603050405020304" pitchFamily="18" charset="0"/>
              </a:defRPr>
            </a:lvl5pPr>
            <a:lvl6pPr eaLnBrk="0" fontAlgn="base" hangingPunct="0">
              <a:spcBef>
                <a:spcPct val="0"/>
              </a:spcBef>
              <a:spcAft>
                <a:spcPct val="0"/>
              </a:spcAft>
              <a:tabLst>
                <a:tab pos="457200" algn="l"/>
                <a:tab pos="914400" algn="l"/>
                <a:tab pos="1371600" algn="l"/>
              </a:tabLst>
              <a:defRPr sz="2400">
                <a:solidFill>
                  <a:schemeClr val="tx1"/>
                </a:solidFill>
                <a:latin typeface="Times New Roman" panose="02020603050405020304" pitchFamily="18" charset="0"/>
              </a:defRPr>
            </a:lvl6pPr>
            <a:lvl7pPr eaLnBrk="0" fontAlgn="base" hangingPunct="0">
              <a:spcBef>
                <a:spcPct val="0"/>
              </a:spcBef>
              <a:spcAft>
                <a:spcPct val="0"/>
              </a:spcAft>
              <a:tabLst>
                <a:tab pos="457200" algn="l"/>
                <a:tab pos="914400" algn="l"/>
                <a:tab pos="1371600" algn="l"/>
              </a:tabLst>
              <a:defRPr sz="2400">
                <a:solidFill>
                  <a:schemeClr val="tx1"/>
                </a:solidFill>
                <a:latin typeface="Times New Roman" panose="02020603050405020304" pitchFamily="18" charset="0"/>
              </a:defRPr>
            </a:lvl7pPr>
            <a:lvl8pPr eaLnBrk="0" fontAlgn="base" hangingPunct="0">
              <a:spcBef>
                <a:spcPct val="0"/>
              </a:spcBef>
              <a:spcAft>
                <a:spcPct val="0"/>
              </a:spcAft>
              <a:tabLst>
                <a:tab pos="457200" algn="l"/>
                <a:tab pos="914400" algn="l"/>
                <a:tab pos="1371600" algn="l"/>
              </a:tabLst>
              <a:defRPr sz="2400">
                <a:solidFill>
                  <a:schemeClr val="tx1"/>
                </a:solidFill>
                <a:latin typeface="Times New Roman" panose="02020603050405020304" pitchFamily="18" charset="0"/>
              </a:defRPr>
            </a:lvl8pPr>
            <a:lvl9pPr eaLnBrk="0" fontAlgn="base" hangingPunct="0">
              <a:spcBef>
                <a:spcPct val="0"/>
              </a:spcBef>
              <a:spcAft>
                <a:spcPct val="0"/>
              </a:spcAft>
              <a:tabLst>
                <a:tab pos="457200" algn="l"/>
                <a:tab pos="914400" algn="l"/>
                <a:tab pos="1371600" algn="l"/>
              </a:tabLst>
              <a:defRPr sz="2400">
                <a:solidFill>
                  <a:schemeClr val="tx1"/>
                </a:solidFill>
                <a:latin typeface="Times New Roman" panose="02020603050405020304" pitchFamily="18" charset="0"/>
              </a:defRPr>
            </a:lvl9pPr>
          </a:lstStyle>
          <a:p>
            <a:pPr>
              <a:buClr>
                <a:srgbClr val="FF0000"/>
              </a:buClr>
              <a:buSzPct val="150000"/>
              <a:buFont typeface="Verdana" panose="020B0604030504040204" pitchFamily="34" charset="0"/>
              <a:buChar char="●"/>
            </a:pPr>
            <a:r>
              <a:rPr lang="en-US" altLang="en-US" b="1">
                <a:latin typeface="Arial" panose="020B0604020202020204" pitchFamily="34" charset="0"/>
              </a:rPr>
              <a:t> 	A parent body which places a subordinate 	labor organization in trusteeship must file 	initial, semiannual, and terminal trusteeship 	reports.</a:t>
            </a:r>
          </a:p>
          <a:p>
            <a:pPr>
              <a:buClr>
                <a:srgbClr val="FF0000"/>
              </a:buClr>
              <a:buSzPct val="150000"/>
              <a:buFont typeface="Verdana" panose="020B0604030504040204" pitchFamily="34" charset="0"/>
              <a:buChar char="●"/>
            </a:pPr>
            <a:endParaRPr lang="en-US" altLang="en-US" b="1">
              <a:latin typeface="Arial" panose="020B0604020202020204" pitchFamily="34" charset="0"/>
            </a:endParaRPr>
          </a:p>
          <a:p>
            <a:pPr lvl="1">
              <a:buClr>
                <a:srgbClr val="FF0000"/>
              </a:buClr>
              <a:buSzPct val="150000"/>
              <a:buFont typeface="Times New Roman" panose="02020603050405020304" pitchFamily="18" charset="0"/>
              <a:buChar char="–"/>
            </a:pPr>
            <a:r>
              <a:rPr lang="en-US" altLang="en-US" b="1">
                <a:latin typeface="Arial" panose="020B0604020202020204" pitchFamily="34" charset="0"/>
              </a:rPr>
              <a:t> 	Trusteeship Report, Form LM-15, &amp; Form LM-2</a:t>
            </a:r>
          </a:p>
          <a:p>
            <a:pPr lvl="1">
              <a:buClr>
                <a:srgbClr val="FF0000"/>
              </a:buClr>
              <a:buSzPct val="150000"/>
              <a:buFont typeface="Times New Roman" panose="02020603050405020304" pitchFamily="18" charset="0"/>
              <a:buChar char="–"/>
            </a:pPr>
            <a:r>
              <a:rPr lang="en-US" altLang="en-US" b="1">
                <a:latin typeface="Arial" panose="020B0604020202020204" pitchFamily="34" charset="0"/>
              </a:rPr>
              <a:t>	Report on Selection of Delegates and Officers, 	Form LM-15A</a:t>
            </a:r>
          </a:p>
          <a:p>
            <a:pPr lvl="1">
              <a:buClr>
                <a:srgbClr val="FF0000"/>
              </a:buClr>
              <a:buSzPct val="150000"/>
              <a:buFont typeface="Times New Roman" panose="02020603050405020304" pitchFamily="18" charset="0"/>
              <a:buChar char="–"/>
            </a:pPr>
            <a:r>
              <a:rPr lang="en-US" altLang="en-US" b="1">
                <a:latin typeface="Arial" panose="020B0604020202020204" pitchFamily="34" charset="0"/>
              </a:rPr>
              <a:t> 	Terminal Trusteeship Report, Form LM-16, &amp;      	Form LM-2 </a:t>
            </a:r>
          </a:p>
          <a:p>
            <a:pPr>
              <a:spcBef>
                <a:spcPct val="50000"/>
              </a:spcBef>
            </a:pPr>
            <a:endParaRPr lang="en-US" altLang="en-US" b="1">
              <a:latin typeface="Arial" panose="020B0604020202020204" pitchFamily="34"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a:extLst>
              <a:ext uri="{FF2B5EF4-FFF2-40B4-BE49-F238E27FC236}">
                <a16:creationId xmlns:a16="http://schemas.microsoft.com/office/drawing/2014/main" id="{8388C288-B1C4-AB92-23B1-C95CA3BA1219}"/>
              </a:ext>
            </a:extLst>
          </p:cNvPr>
          <p:cNvSpPr>
            <a:spLocks noChangeArrowheads="1"/>
          </p:cNvSpPr>
          <p:nvPr/>
        </p:nvSpPr>
        <p:spPr bwMode="auto">
          <a:xfrm>
            <a:off x="685800" y="304800"/>
            <a:ext cx="77724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4400">
                <a:solidFill>
                  <a:schemeClr val="tx2"/>
                </a:solidFill>
                <a:latin typeface="Times New Roman" panose="02020603050405020304" pitchFamily="18" charset="0"/>
              </a:defRPr>
            </a:lvl1pPr>
            <a:lvl2pPr>
              <a:defRPr sz="4400">
                <a:solidFill>
                  <a:schemeClr val="tx2"/>
                </a:solidFill>
                <a:latin typeface="Times New Roman" panose="02020603050405020304" pitchFamily="18" charset="0"/>
              </a:defRPr>
            </a:lvl2pPr>
            <a:lvl3pPr>
              <a:defRPr sz="4400">
                <a:solidFill>
                  <a:schemeClr val="tx2"/>
                </a:solidFill>
                <a:latin typeface="Times New Roman" panose="02020603050405020304" pitchFamily="18" charset="0"/>
              </a:defRPr>
            </a:lvl3pPr>
            <a:lvl4pPr>
              <a:defRPr sz="4400">
                <a:solidFill>
                  <a:schemeClr val="tx2"/>
                </a:solidFill>
                <a:latin typeface="Times New Roman" panose="02020603050405020304" pitchFamily="18" charset="0"/>
              </a:defRPr>
            </a:lvl4pPr>
            <a:lvl5pPr>
              <a:defRPr sz="4400">
                <a:solidFill>
                  <a:schemeClr val="tx2"/>
                </a:solidFill>
                <a:latin typeface="Times New Roman" panose="02020603050405020304" pitchFamily="18" charset="0"/>
              </a:defRPr>
            </a:lvl5pPr>
            <a:lvl6pPr marL="457200" algn="ctr" eaLnBrk="0" fontAlgn="base" hangingPunct="0">
              <a:spcBef>
                <a:spcPct val="0"/>
              </a:spcBef>
              <a:spcAft>
                <a:spcPct val="0"/>
              </a:spcAft>
              <a:defRPr sz="4400">
                <a:solidFill>
                  <a:schemeClr val="tx2"/>
                </a:solidFill>
                <a:latin typeface="Times New Roman" panose="02020603050405020304" pitchFamily="18" charset="0"/>
              </a:defRPr>
            </a:lvl6pPr>
            <a:lvl7pPr marL="914400" algn="ctr" eaLnBrk="0" fontAlgn="base" hangingPunct="0">
              <a:spcBef>
                <a:spcPct val="0"/>
              </a:spcBef>
              <a:spcAft>
                <a:spcPct val="0"/>
              </a:spcAft>
              <a:defRPr sz="4400">
                <a:solidFill>
                  <a:schemeClr val="tx2"/>
                </a:solidFill>
                <a:latin typeface="Times New Roman" panose="02020603050405020304" pitchFamily="18" charset="0"/>
              </a:defRPr>
            </a:lvl7pPr>
            <a:lvl8pPr marL="1371600" algn="ctr" eaLnBrk="0" fontAlgn="base" hangingPunct="0">
              <a:spcBef>
                <a:spcPct val="0"/>
              </a:spcBef>
              <a:spcAft>
                <a:spcPct val="0"/>
              </a:spcAft>
              <a:defRPr sz="4400">
                <a:solidFill>
                  <a:schemeClr val="tx2"/>
                </a:solidFill>
                <a:latin typeface="Times New Roman" panose="02020603050405020304" pitchFamily="18" charset="0"/>
              </a:defRPr>
            </a:lvl8pPr>
            <a:lvl9pPr marL="1828800" algn="ctr" eaLnBrk="0" fontAlgn="base" hangingPunct="0">
              <a:spcBef>
                <a:spcPct val="0"/>
              </a:spcBef>
              <a:spcAft>
                <a:spcPct val="0"/>
              </a:spcAft>
              <a:defRPr sz="4400">
                <a:solidFill>
                  <a:schemeClr val="tx2"/>
                </a:solidFill>
                <a:latin typeface="Times New Roman" panose="02020603050405020304" pitchFamily="18" charset="0"/>
              </a:defRPr>
            </a:lvl9pPr>
          </a:lstStyle>
          <a:p>
            <a:endParaRPr lang="en-US" altLang="en-US">
              <a:latin typeface="Arial" panose="020B0604020202020204" pitchFamily="34" charset="0"/>
            </a:endParaRPr>
          </a:p>
        </p:txBody>
      </p:sp>
      <p:pic>
        <p:nvPicPr>
          <p:cNvPr id="64515" name="Picture 3">
            <a:extLst>
              <a:ext uri="{FF2B5EF4-FFF2-40B4-BE49-F238E27FC236}">
                <a16:creationId xmlns:a16="http://schemas.microsoft.com/office/drawing/2014/main" id="{4BFC48E4-900D-7A0C-E336-5D6C64433CC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809625" cy="6858000"/>
          </a:xfrm>
          <a:prstGeom prst="rect">
            <a:avLst/>
          </a:prstGeom>
          <a:noFill/>
          <a:extLst>
            <a:ext uri="{909E8E84-426E-40DD-AFC4-6F175D3DCCD1}">
              <a14:hiddenFill xmlns:a14="http://schemas.microsoft.com/office/drawing/2010/main">
                <a:solidFill>
                  <a:srgbClr val="FFFFFF"/>
                </a:solidFill>
              </a14:hiddenFill>
            </a:ext>
          </a:extLst>
        </p:spPr>
      </p:pic>
      <p:sp>
        <p:nvSpPr>
          <p:cNvPr id="64517" name="Rectangle 5">
            <a:extLst>
              <a:ext uri="{FF2B5EF4-FFF2-40B4-BE49-F238E27FC236}">
                <a16:creationId xmlns:a16="http://schemas.microsoft.com/office/drawing/2014/main" id="{D334471E-34A1-9503-83CF-4E244DECF245}"/>
              </a:ext>
            </a:extLst>
          </p:cNvPr>
          <p:cNvSpPr>
            <a:spLocks noChangeArrowheads="1"/>
          </p:cNvSpPr>
          <p:nvPr/>
        </p:nvSpPr>
        <p:spPr bwMode="auto">
          <a:xfrm>
            <a:off x="914400" y="1676400"/>
            <a:ext cx="7924800" cy="403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234950" indent="-234950" algn="l">
              <a:spcBef>
                <a:spcPct val="20000"/>
              </a:spcBef>
              <a:buChar char="•"/>
              <a:defRPr sz="3200">
                <a:solidFill>
                  <a:schemeClr val="tx1"/>
                </a:solidFill>
                <a:latin typeface="Times New Roman" panose="02020603050405020304" pitchFamily="18" charset="0"/>
              </a:defRPr>
            </a:lvl1pPr>
            <a:lvl2pPr marL="742950" indent="-285750" algn="l">
              <a:spcBef>
                <a:spcPct val="20000"/>
              </a:spcBef>
              <a:buChar char="–"/>
              <a:defRPr sz="2800">
                <a:solidFill>
                  <a:schemeClr val="tx1"/>
                </a:solidFill>
                <a:latin typeface="Times New Roman" panose="02020603050405020304" pitchFamily="18" charset="0"/>
              </a:defRPr>
            </a:lvl2pPr>
            <a:lvl3pPr marL="1143000" indent="-228600" algn="l">
              <a:spcBef>
                <a:spcPct val="20000"/>
              </a:spcBef>
              <a:buChar char="•"/>
              <a:defRPr sz="2400">
                <a:solidFill>
                  <a:schemeClr val="tx1"/>
                </a:solidFill>
                <a:latin typeface="Times New Roman" panose="02020603050405020304" pitchFamily="18" charset="0"/>
              </a:defRPr>
            </a:lvl3pPr>
            <a:lvl4pPr marL="1600200" indent="-228600" algn="l">
              <a:spcBef>
                <a:spcPct val="20000"/>
              </a:spcBef>
              <a:buChar char="–"/>
              <a:defRPr sz="2000">
                <a:solidFill>
                  <a:schemeClr val="tx1"/>
                </a:solidFill>
                <a:latin typeface="Times New Roman" panose="02020603050405020304" pitchFamily="18" charset="0"/>
              </a:defRPr>
            </a:lvl4pPr>
            <a:lvl5pPr marL="2057400" indent="-228600" algn="l">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nSpc>
                <a:spcPct val="110000"/>
              </a:lnSpc>
              <a:spcBef>
                <a:spcPct val="50000"/>
              </a:spcBef>
              <a:buClr>
                <a:srgbClr val="FF0000"/>
              </a:buClr>
              <a:buSzPct val="150000"/>
              <a:buFontTx/>
              <a:buNone/>
            </a:pPr>
            <a:endParaRPr lang="en-US" altLang="en-US" sz="2800" b="1" i="1">
              <a:solidFill>
                <a:srgbClr val="FF0000"/>
              </a:solidFill>
            </a:endParaRPr>
          </a:p>
        </p:txBody>
      </p:sp>
      <p:sp>
        <p:nvSpPr>
          <p:cNvPr id="64527" name="Text Box 15">
            <a:extLst>
              <a:ext uri="{FF2B5EF4-FFF2-40B4-BE49-F238E27FC236}">
                <a16:creationId xmlns:a16="http://schemas.microsoft.com/office/drawing/2014/main" id="{A0D92AC4-DB83-E4A3-8B6C-C561431F5818}"/>
              </a:ext>
            </a:extLst>
          </p:cNvPr>
          <p:cNvSpPr txBox="1">
            <a:spLocks noChangeArrowheads="1"/>
          </p:cNvSpPr>
          <p:nvPr/>
        </p:nvSpPr>
        <p:spPr bwMode="auto">
          <a:xfrm>
            <a:off x="1143000" y="609600"/>
            <a:ext cx="70104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b="1">
                <a:solidFill>
                  <a:srgbClr val="0000FF"/>
                </a:solidFill>
                <a:latin typeface="Arial" panose="020B0604020202020204" pitchFamily="34" charset="0"/>
              </a:rPr>
              <a:t>Limits on Parent Bodies</a:t>
            </a:r>
          </a:p>
        </p:txBody>
      </p:sp>
      <p:sp>
        <p:nvSpPr>
          <p:cNvPr id="64528" name="Text Box 16">
            <a:extLst>
              <a:ext uri="{FF2B5EF4-FFF2-40B4-BE49-F238E27FC236}">
                <a16:creationId xmlns:a16="http://schemas.microsoft.com/office/drawing/2014/main" id="{87DFA370-C6FC-976C-5D3E-1F24F1E036AA}"/>
              </a:ext>
            </a:extLst>
          </p:cNvPr>
          <p:cNvSpPr txBox="1">
            <a:spLocks noChangeArrowheads="1"/>
          </p:cNvSpPr>
          <p:nvPr/>
        </p:nvSpPr>
        <p:spPr bwMode="auto">
          <a:xfrm>
            <a:off x="990600" y="1600200"/>
            <a:ext cx="7315200" cy="5313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tabLst>
                <a:tab pos="457200" algn="l"/>
              </a:tabLst>
              <a:defRPr sz="2400">
                <a:solidFill>
                  <a:schemeClr val="tx1"/>
                </a:solidFill>
                <a:latin typeface="Times New Roman" panose="02020603050405020304" pitchFamily="18" charset="0"/>
              </a:defRPr>
            </a:lvl1pPr>
            <a:lvl2pPr algn="l">
              <a:tabLst>
                <a:tab pos="457200" algn="l"/>
              </a:tabLst>
              <a:defRPr sz="2400">
                <a:solidFill>
                  <a:schemeClr val="tx1"/>
                </a:solidFill>
                <a:latin typeface="Times New Roman" panose="02020603050405020304" pitchFamily="18" charset="0"/>
              </a:defRPr>
            </a:lvl2pPr>
            <a:lvl3pPr algn="l">
              <a:tabLst>
                <a:tab pos="457200" algn="l"/>
              </a:tabLst>
              <a:defRPr sz="2400">
                <a:solidFill>
                  <a:schemeClr val="tx1"/>
                </a:solidFill>
                <a:latin typeface="Times New Roman" panose="02020603050405020304" pitchFamily="18" charset="0"/>
              </a:defRPr>
            </a:lvl3pPr>
            <a:lvl4pPr algn="l">
              <a:tabLst>
                <a:tab pos="457200" algn="l"/>
              </a:tabLst>
              <a:defRPr sz="2400">
                <a:solidFill>
                  <a:schemeClr val="tx1"/>
                </a:solidFill>
                <a:latin typeface="Times New Roman" panose="02020603050405020304" pitchFamily="18" charset="0"/>
              </a:defRPr>
            </a:lvl4pPr>
            <a:lvl5pPr algn="l">
              <a:tabLst>
                <a:tab pos="457200" algn="l"/>
              </a:tabLst>
              <a:defRPr sz="2400">
                <a:solidFill>
                  <a:schemeClr val="tx1"/>
                </a:solidFill>
                <a:latin typeface="Times New Roman" panose="02020603050405020304" pitchFamily="18" charset="0"/>
              </a:defRPr>
            </a:lvl5pPr>
            <a:lvl6pPr eaLnBrk="0" fontAlgn="base" hangingPunct="0">
              <a:spcBef>
                <a:spcPct val="0"/>
              </a:spcBef>
              <a:spcAft>
                <a:spcPct val="0"/>
              </a:spcAft>
              <a:tabLst>
                <a:tab pos="457200" algn="l"/>
              </a:tabLst>
              <a:defRPr sz="2400">
                <a:solidFill>
                  <a:schemeClr val="tx1"/>
                </a:solidFill>
                <a:latin typeface="Times New Roman" panose="02020603050405020304" pitchFamily="18" charset="0"/>
              </a:defRPr>
            </a:lvl6pPr>
            <a:lvl7pPr eaLnBrk="0" fontAlgn="base" hangingPunct="0">
              <a:spcBef>
                <a:spcPct val="0"/>
              </a:spcBef>
              <a:spcAft>
                <a:spcPct val="0"/>
              </a:spcAft>
              <a:tabLst>
                <a:tab pos="457200" algn="l"/>
              </a:tabLst>
              <a:defRPr sz="2400">
                <a:solidFill>
                  <a:schemeClr val="tx1"/>
                </a:solidFill>
                <a:latin typeface="Times New Roman" panose="02020603050405020304" pitchFamily="18" charset="0"/>
              </a:defRPr>
            </a:lvl7pPr>
            <a:lvl8pPr eaLnBrk="0" fontAlgn="base" hangingPunct="0">
              <a:spcBef>
                <a:spcPct val="0"/>
              </a:spcBef>
              <a:spcAft>
                <a:spcPct val="0"/>
              </a:spcAft>
              <a:tabLst>
                <a:tab pos="457200" algn="l"/>
              </a:tabLst>
              <a:defRPr sz="2400">
                <a:solidFill>
                  <a:schemeClr val="tx1"/>
                </a:solidFill>
                <a:latin typeface="Times New Roman" panose="02020603050405020304" pitchFamily="18" charset="0"/>
              </a:defRPr>
            </a:lvl8pPr>
            <a:lvl9pPr eaLnBrk="0" fontAlgn="base" hangingPunct="0">
              <a:spcBef>
                <a:spcPct val="0"/>
              </a:spcBef>
              <a:spcAft>
                <a:spcPct val="0"/>
              </a:spcAft>
              <a:tabLst>
                <a:tab pos="457200" algn="l"/>
              </a:tabLst>
              <a:defRPr sz="2400">
                <a:solidFill>
                  <a:schemeClr val="tx1"/>
                </a:solidFill>
                <a:latin typeface="Times New Roman" panose="02020603050405020304" pitchFamily="18" charset="0"/>
              </a:defRPr>
            </a:lvl9pPr>
          </a:lstStyle>
          <a:p>
            <a:pPr>
              <a:spcBef>
                <a:spcPct val="20000"/>
              </a:spcBef>
              <a:buClr>
                <a:srgbClr val="FF0000"/>
              </a:buClr>
              <a:buSzPct val="150000"/>
              <a:buFont typeface="Verdana" panose="020B0604030504040204" pitchFamily="34" charset="0"/>
              <a:buChar char="●"/>
            </a:pPr>
            <a:r>
              <a:rPr lang="en-US" altLang="en-US" b="1">
                <a:latin typeface="Arial" panose="020B0604020202020204" pitchFamily="34" charset="0"/>
              </a:rPr>
              <a:t> 	A parent body that imposes a trusteeship 	may not engage in specified acts involving 	the funds and delegate votes from a trusteed 	union.  The parent body may not:</a:t>
            </a:r>
          </a:p>
          <a:p>
            <a:pPr>
              <a:spcBef>
                <a:spcPct val="20000"/>
              </a:spcBef>
              <a:buClr>
                <a:srgbClr val="FF0000"/>
              </a:buClr>
              <a:buSzPct val="150000"/>
              <a:buFont typeface="Verdana" panose="020B0604030504040204" pitchFamily="34" charset="0"/>
              <a:buChar char="●"/>
            </a:pPr>
            <a:endParaRPr lang="en-US" altLang="en-US" b="1">
              <a:latin typeface="Arial" panose="020B0604020202020204" pitchFamily="34" charset="0"/>
            </a:endParaRPr>
          </a:p>
          <a:p>
            <a:pPr lvl="1">
              <a:spcBef>
                <a:spcPct val="20000"/>
              </a:spcBef>
              <a:buClr>
                <a:srgbClr val="FF0000"/>
              </a:buClr>
              <a:buSzPct val="150000"/>
              <a:buFont typeface="Arial" panose="020B0604020202020204" pitchFamily="34" charset="0"/>
              <a:buChar char="–"/>
            </a:pPr>
            <a:r>
              <a:rPr lang="en-US" altLang="en-US" b="1">
                <a:latin typeface="Arial" panose="020B0604020202020204" pitchFamily="34" charset="0"/>
              </a:rPr>
              <a:t>  transfer funds to the parent except for 	normal payments like per capita tax</a:t>
            </a:r>
          </a:p>
          <a:p>
            <a:pPr>
              <a:spcBef>
                <a:spcPct val="20000"/>
              </a:spcBef>
              <a:buClr>
                <a:srgbClr val="FF0000"/>
              </a:buClr>
              <a:buSzPct val="150000"/>
              <a:buFont typeface="Verdana" panose="020B0604030504040204" pitchFamily="34" charset="0"/>
              <a:buChar char="●"/>
            </a:pPr>
            <a:endParaRPr lang="en-US" altLang="en-US" b="1">
              <a:latin typeface="Arial" panose="020B0604020202020204" pitchFamily="34" charset="0"/>
            </a:endParaRPr>
          </a:p>
          <a:p>
            <a:pPr lvl="1">
              <a:spcBef>
                <a:spcPct val="20000"/>
              </a:spcBef>
              <a:buClr>
                <a:srgbClr val="FF0000"/>
              </a:buClr>
              <a:buSzPct val="150000"/>
              <a:buFont typeface="Arial" panose="020B0604020202020204" pitchFamily="34" charset="0"/>
              <a:buChar char="–"/>
            </a:pPr>
            <a:r>
              <a:rPr lang="en-US" altLang="en-US" b="1">
                <a:latin typeface="Arial" panose="020B0604020202020204" pitchFamily="34" charset="0"/>
              </a:rPr>
              <a:t>  count votes of delegates from a local in 	trusteeship at a convention or election of 	officers unless the local’s members 	elected the delegates by secret ballot</a:t>
            </a:r>
          </a:p>
          <a:p>
            <a:pPr>
              <a:spcBef>
                <a:spcPct val="50000"/>
              </a:spcBef>
            </a:pPr>
            <a:r>
              <a:rPr lang="en-US" altLang="en-US" b="1">
                <a:latin typeface="Arial" panose="020B0604020202020204" pitchFamily="34" charset="0"/>
              </a:rPr>
              <a:t>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a:extLst>
              <a:ext uri="{FF2B5EF4-FFF2-40B4-BE49-F238E27FC236}">
                <a16:creationId xmlns:a16="http://schemas.microsoft.com/office/drawing/2014/main" id="{8C52750F-27F4-8DB5-7BAB-7B525B6FB553}"/>
              </a:ext>
            </a:extLst>
          </p:cNvPr>
          <p:cNvSpPr>
            <a:spLocks noChangeArrowheads="1"/>
          </p:cNvSpPr>
          <p:nvPr/>
        </p:nvSpPr>
        <p:spPr bwMode="auto">
          <a:xfrm>
            <a:off x="685800" y="304800"/>
            <a:ext cx="77724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4400">
                <a:solidFill>
                  <a:schemeClr val="tx2"/>
                </a:solidFill>
                <a:latin typeface="Times New Roman" panose="02020603050405020304" pitchFamily="18" charset="0"/>
              </a:defRPr>
            </a:lvl1pPr>
            <a:lvl2pPr>
              <a:defRPr sz="4400">
                <a:solidFill>
                  <a:schemeClr val="tx2"/>
                </a:solidFill>
                <a:latin typeface="Times New Roman" panose="02020603050405020304" pitchFamily="18" charset="0"/>
              </a:defRPr>
            </a:lvl2pPr>
            <a:lvl3pPr>
              <a:defRPr sz="4400">
                <a:solidFill>
                  <a:schemeClr val="tx2"/>
                </a:solidFill>
                <a:latin typeface="Times New Roman" panose="02020603050405020304" pitchFamily="18" charset="0"/>
              </a:defRPr>
            </a:lvl3pPr>
            <a:lvl4pPr>
              <a:defRPr sz="4400">
                <a:solidFill>
                  <a:schemeClr val="tx2"/>
                </a:solidFill>
                <a:latin typeface="Times New Roman" panose="02020603050405020304" pitchFamily="18" charset="0"/>
              </a:defRPr>
            </a:lvl4pPr>
            <a:lvl5pPr>
              <a:defRPr sz="4400">
                <a:solidFill>
                  <a:schemeClr val="tx2"/>
                </a:solidFill>
                <a:latin typeface="Times New Roman" panose="02020603050405020304" pitchFamily="18" charset="0"/>
              </a:defRPr>
            </a:lvl5pPr>
            <a:lvl6pPr marL="457200" algn="ctr" eaLnBrk="0" fontAlgn="base" hangingPunct="0">
              <a:spcBef>
                <a:spcPct val="0"/>
              </a:spcBef>
              <a:spcAft>
                <a:spcPct val="0"/>
              </a:spcAft>
              <a:defRPr sz="4400">
                <a:solidFill>
                  <a:schemeClr val="tx2"/>
                </a:solidFill>
                <a:latin typeface="Times New Roman" panose="02020603050405020304" pitchFamily="18" charset="0"/>
              </a:defRPr>
            </a:lvl6pPr>
            <a:lvl7pPr marL="914400" algn="ctr" eaLnBrk="0" fontAlgn="base" hangingPunct="0">
              <a:spcBef>
                <a:spcPct val="0"/>
              </a:spcBef>
              <a:spcAft>
                <a:spcPct val="0"/>
              </a:spcAft>
              <a:defRPr sz="4400">
                <a:solidFill>
                  <a:schemeClr val="tx2"/>
                </a:solidFill>
                <a:latin typeface="Times New Roman" panose="02020603050405020304" pitchFamily="18" charset="0"/>
              </a:defRPr>
            </a:lvl7pPr>
            <a:lvl8pPr marL="1371600" algn="ctr" eaLnBrk="0" fontAlgn="base" hangingPunct="0">
              <a:spcBef>
                <a:spcPct val="0"/>
              </a:spcBef>
              <a:spcAft>
                <a:spcPct val="0"/>
              </a:spcAft>
              <a:defRPr sz="4400">
                <a:solidFill>
                  <a:schemeClr val="tx2"/>
                </a:solidFill>
                <a:latin typeface="Times New Roman" panose="02020603050405020304" pitchFamily="18" charset="0"/>
              </a:defRPr>
            </a:lvl8pPr>
            <a:lvl9pPr marL="1828800" algn="ctr" eaLnBrk="0" fontAlgn="base" hangingPunct="0">
              <a:spcBef>
                <a:spcPct val="0"/>
              </a:spcBef>
              <a:spcAft>
                <a:spcPct val="0"/>
              </a:spcAft>
              <a:defRPr sz="4400">
                <a:solidFill>
                  <a:schemeClr val="tx2"/>
                </a:solidFill>
                <a:latin typeface="Times New Roman" panose="02020603050405020304" pitchFamily="18" charset="0"/>
              </a:defRPr>
            </a:lvl9pPr>
          </a:lstStyle>
          <a:p>
            <a:endParaRPr lang="en-US" altLang="en-US">
              <a:latin typeface="Arial" panose="020B0604020202020204" pitchFamily="34" charset="0"/>
            </a:endParaRPr>
          </a:p>
        </p:txBody>
      </p:sp>
      <p:sp>
        <p:nvSpPr>
          <p:cNvPr id="140291" name="Rectangle 3">
            <a:extLst>
              <a:ext uri="{FF2B5EF4-FFF2-40B4-BE49-F238E27FC236}">
                <a16:creationId xmlns:a16="http://schemas.microsoft.com/office/drawing/2014/main" id="{5DACDC6A-D176-3BCC-9216-EF2148A47053}"/>
              </a:ext>
            </a:extLst>
          </p:cNvPr>
          <p:cNvSpPr>
            <a:spLocks noChangeArrowheads="1"/>
          </p:cNvSpPr>
          <p:nvPr/>
        </p:nvSpPr>
        <p:spPr bwMode="auto">
          <a:xfrm>
            <a:off x="1371600" y="5410200"/>
            <a:ext cx="70866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defRPr sz="3200">
                <a:solidFill>
                  <a:schemeClr val="tx1"/>
                </a:solidFill>
                <a:latin typeface="Times New Roman" panose="02020603050405020304" pitchFamily="18" charset="0"/>
              </a:defRPr>
            </a:lvl1pPr>
            <a:lvl2pPr>
              <a:spcBef>
                <a:spcPct val="20000"/>
              </a:spcBef>
              <a:defRPr sz="2800">
                <a:solidFill>
                  <a:schemeClr val="tx1"/>
                </a:solidFill>
                <a:latin typeface="Times New Roman" panose="02020603050405020304" pitchFamily="18" charset="0"/>
              </a:defRPr>
            </a:lvl2pPr>
            <a:lvl3pPr>
              <a:spcBef>
                <a:spcPct val="20000"/>
              </a:spcBef>
              <a:defRPr sz="2400">
                <a:solidFill>
                  <a:schemeClr val="tx1"/>
                </a:solidFill>
                <a:latin typeface="Times New Roman" panose="02020603050405020304" pitchFamily="18" charset="0"/>
              </a:defRPr>
            </a:lvl3pPr>
            <a:lvl4pPr>
              <a:spcBef>
                <a:spcPct val="20000"/>
              </a:spcBef>
              <a:defRPr sz="2000">
                <a:solidFill>
                  <a:schemeClr val="tx1"/>
                </a:solidFill>
                <a:latin typeface="Times New Roman" panose="02020603050405020304" pitchFamily="18" charset="0"/>
              </a:defRPr>
            </a:lvl4pPr>
            <a:lvl5pPr>
              <a:spcBef>
                <a:spcPct val="20000"/>
              </a:spcBef>
              <a:defRPr sz="2000">
                <a:solidFill>
                  <a:schemeClr val="tx1"/>
                </a:solidFill>
                <a:latin typeface="Times New Roman" panose="02020603050405020304" pitchFamily="18" charset="0"/>
              </a:defRPr>
            </a:lvl5pPr>
            <a:lvl6pPr algn="ctr" eaLnBrk="0" fontAlgn="base" hangingPunct="0">
              <a:spcBef>
                <a:spcPct val="20000"/>
              </a:spcBef>
              <a:spcAft>
                <a:spcPct val="0"/>
              </a:spcAft>
              <a:defRPr sz="2000">
                <a:solidFill>
                  <a:schemeClr val="tx1"/>
                </a:solidFill>
                <a:latin typeface="Times New Roman" panose="02020603050405020304" pitchFamily="18" charset="0"/>
              </a:defRPr>
            </a:lvl6pPr>
            <a:lvl7pPr algn="ctr" eaLnBrk="0" fontAlgn="base" hangingPunct="0">
              <a:spcBef>
                <a:spcPct val="20000"/>
              </a:spcBef>
              <a:spcAft>
                <a:spcPct val="0"/>
              </a:spcAft>
              <a:defRPr sz="2000">
                <a:solidFill>
                  <a:schemeClr val="tx1"/>
                </a:solidFill>
                <a:latin typeface="Times New Roman" panose="02020603050405020304" pitchFamily="18" charset="0"/>
              </a:defRPr>
            </a:lvl7pPr>
            <a:lvl8pPr algn="ctr" eaLnBrk="0" fontAlgn="base" hangingPunct="0">
              <a:spcBef>
                <a:spcPct val="20000"/>
              </a:spcBef>
              <a:spcAft>
                <a:spcPct val="0"/>
              </a:spcAft>
              <a:defRPr sz="2000">
                <a:solidFill>
                  <a:schemeClr val="tx1"/>
                </a:solidFill>
                <a:latin typeface="Times New Roman" panose="02020603050405020304" pitchFamily="18" charset="0"/>
              </a:defRPr>
            </a:lvl8pPr>
            <a:lvl9pPr algn="ctr" eaLnBrk="0" fontAlgn="base" hangingPunct="0">
              <a:spcBef>
                <a:spcPct val="20000"/>
              </a:spcBef>
              <a:spcAft>
                <a:spcPct val="0"/>
              </a:spcAft>
              <a:defRPr sz="2000">
                <a:solidFill>
                  <a:schemeClr val="tx1"/>
                </a:solidFill>
                <a:latin typeface="Times New Roman" panose="02020603050405020304" pitchFamily="18" charset="0"/>
              </a:defRPr>
            </a:lvl9pPr>
          </a:lstStyle>
          <a:p>
            <a:pPr algn="l">
              <a:lnSpc>
                <a:spcPct val="70000"/>
              </a:lnSpc>
              <a:spcBef>
                <a:spcPct val="50000"/>
              </a:spcBef>
              <a:buClr>
                <a:srgbClr val="CC0000"/>
              </a:buClr>
              <a:buFontTx/>
              <a:buChar char="•"/>
            </a:pPr>
            <a:endParaRPr lang="en-US" altLang="en-US" sz="2400">
              <a:latin typeface="Arial" panose="020B0604020202020204" pitchFamily="34" charset="0"/>
            </a:endParaRPr>
          </a:p>
        </p:txBody>
      </p:sp>
      <p:pic>
        <p:nvPicPr>
          <p:cNvPr id="140292" name="Picture 4">
            <a:extLst>
              <a:ext uri="{FF2B5EF4-FFF2-40B4-BE49-F238E27FC236}">
                <a16:creationId xmlns:a16="http://schemas.microsoft.com/office/drawing/2014/main" id="{931A570C-4B6F-512A-97B0-255A69A1F1A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809625" cy="6858000"/>
          </a:xfrm>
          <a:prstGeom prst="rect">
            <a:avLst/>
          </a:prstGeom>
          <a:noFill/>
          <a:extLst>
            <a:ext uri="{909E8E84-426E-40DD-AFC4-6F175D3DCCD1}">
              <a14:hiddenFill xmlns:a14="http://schemas.microsoft.com/office/drawing/2010/main">
                <a:solidFill>
                  <a:srgbClr val="FFFFFF"/>
                </a:solidFill>
              </a14:hiddenFill>
            </a:ext>
          </a:extLst>
        </p:spPr>
      </p:pic>
      <p:sp>
        <p:nvSpPr>
          <p:cNvPr id="140298" name="Text Box 10">
            <a:extLst>
              <a:ext uri="{FF2B5EF4-FFF2-40B4-BE49-F238E27FC236}">
                <a16:creationId xmlns:a16="http://schemas.microsoft.com/office/drawing/2014/main" id="{0FFCD322-91E8-2370-B43F-95C2082F5FBE}"/>
              </a:ext>
            </a:extLst>
          </p:cNvPr>
          <p:cNvSpPr txBox="1">
            <a:spLocks noChangeArrowheads="1"/>
          </p:cNvSpPr>
          <p:nvPr/>
        </p:nvSpPr>
        <p:spPr bwMode="auto">
          <a:xfrm>
            <a:off x="1371600" y="533400"/>
            <a:ext cx="67056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b="1">
                <a:solidFill>
                  <a:srgbClr val="0000FF"/>
                </a:solidFill>
                <a:latin typeface="Arial" panose="020B0604020202020204" pitchFamily="34" charset="0"/>
              </a:rPr>
              <a:t>Title IV – Officer Elections</a:t>
            </a:r>
          </a:p>
        </p:txBody>
      </p:sp>
      <p:sp>
        <p:nvSpPr>
          <p:cNvPr id="140300" name="Text Box 12">
            <a:extLst>
              <a:ext uri="{FF2B5EF4-FFF2-40B4-BE49-F238E27FC236}">
                <a16:creationId xmlns:a16="http://schemas.microsoft.com/office/drawing/2014/main" id="{221354D4-570A-4C24-0156-25FF6D316E3D}"/>
              </a:ext>
            </a:extLst>
          </p:cNvPr>
          <p:cNvSpPr txBox="1">
            <a:spLocks noChangeArrowheads="1"/>
          </p:cNvSpPr>
          <p:nvPr/>
        </p:nvSpPr>
        <p:spPr bwMode="auto">
          <a:xfrm>
            <a:off x="1066800" y="1676400"/>
            <a:ext cx="7315200" cy="5751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57150" indent="-57150" algn="l">
              <a:tabLst>
                <a:tab pos="457200" algn="l"/>
              </a:tabLst>
              <a:defRPr sz="2400">
                <a:solidFill>
                  <a:schemeClr val="tx1"/>
                </a:solidFill>
                <a:latin typeface="Times New Roman" panose="02020603050405020304" pitchFamily="18" charset="0"/>
              </a:defRPr>
            </a:lvl1pPr>
            <a:lvl2pPr marL="228600" indent="-57150" algn="l">
              <a:tabLst>
                <a:tab pos="457200" algn="l"/>
              </a:tabLst>
              <a:defRPr sz="2400">
                <a:solidFill>
                  <a:schemeClr val="tx1"/>
                </a:solidFill>
                <a:latin typeface="Times New Roman" panose="02020603050405020304" pitchFamily="18" charset="0"/>
              </a:defRPr>
            </a:lvl2pPr>
            <a:lvl3pPr algn="l">
              <a:tabLst>
                <a:tab pos="457200" algn="l"/>
              </a:tabLst>
              <a:defRPr sz="2400">
                <a:solidFill>
                  <a:schemeClr val="tx1"/>
                </a:solidFill>
                <a:latin typeface="Times New Roman" panose="02020603050405020304" pitchFamily="18" charset="0"/>
              </a:defRPr>
            </a:lvl3pPr>
            <a:lvl4pPr algn="l">
              <a:tabLst>
                <a:tab pos="457200" algn="l"/>
              </a:tabLst>
              <a:defRPr sz="2400">
                <a:solidFill>
                  <a:schemeClr val="tx1"/>
                </a:solidFill>
                <a:latin typeface="Times New Roman" panose="02020603050405020304" pitchFamily="18" charset="0"/>
              </a:defRPr>
            </a:lvl4pPr>
            <a:lvl5pPr algn="l">
              <a:tabLst>
                <a:tab pos="457200" algn="l"/>
              </a:tabLst>
              <a:defRPr sz="2400">
                <a:solidFill>
                  <a:schemeClr val="tx1"/>
                </a:solidFill>
                <a:latin typeface="Times New Roman" panose="02020603050405020304" pitchFamily="18" charset="0"/>
              </a:defRPr>
            </a:lvl5pPr>
            <a:lvl6pPr eaLnBrk="0" fontAlgn="base" hangingPunct="0">
              <a:spcBef>
                <a:spcPct val="0"/>
              </a:spcBef>
              <a:spcAft>
                <a:spcPct val="0"/>
              </a:spcAft>
              <a:tabLst>
                <a:tab pos="457200" algn="l"/>
              </a:tabLst>
              <a:defRPr sz="2400">
                <a:solidFill>
                  <a:schemeClr val="tx1"/>
                </a:solidFill>
                <a:latin typeface="Times New Roman" panose="02020603050405020304" pitchFamily="18" charset="0"/>
              </a:defRPr>
            </a:lvl6pPr>
            <a:lvl7pPr eaLnBrk="0" fontAlgn="base" hangingPunct="0">
              <a:spcBef>
                <a:spcPct val="0"/>
              </a:spcBef>
              <a:spcAft>
                <a:spcPct val="0"/>
              </a:spcAft>
              <a:tabLst>
                <a:tab pos="457200" algn="l"/>
              </a:tabLst>
              <a:defRPr sz="2400">
                <a:solidFill>
                  <a:schemeClr val="tx1"/>
                </a:solidFill>
                <a:latin typeface="Times New Roman" panose="02020603050405020304" pitchFamily="18" charset="0"/>
              </a:defRPr>
            </a:lvl7pPr>
            <a:lvl8pPr eaLnBrk="0" fontAlgn="base" hangingPunct="0">
              <a:spcBef>
                <a:spcPct val="0"/>
              </a:spcBef>
              <a:spcAft>
                <a:spcPct val="0"/>
              </a:spcAft>
              <a:tabLst>
                <a:tab pos="457200" algn="l"/>
              </a:tabLst>
              <a:defRPr sz="2400">
                <a:solidFill>
                  <a:schemeClr val="tx1"/>
                </a:solidFill>
                <a:latin typeface="Times New Roman" panose="02020603050405020304" pitchFamily="18" charset="0"/>
              </a:defRPr>
            </a:lvl8pPr>
            <a:lvl9pPr eaLnBrk="0" fontAlgn="base" hangingPunct="0">
              <a:spcBef>
                <a:spcPct val="0"/>
              </a:spcBef>
              <a:spcAft>
                <a:spcPct val="0"/>
              </a:spcAft>
              <a:tabLst>
                <a:tab pos="457200" algn="l"/>
              </a:tabLst>
              <a:defRPr sz="2400">
                <a:solidFill>
                  <a:schemeClr val="tx1"/>
                </a:solidFill>
                <a:latin typeface="Times New Roman" panose="02020603050405020304" pitchFamily="18" charset="0"/>
              </a:defRPr>
            </a:lvl9pPr>
          </a:lstStyle>
          <a:p>
            <a:pPr>
              <a:buClr>
                <a:srgbClr val="FF0000"/>
              </a:buClr>
              <a:buSzPct val="150000"/>
              <a:buFont typeface="Verdana" panose="020B0604030504040204" pitchFamily="34" charset="0"/>
              <a:buNone/>
            </a:pPr>
            <a:r>
              <a:rPr lang="en-US" altLang="en-US" b="1">
                <a:latin typeface="Arial" panose="020B0604020202020204" pitchFamily="34" charset="0"/>
              </a:rPr>
              <a:t>Title IV of the LMRDA: 	</a:t>
            </a:r>
          </a:p>
          <a:p>
            <a:pPr>
              <a:buClr>
                <a:srgbClr val="FF0000"/>
              </a:buClr>
              <a:buSzPct val="150000"/>
              <a:buFont typeface="Verdana" panose="020B0604030504040204" pitchFamily="34" charset="0"/>
              <a:buChar char="●"/>
            </a:pPr>
            <a:endParaRPr lang="en-US" altLang="en-US" b="1">
              <a:latin typeface="Arial" panose="020B0604020202020204" pitchFamily="34" charset="0"/>
            </a:endParaRPr>
          </a:p>
          <a:p>
            <a:pPr>
              <a:buClr>
                <a:srgbClr val="FF0000"/>
              </a:buClr>
              <a:buSzPct val="150000"/>
              <a:buFont typeface="Verdana" panose="020B0604030504040204" pitchFamily="34" charset="0"/>
              <a:buChar char="●"/>
            </a:pPr>
            <a:r>
              <a:rPr lang="en-US" altLang="en-US" b="1">
                <a:latin typeface="Arial" panose="020B0604020202020204" pitchFamily="34" charset="0"/>
              </a:rPr>
              <a:t>  Sets </a:t>
            </a:r>
            <a:r>
              <a:rPr lang="en-US" altLang="en-US" b="1" u="sng">
                <a:latin typeface="Arial" panose="020B0604020202020204" pitchFamily="34" charset="0"/>
              </a:rPr>
              <a:t>minimum</a:t>
            </a:r>
            <a:r>
              <a:rPr lang="en-US" altLang="en-US" b="1">
                <a:latin typeface="Arial" panose="020B0604020202020204" pitchFamily="34" charset="0"/>
              </a:rPr>
              <a:t> requirements for officer 	elections that a labor union must follow 	including the maximum amount of time 	between elections </a:t>
            </a:r>
          </a:p>
          <a:p>
            <a:pPr>
              <a:buClr>
                <a:srgbClr val="FF0000"/>
              </a:buClr>
              <a:buSzPct val="150000"/>
              <a:buFont typeface="Verdana" panose="020B0604030504040204" pitchFamily="34" charset="0"/>
              <a:buChar char="●"/>
            </a:pPr>
            <a:endParaRPr lang="en-US" altLang="en-US" b="1">
              <a:latin typeface="Arial" panose="020B0604020202020204" pitchFamily="34" charset="0"/>
            </a:endParaRPr>
          </a:p>
          <a:p>
            <a:pPr>
              <a:buClr>
                <a:srgbClr val="FF0000"/>
              </a:buClr>
              <a:buSzPct val="150000"/>
              <a:buFont typeface="Verdana" panose="020B0604030504040204" pitchFamily="34" charset="0"/>
              <a:buChar char="●"/>
            </a:pPr>
            <a:r>
              <a:rPr lang="en-US" altLang="en-US" b="1">
                <a:latin typeface="Arial" panose="020B0604020202020204" pitchFamily="34" charset="0"/>
              </a:rPr>
              <a:t>  Requires that union constitution and bylaws 	be followed</a:t>
            </a:r>
          </a:p>
          <a:p>
            <a:pPr>
              <a:buClr>
                <a:srgbClr val="FF0000"/>
              </a:buClr>
              <a:buSzPct val="150000"/>
              <a:buFont typeface="Verdana" panose="020B0604030504040204" pitchFamily="34" charset="0"/>
              <a:buChar char="●"/>
            </a:pPr>
            <a:endParaRPr lang="en-US" altLang="en-US" b="1">
              <a:latin typeface="Arial" panose="020B0604020202020204" pitchFamily="34" charset="0"/>
            </a:endParaRPr>
          </a:p>
          <a:p>
            <a:pPr>
              <a:buClr>
                <a:srgbClr val="FF0000"/>
              </a:buClr>
              <a:buSzPct val="150000"/>
              <a:buFont typeface="Verdana" panose="020B0604030504040204" pitchFamily="34" charset="0"/>
              <a:buChar char="●"/>
            </a:pPr>
            <a:r>
              <a:rPr lang="en-US" altLang="en-US" b="1">
                <a:latin typeface="Arial" panose="020B0604020202020204" pitchFamily="34" charset="0"/>
              </a:rPr>
              <a:t> Establishes members’ rights to be a candidate 	for office and vote in elections, subject to 	reasonable rules uniformly imposed</a:t>
            </a:r>
          </a:p>
          <a:p>
            <a:pPr>
              <a:buClr>
                <a:srgbClr val="FF0000"/>
              </a:buClr>
              <a:buSzPct val="150000"/>
              <a:buFont typeface="Verdana" panose="020B0604030504040204" pitchFamily="34" charset="0"/>
              <a:buChar char="●"/>
            </a:pPr>
            <a:endParaRPr lang="en-US" altLang="en-US" b="1">
              <a:latin typeface="Arial" panose="020B0604020202020204" pitchFamily="34" charset="0"/>
            </a:endParaRPr>
          </a:p>
          <a:p>
            <a:pPr>
              <a:spcBef>
                <a:spcPct val="50000"/>
              </a:spcBef>
            </a:pPr>
            <a:endParaRPr lang="en-US" alt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1234" name="Rectangle 2">
            <a:extLst>
              <a:ext uri="{FF2B5EF4-FFF2-40B4-BE49-F238E27FC236}">
                <a16:creationId xmlns:a16="http://schemas.microsoft.com/office/drawing/2014/main" id="{14455A63-7847-A1BC-1279-4FF7DDFD13B1}"/>
              </a:ext>
            </a:extLst>
          </p:cNvPr>
          <p:cNvSpPr>
            <a:spLocks noChangeArrowheads="1"/>
          </p:cNvSpPr>
          <p:nvPr/>
        </p:nvSpPr>
        <p:spPr bwMode="auto">
          <a:xfrm>
            <a:off x="685800" y="304800"/>
            <a:ext cx="77724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4400">
                <a:solidFill>
                  <a:schemeClr val="tx2"/>
                </a:solidFill>
                <a:latin typeface="Times New Roman" panose="02020603050405020304" pitchFamily="18" charset="0"/>
              </a:defRPr>
            </a:lvl1pPr>
            <a:lvl2pPr>
              <a:defRPr sz="4400">
                <a:solidFill>
                  <a:schemeClr val="tx2"/>
                </a:solidFill>
                <a:latin typeface="Times New Roman" panose="02020603050405020304" pitchFamily="18" charset="0"/>
              </a:defRPr>
            </a:lvl2pPr>
            <a:lvl3pPr>
              <a:defRPr sz="4400">
                <a:solidFill>
                  <a:schemeClr val="tx2"/>
                </a:solidFill>
                <a:latin typeface="Times New Roman" panose="02020603050405020304" pitchFamily="18" charset="0"/>
              </a:defRPr>
            </a:lvl3pPr>
            <a:lvl4pPr>
              <a:defRPr sz="4400">
                <a:solidFill>
                  <a:schemeClr val="tx2"/>
                </a:solidFill>
                <a:latin typeface="Times New Roman" panose="02020603050405020304" pitchFamily="18" charset="0"/>
              </a:defRPr>
            </a:lvl4pPr>
            <a:lvl5pPr>
              <a:defRPr sz="4400">
                <a:solidFill>
                  <a:schemeClr val="tx2"/>
                </a:solidFill>
                <a:latin typeface="Times New Roman" panose="02020603050405020304" pitchFamily="18" charset="0"/>
              </a:defRPr>
            </a:lvl5pPr>
            <a:lvl6pPr marL="457200" algn="ctr" eaLnBrk="0" fontAlgn="base" hangingPunct="0">
              <a:spcBef>
                <a:spcPct val="0"/>
              </a:spcBef>
              <a:spcAft>
                <a:spcPct val="0"/>
              </a:spcAft>
              <a:defRPr sz="4400">
                <a:solidFill>
                  <a:schemeClr val="tx2"/>
                </a:solidFill>
                <a:latin typeface="Times New Roman" panose="02020603050405020304" pitchFamily="18" charset="0"/>
              </a:defRPr>
            </a:lvl6pPr>
            <a:lvl7pPr marL="914400" algn="ctr" eaLnBrk="0" fontAlgn="base" hangingPunct="0">
              <a:spcBef>
                <a:spcPct val="0"/>
              </a:spcBef>
              <a:spcAft>
                <a:spcPct val="0"/>
              </a:spcAft>
              <a:defRPr sz="4400">
                <a:solidFill>
                  <a:schemeClr val="tx2"/>
                </a:solidFill>
                <a:latin typeface="Times New Roman" panose="02020603050405020304" pitchFamily="18" charset="0"/>
              </a:defRPr>
            </a:lvl7pPr>
            <a:lvl8pPr marL="1371600" algn="ctr" eaLnBrk="0" fontAlgn="base" hangingPunct="0">
              <a:spcBef>
                <a:spcPct val="0"/>
              </a:spcBef>
              <a:spcAft>
                <a:spcPct val="0"/>
              </a:spcAft>
              <a:defRPr sz="4400">
                <a:solidFill>
                  <a:schemeClr val="tx2"/>
                </a:solidFill>
                <a:latin typeface="Times New Roman" panose="02020603050405020304" pitchFamily="18" charset="0"/>
              </a:defRPr>
            </a:lvl8pPr>
            <a:lvl9pPr marL="1828800" algn="ctr" eaLnBrk="0" fontAlgn="base" hangingPunct="0">
              <a:spcBef>
                <a:spcPct val="0"/>
              </a:spcBef>
              <a:spcAft>
                <a:spcPct val="0"/>
              </a:spcAft>
              <a:defRPr sz="4400">
                <a:solidFill>
                  <a:schemeClr val="tx2"/>
                </a:solidFill>
                <a:latin typeface="Times New Roman" panose="02020603050405020304" pitchFamily="18" charset="0"/>
              </a:defRPr>
            </a:lvl9pPr>
          </a:lstStyle>
          <a:p>
            <a:endParaRPr lang="en-US" altLang="en-US">
              <a:latin typeface="Arial" panose="020B0604020202020204" pitchFamily="34" charset="0"/>
            </a:endParaRPr>
          </a:p>
        </p:txBody>
      </p:sp>
      <p:sp>
        <p:nvSpPr>
          <p:cNvPr id="351235" name="Rectangle 3">
            <a:extLst>
              <a:ext uri="{FF2B5EF4-FFF2-40B4-BE49-F238E27FC236}">
                <a16:creationId xmlns:a16="http://schemas.microsoft.com/office/drawing/2014/main" id="{52BE7924-A236-0D16-DEC3-5C9C72DD0BFB}"/>
              </a:ext>
            </a:extLst>
          </p:cNvPr>
          <p:cNvSpPr>
            <a:spLocks noChangeArrowheads="1"/>
          </p:cNvSpPr>
          <p:nvPr/>
        </p:nvSpPr>
        <p:spPr bwMode="auto">
          <a:xfrm>
            <a:off x="1371600" y="5410200"/>
            <a:ext cx="70866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defRPr sz="3200">
                <a:solidFill>
                  <a:schemeClr val="tx1"/>
                </a:solidFill>
                <a:latin typeface="Times New Roman" panose="02020603050405020304" pitchFamily="18" charset="0"/>
              </a:defRPr>
            </a:lvl1pPr>
            <a:lvl2pPr>
              <a:spcBef>
                <a:spcPct val="20000"/>
              </a:spcBef>
              <a:defRPr sz="2800">
                <a:solidFill>
                  <a:schemeClr val="tx1"/>
                </a:solidFill>
                <a:latin typeface="Times New Roman" panose="02020603050405020304" pitchFamily="18" charset="0"/>
              </a:defRPr>
            </a:lvl2pPr>
            <a:lvl3pPr>
              <a:spcBef>
                <a:spcPct val="20000"/>
              </a:spcBef>
              <a:defRPr sz="2400">
                <a:solidFill>
                  <a:schemeClr val="tx1"/>
                </a:solidFill>
                <a:latin typeface="Times New Roman" panose="02020603050405020304" pitchFamily="18" charset="0"/>
              </a:defRPr>
            </a:lvl3pPr>
            <a:lvl4pPr>
              <a:spcBef>
                <a:spcPct val="20000"/>
              </a:spcBef>
              <a:defRPr sz="2000">
                <a:solidFill>
                  <a:schemeClr val="tx1"/>
                </a:solidFill>
                <a:latin typeface="Times New Roman" panose="02020603050405020304" pitchFamily="18" charset="0"/>
              </a:defRPr>
            </a:lvl4pPr>
            <a:lvl5pPr>
              <a:spcBef>
                <a:spcPct val="20000"/>
              </a:spcBef>
              <a:defRPr sz="2000">
                <a:solidFill>
                  <a:schemeClr val="tx1"/>
                </a:solidFill>
                <a:latin typeface="Times New Roman" panose="02020603050405020304" pitchFamily="18" charset="0"/>
              </a:defRPr>
            </a:lvl5pPr>
            <a:lvl6pPr algn="ctr" eaLnBrk="0" fontAlgn="base" hangingPunct="0">
              <a:spcBef>
                <a:spcPct val="20000"/>
              </a:spcBef>
              <a:spcAft>
                <a:spcPct val="0"/>
              </a:spcAft>
              <a:defRPr sz="2000">
                <a:solidFill>
                  <a:schemeClr val="tx1"/>
                </a:solidFill>
                <a:latin typeface="Times New Roman" panose="02020603050405020304" pitchFamily="18" charset="0"/>
              </a:defRPr>
            </a:lvl6pPr>
            <a:lvl7pPr algn="ctr" eaLnBrk="0" fontAlgn="base" hangingPunct="0">
              <a:spcBef>
                <a:spcPct val="20000"/>
              </a:spcBef>
              <a:spcAft>
                <a:spcPct val="0"/>
              </a:spcAft>
              <a:defRPr sz="2000">
                <a:solidFill>
                  <a:schemeClr val="tx1"/>
                </a:solidFill>
                <a:latin typeface="Times New Roman" panose="02020603050405020304" pitchFamily="18" charset="0"/>
              </a:defRPr>
            </a:lvl7pPr>
            <a:lvl8pPr algn="ctr" eaLnBrk="0" fontAlgn="base" hangingPunct="0">
              <a:spcBef>
                <a:spcPct val="20000"/>
              </a:spcBef>
              <a:spcAft>
                <a:spcPct val="0"/>
              </a:spcAft>
              <a:defRPr sz="2000">
                <a:solidFill>
                  <a:schemeClr val="tx1"/>
                </a:solidFill>
                <a:latin typeface="Times New Roman" panose="02020603050405020304" pitchFamily="18" charset="0"/>
              </a:defRPr>
            </a:lvl8pPr>
            <a:lvl9pPr algn="ctr" eaLnBrk="0" fontAlgn="base" hangingPunct="0">
              <a:spcBef>
                <a:spcPct val="20000"/>
              </a:spcBef>
              <a:spcAft>
                <a:spcPct val="0"/>
              </a:spcAft>
              <a:defRPr sz="2000">
                <a:solidFill>
                  <a:schemeClr val="tx1"/>
                </a:solidFill>
                <a:latin typeface="Times New Roman" panose="02020603050405020304" pitchFamily="18" charset="0"/>
              </a:defRPr>
            </a:lvl9pPr>
          </a:lstStyle>
          <a:p>
            <a:pPr algn="l">
              <a:lnSpc>
                <a:spcPct val="70000"/>
              </a:lnSpc>
              <a:spcBef>
                <a:spcPct val="50000"/>
              </a:spcBef>
              <a:buClr>
                <a:srgbClr val="CC0000"/>
              </a:buClr>
              <a:buFontTx/>
              <a:buChar char="•"/>
            </a:pPr>
            <a:endParaRPr lang="en-US" altLang="en-US" sz="2400">
              <a:latin typeface="Arial" panose="020B0604020202020204" pitchFamily="34" charset="0"/>
            </a:endParaRPr>
          </a:p>
        </p:txBody>
      </p:sp>
      <p:pic>
        <p:nvPicPr>
          <p:cNvPr id="351236" name="Picture 4">
            <a:extLst>
              <a:ext uri="{FF2B5EF4-FFF2-40B4-BE49-F238E27FC236}">
                <a16:creationId xmlns:a16="http://schemas.microsoft.com/office/drawing/2014/main" id="{20E07A64-A01E-A4AF-A0B9-8A2D0D391D9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809625" cy="6858000"/>
          </a:xfrm>
          <a:prstGeom prst="rect">
            <a:avLst/>
          </a:prstGeom>
          <a:noFill/>
          <a:extLst>
            <a:ext uri="{909E8E84-426E-40DD-AFC4-6F175D3DCCD1}">
              <a14:hiddenFill xmlns:a14="http://schemas.microsoft.com/office/drawing/2010/main">
                <a:solidFill>
                  <a:srgbClr val="FFFFFF"/>
                </a:solidFill>
              </a14:hiddenFill>
            </a:ext>
          </a:extLst>
        </p:spPr>
      </p:pic>
      <p:sp>
        <p:nvSpPr>
          <p:cNvPr id="351237" name="Text Box 5">
            <a:extLst>
              <a:ext uri="{FF2B5EF4-FFF2-40B4-BE49-F238E27FC236}">
                <a16:creationId xmlns:a16="http://schemas.microsoft.com/office/drawing/2014/main" id="{6B89A439-9428-F161-C57B-3D1C868E516E}"/>
              </a:ext>
            </a:extLst>
          </p:cNvPr>
          <p:cNvSpPr txBox="1">
            <a:spLocks noChangeArrowheads="1"/>
          </p:cNvSpPr>
          <p:nvPr/>
        </p:nvSpPr>
        <p:spPr bwMode="auto">
          <a:xfrm>
            <a:off x="990600" y="457200"/>
            <a:ext cx="70866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b="1">
                <a:solidFill>
                  <a:srgbClr val="0000FF"/>
                </a:solidFill>
                <a:latin typeface="Arial" panose="020B0604020202020204" pitchFamily="34" charset="0"/>
              </a:rPr>
              <a:t>Title IV – Officer Elections (cont’d)</a:t>
            </a:r>
          </a:p>
        </p:txBody>
      </p:sp>
      <p:sp>
        <p:nvSpPr>
          <p:cNvPr id="351238" name="Text Box 6">
            <a:extLst>
              <a:ext uri="{FF2B5EF4-FFF2-40B4-BE49-F238E27FC236}">
                <a16:creationId xmlns:a16="http://schemas.microsoft.com/office/drawing/2014/main" id="{3547A92F-ED25-0140-8A54-01F4F35B89B8}"/>
              </a:ext>
            </a:extLst>
          </p:cNvPr>
          <p:cNvSpPr txBox="1">
            <a:spLocks noChangeArrowheads="1"/>
          </p:cNvSpPr>
          <p:nvPr/>
        </p:nvSpPr>
        <p:spPr bwMode="auto">
          <a:xfrm>
            <a:off x="990600" y="2057400"/>
            <a:ext cx="7239000" cy="4108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tabLst>
                <a:tab pos="468313" algn="l"/>
              </a:tabLst>
              <a:defRPr sz="2400">
                <a:solidFill>
                  <a:schemeClr val="tx1"/>
                </a:solidFill>
                <a:latin typeface="Times New Roman" panose="02020603050405020304" pitchFamily="18" charset="0"/>
              </a:defRPr>
            </a:lvl1pPr>
            <a:lvl2pPr algn="l">
              <a:tabLst>
                <a:tab pos="468313" algn="l"/>
              </a:tabLst>
              <a:defRPr sz="2400">
                <a:solidFill>
                  <a:schemeClr val="tx1"/>
                </a:solidFill>
                <a:latin typeface="Times New Roman" panose="02020603050405020304" pitchFamily="18" charset="0"/>
              </a:defRPr>
            </a:lvl2pPr>
            <a:lvl3pPr algn="l">
              <a:tabLst>
                <a:tab pos="468313" algn="l"/>
              </a:tabLst>
              <a:defRPr sz="2400">
                <a:solidFill>
                  <a:schemeClr val="tx1"/>
                </a:solidFill>
                <a:latin typeface="Times New Roman" panose="02020603050405020304" pitchFamily="18" charset="0"/>
              </a:defRPr>
            </a:lvl3pPr>
            <a:lvl4pPr algn="l">
              <a:tabLst>
                <a:tab pos="468313" algn="l"/>
              </a:tabLst>
              <a:defRPr sz="2400">
                <a:solidFill>
                  <a:schemeClr val="tx1"/>
                </a:solidFill>
                <a:latin typeface="Times New Roman" panose="02020603050405020304" pitchFamily="18" charset="0"/>
              </a:defRPr>
            </a:lvl4pPr>
            <a:lvl5pPr algn="l">
              <a:tabLst>
                <a:tab pos="468313" algn="l"/>
              </a:tabLst>
              <a:defRPr sz="2400">
                <a:solidFill>
                  <a:schemeClr val="tx1"/>
                </a:solidFill>
                <a:latin typeface="Times New Roman" panose="02020603050405020304" pitchFamily="18" charset="0"/>
              </a:defRPr>
            </a:lvl5pPr>
            <a:lvl6pPr eaLnBrk="0" fontAlgn="base" hangingPunct="0">
              <a:spcBef>
                <a:spcPct val="0"/>
              </a:spcBef>
              <a:spcAft>
                <a:spcPct val="0"/>
              </a:spcAft>
              <a:tabLst>
                <a:tab pos="468313" algn="l"/>
              </a:tabLst>
              <a:defRPr sz="2400">
                <a:solidFill>
                  <a:schemeClr val="tx1"/>
                </a:solidFill>
                <a:latin typeface="Times New Roman" panose="02020603050405020304" pitchFamily="18" charset="0"/>
              </a:defRPr>
            </a:lvl6pPr>
            <a:lvl7pPr eaLnBrk="0" fontAlgn="base" hangingPunct="0">
              <a:spcBef>
                <a:spcPct val="0"/>
              </a:spcBef>
              <a:spcAft>
                <a:spcPct val="0"/>
              </a:spcAft>
              <a:tabLst>
                <a:tab pos="468313" algn="l"/>
              </a:tabLst>
              <a:defRPr sz="2400">
                <a:solidFill>
                  <a:schemeClr val="tx1"/>
                </a:solidFill>
                <a:latin typeface="Times New Roman" panose="02020603050405020304" pitchFamily="18" charset="0"/>
              </a:defRPr>
            </a:lvl7pPr>
            <a:lvl8pPr eaLnBrk="0" fontAlgn="base" hangingPunct="0">
              <a:spcBef>
                <a:spcPct val="0"/>
              </a:spcBef>
              <a:spcAft>
                <a:spcPct val="0"/>
              </a:spcAft>
              <a:tabLst>
                <a:tab pos="468313" algn="l"/>
              </a:tabLst>
              <a:defRPr sz="2400">
                <a:solidFill>
                  <a:schemeClr val="tx1"/>
                </a:solidFill>
                <a:latin typeface="Times New Roman" panose="02020603050405020304" pitchFamily="18" charset="0"/>
              </a:defRPr>
            </a:lvl8pPr>
            <a:lvl9pPr eaLnBrk="0" fontAlgn="base" hangingPunct="0">
              <a:spcBef>
                <a:spcPct val="0"/>
              </a:spcBef>
              <a:spcAft>
                <a:spcPct val="0"/>
              </a:spcAft>
              <a:tabLst>
                <a:tab pos="468313" algn="l"/>
              </a:tabLst>
              <a:defRPr sz="2400">
                <a:solidFill>
                  <a:schemeClr val="tx1"/>
                </a:solidFill>
                <a:latin typeface="Times New Roman" panose="02020603050405020304" pitchFamily="18" charset="0"/>
              </a:defRPr>
            </a:lvl9pPr>
          </a:lstStyle>
          <a:p>
            <a:pPr>
              <a:buClr>
                <a:srgbClr val="FF0000"/>
              </a:buClr>
              <a:buSzPct val="150000"/>
              <a:buFont typeface="Verdana" panose="020B0604030504040204" pitchFamily="34" charset="0"/>
              <a:buChar char="●"/>
            </a:pPr>
            <a:r>
              <a:rPr lang="en-US" altLang="en-US" b="1">
                <a:latin typeface="Arial" panose="020B0604020202020204" pitchFamily="34" charset="0"/>
              </a:rPr>
              <a:t> 	Establishes a candidate’s right to have the 	union distribute his or her campaign 	literature and to have election observers </a:t>
            </a:r>
          </a:p>
          <a:p>
            <a:pPr>
              <a:buClr>
                <a:srgbClr val="FF0000"/>
              </a:buClr>
              <a:buSzPct val="150000"/>
              <a:buFont typeface="Verdana" panose="020B0604030504040204" pitchFamily="34" charset="0"/>
              <a:buChar char="●"/>
            </a:pPr>
            <a:endParaRPr lang="en-US" altLang="en-US" b="1">
              <a:latin typeface="Arial" panose="020B0604020202020204" pitchFamily="34" charset="0"/>
            </a:endParaRPr>
          </a:p>
          <a:p>
            <a:pPr>
              <a:buClr>
                <a:srgbClr val="FF0000"/>
              </a:buClr>
              <a:buSzPct val="150000"/>
              <a:buFont typeface="Verdana" panose="020B0604030504040204" pitchFamily="34" charset="0"/>
              <a:buChar char="●"/>
            </a:pPr>
            <a:r>
              <a:rPr lang="en-US" altLang="en-US" b="1">
                <a:latin typeface="Arial" panose="020B0604020202020204" pitchFamily="34" charset="0"/>
              </a:rPr>
              <a:t>  Requires a 15-day mail notice of election be 	sent to the membership</a:t>
            </a:r>
          </a:p>
          <a:p>
            <a:pPr>
              <a:buClr>
                <a:srgbClr val="FF0000"/>
              </a:buClr>
              <a:buSzPct val="150000"/>
              <a:buFont typeface="Verdana" panose="020B0604030504040204" pitchFamily="34" charset="0"/>
              <a:buChar char="●"/>
            </a:pPr>
            <a:endParaRPr lang="en-US" altLang="en-US" b="1">
              <a:latin typeface="Arial" panose="020B0604020202020204" pitchFamily="34" charset="0"/>
            </a:endParaRPr>
          </a:p>
          <a:p>
            <a:pPr>
              <a:buClr>
                <a:srgbClr val="FF0000"/>
              </a:buClr>
              <a:buSzPct val="150000"/>
              <a:buFont typeface="Verdana" panose="020B0604030504040204" pitchFamily="34" charset="0"/>
              <a:buChar char="●"/>
            </a:pPr>
            <a:r>
              <a:rPr lang="en-US" altLang="en-US" b="1">
                <a:latin typeface="Arial" panose="020B0604020202020204" pitchFamily="34" charset="0"/>
              </a:rPr>
              <a:t>  Requires that members vote a secret ballot</a:t>
            </a:r>
          </a:p>
          <a:p>
            <a:pPr>
              <a:buClr>
                <a:srgbClr val="FF0000"/>
              </a:buClr>
              <a:buSzPct val="150000"/>
              <a:buFont typeface="Verdana" panose="020B0604030504040204" pitchFamily="34" charset="0"/>
              <a:buNone/>
            </a:pPr>
            <a:r>
              <a:rPr lang="en-US" altLang="en-US" b="1">
                <a:latin typeface="Arial" panose="020B0604020202020204" pitchFamily="34" charset="0"/>
              </a:rPr>
              <a:t> </a:t>
            </a:r>
          </a:p>
          <a:p>
            <a:pPr>
              <a:buClr>
                <a:srgbClr val="FF0000"/>
              </a:buClr>
              <a:buSzPct val="150000"/>
              <a:buFont typeface="Verdana" panose="020B0604030504040204" pitchFamily="34" charset="0"/>
              <a:buChar char="●"/>
            </a:pPr>
            <a:r>
              <a:rPr lang="en-US" altLang="en-US" b="1">
                <a:latin typeface="Arial" panose="020B0604020202020204" pitchFamily="34" charset="0"/>
              </a:rPr>
              <a:t> 	Prohibits the use of union or employer funds 	to support a candidate</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a:extLst>
              <a:ext uri="{FF2B5EF4-FFF2-40B4-BE49-F238E27FC236}">
                <a16:creationId xmlns:a16="http://schemas.microsoft.com/office/drawing/2014/main" id="{66F70047-E9FA-DED3-AF66-C35F4A28F134}"/>
              </a:ext>
            </a:extLst>
          </p:cNvPr>
          <p:cNvSpPr>
            <a:spLocks noChangeArrowheads="1"/>
          </p:cNvSpPr>
          <p:nvPr/>
        </p:nvSpPr>
        <p:spPr bwMode="auto">
          <a:xfrm>
            <a:off x="685800" y="304800"/>
            <a:ext cx="77724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4400">
                <a:solidFill>
                  <a:schemeClr val="tx2"/>
                </a:solidFill>
                <a:latin typeface="Times New Roman" panose="02020603050405020304" pitchFamily="18" charset="0"/>
              </a:defRPr>
            </a:lvl1pPr>
            <a:lvl2pPr>
              <a:defRPr sz="4400">
                <a:solidFill>
                  <a:schemeClr val="tx2"/>
                </a:solidFill>
                <a:latin typeface="Times New Roman" panose="02020603050405020304" pitchFamily="18" charset="0"/>
              </a:defRPr>
            </a:lvl2pPr>
            <a:lvl3pPr>
              <a:defRPr sz="4400">
                <a:solidFill>
                  <a:schemeClr val="tx2"/>
                </a:solidFill>
                <a:latin typeface="Times New Roman" panose="02020603050405020304" pitchFamily="18" charset="0"/>
              </a:defRPr>
            </a:lvl3pPr>
            <a:lvl4pPr>
              <a:defRPr sz="4400">
                <a:solidFill>
                  <a:schemeClr val="tx2"/>
                </a:solidFill>
                <a:latin typeface="Times New Roman" panose="02020603050405020304" pitchFamily="18" charset="0"/>
              </a:defRPr>
            </a:lvl4pPr>
            <a:lvl5pPr>
              <a:defRPr sz="4400">
                <a:solidFill>
                  <a:schemeClr val="tx2"/>
                </a:solidFill>
                <a:latin typeface="Times New Roman" panose="02020603050405020304" pitchFamily="18" charset="0"/>
              </a:defRPr>
            </a:lvl5pPr>
            <a:lvl6pPr marL="457200" algn="ctr" eaLnBrk="0" fontAlgn="base" hangingPunct="0">
              <a:spcBef>
                <a:spcPct val="0"/>
              </a:spcBef>
              <a:spcAft>
                <a:spcPct val="0"/>
              </a:spcAft>
              <a:defRPr sz="4400">
                <a:solidFill>
                  <a:schemeClr val="tx2"/>
                </a:solidFill>
                <a:latin typeface="Times New Roman" panose="02020603050405020304" pitchFamily="18" charset="0"/>
              </a:defRPr>
            </a:lvl6pPr>
            <a:lvl7pPr marL="914400" algn="ctr" eaLnBrk="0" fontAlgn="base" hangingPunct="0">
              <a:spcBef>
                <a:spcPct val="0"/>
              </a:spcBef>
              <a:spcAft>
                <a:spcPct val="0"/>
              </a:spcAft>
              <a:defRPr sz="4400">
                <a:solidFill>
                  <a:schemeClr val="tx2"/>
                </a:solidFill>
                <a:latin typeface="Times New Roman" panose="02020603050405020304" pitchFamily="18" charset="0"/>
              </a:defRPr>
            </a:lvl7pPr>
            <a:lvl8pPr marL="1371600" algn="ctr" eaLnBrk="0" fontAlgn="base" hangingPunct="0">
              <a:spcBef>
                <a:spcPct val="0"/>
              </a:spcBef>
              <a:spcAft>
                <a:spcPct val="0"/>
              </a:spcAft>
              <a:defRPr sz="4400">
                <a:solidFill>
                  <a:schemeClr val="tx2"/>
                </a:solidFill>
                <a:latin typeface="Times New Roman" panose="02020603050405020304" pitchFamily="18" charset="0"/>
              </a:defRPr>
            </a:lvl8pPr>
            <a:lvl9pPr marL="1828800" algn="ctr" eaLnBrk="0" fontAlgn="base" hangingPunct="0">
              <a:spcBef>
                <a:spcPct val="0"/>
              </a:spcBef>
              <a:spcAft>
                <a:spcPct val="0"/>
              </a:spcAft>
              <a:defRPr sz="4400">
                <a:solidFill>
                  <a:schemeClr val="tx2"/>
                </a:solidFill>
                <a:latin typeface="Times New Roman" panose="02020603050405020304" pitchFamily="18" charset="0"/>
              </a:defRPr>
            </a:lvl9pPr>
          </a:lstStyle>
          <a:p>
            <a:endParaRPr lang="en-US" altLang="en-US">
              <a:latin typeface="Arial" panose="020B0604020202020204" pitchFamily="34" charset="0"/>
            </a:endParaRPr>
          </a:p>
        </p:txBody>
      </p:sp>
      <p:sp>
        <p:nvSpPr>
          <p:cNvPr id="174083" name="Rectangle 3">
            <a:extLst>
              <a:ext uri="{FF2B5EF4-FFF2-40B4-BE49-F238E27FC236}">
                <a16:creationId xmlns:a16="http://schemas.microsoft.com/office/drawing/2014/main" id="{D14A74DA-D5DB-CB8A-DB3A-1CE8D995ED2B}"/>
              </a:ext>
            </a:extLst>
          </p:cNvPr>
          <p:cNvSpPr>
            <a:spLocks noChangeArrowheads="1"/>
          </p:cNvSpPr>
          <p:nvPr/>
        </p:nvSpPr>
        <p:spPr bwMode="auto">
          <a:xfrm>
            <a:off x="1371600" y="5410200"/>
            <a:ext cx="70866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defRPr sz="3200">
                <a:solidFill>
                  <a:schemeClr val="tx1"/>
                </a:solidFill>
                <a:latin typeface="Times New Roman" panose="02020603050405020304" pitchFamily="18" charset="0"/>
              </a:defRPr>
            </a:lvl1pPr>
            <a:lvl2pPr>
              <a:spcBef>
                <a:spcPct val="20000"/>
              </a:spcBef>
              <a:defRPr sz="2800">
                <a:solidFill>
                  <a:schemeClr val="tx1"/>
                </a:solidFill>
                <a:latin typeface="Times New Roman" panose="02020603050405020304" pitchFamily="18" charset="0"/>
              </a:defRPr>
            </a:lvl2pPr>
            <a:lvl3pPr>
              <a:spcBef>
                <a:spcPct val="20000"/>
              </a:spcBef>
              <a:defRPr sz="2400">
                <a:solidFill>
                  <a:schemeClr val="tx1"/>
                </a:solidFill>
                <a:latin typeface="Times New Roman" panose="02020603050405020304" pitchFamily="18" charset="0"/>
              </a:defRPr>
            </a:lvl3pPr>
            <a:lvl4pPr>
              <a:spcBef>
                <a:spcPct val="20000"/>
              </a:spcBef>
              <a:defRPr sz="2000">
                <a:solidFill>
                  <a:schemeClr val="tx1"/>
                </a:solidFill>
                <a:latin typeface="Times New Roman" panose="02020603050405020304" pitchFamily="18" charset="0"/>
              </a:defRPr>
            </a:lvl4pPr>
            <a:lvl5pPr>
              <a:spcBef>
                <a:spcPct val="20000"/>
              </a:spcBef>
              <a:defRPr sz="2000">
                <a:solidFill>
                  <a:schemeClr val="tx1"/>
                </a:solidFill>
                <a:latin typeface="Times New Roman" panose="02020603050405020304" pitchFamily="18" charset="0"/>
              </a:defRPr>
            </a:lvl5pPr>
            <a:lvl6pPr algn="ctr" eaLnBrk="0" fontAlgn="base" hangingPunct="0">
              <a:spcBef>
                <a:spcPct val="20000"/>
              </a:spcBef>
              <a:spcAft>
                <a:spcPct val="0"/>
              </a:spcAft>
              <a:defRPr sz="2000">
                <a:solidFill>
                  <a:schemeClr val="tx1"/>
                </a:solidFill>
                <a:latin typeface="Times New Roman" panose="02020603050405020304" pitchFamily="18" charset="0"/>
              </a:defRPr>
            </a:lvl6pPr>
            <a:lvl7pPr algn="ctr" eaLnBrk="0" fontAlgn="base" hangingPunct="0">
              <a:spcBef>
                <a:spcPct val="20000"/>
              </a:spcBef>
              <a:spcAft>
                <a:spcPct val="0"/>
              </a:spcAft>
              <a:defRPr sz="2000">
                <a:solidFill>
                  <a:schemeClr val="tx1"/>
                </a:solidFill>
                <a:latin typeface="Times New Roman" panose="02020603050405020304" pitchFamily="18" charset="0"/>
              </a:defRPr>
            </a:lvl7pPr>
            <a:lvl8pPr algn="ctr" eaLnBrk="0" fontAlgn="base" hangingPunct="0">
              <a:spcBef>
                <a:spcPct val="20000"/>
              </a:spcBef>
              <a:spcAft>
                <a:spcPct val="0"/>
              </a:spcAft>
              <a:defRPr sz="2000">
                <a:solidFill>
                  <a:schemeClr val="tx1"/>
                </a:solidFill>
                <a:latin typeface="Times New Roman" panose="02020603050405020304" pitchFamily="18" charset="0"/>
              </a:defRPr>
            </a:lvl8pPr>
            <a:lvl9pPr algn="ctr" eaLnBrk="0" fontAlgn="base" hangingPunct="0">
              <a:spcBef>
                <a:spcPct val="20000"/>
              </a:spcBef>
              <a:spcAft>
                <a:spcPct val="0"/>
              </a:spcAft>
              <a:defRPr sz="2000">
                <a:solidFill>
                  <a:schemeClr val="tx1"/>
                </a:solidFill>
                <a:latin typeface="Times New Roman" panose="02020603050405020304" pitchFamily="18" charset="0"/>
              </a:defRPr>
            </a:lvl9pPr>
          </a:lstStyle>
          <a:p>
            <a:pPr algn="l">
              <a:lnSpc>
                <a:spcPct val="70000"/>
              </a:lnSpc>
              <a:spcBef>
                <a:spcPct val="50000"/>
              </a:spcBef>
              <a:buClr>
                <a:srgbClr val="CC0000"/>
              </a:buClr>
              <a:buFontTx/>
              <a:buChar char="•"/>
            </a:pPr>
            <a:endParaRPr lang="en-US" altLang="en-US" sz="2400">
              <a:latin typeface="Arial" panose="020B0604020202020204" pitchFamily="34" charset="0"/>
            </a:endParaRPr>
          </a:p>
        </p:txBody>
      </p:sp>
      <p:pic>
        <p:nvPicPr>
          <p:cNvPr id="174084" name="Picture 4">
            <a:extLst>
              <a:ext uri="{FF2B5EF4-FFF2-40B4-BE49-F238E27FC236}">
                <a16:creationId xmlns:a16="http://schemas.microsoft.com/office/drawing/2014/main" id="{A1D704B1-1F62-D68C-CADA-423933078AC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809625" cy="6858000"/>
          </a:xfrm>
          <a:prstGeom prst="rect">
            <a:avLst/>
          </a:prstGeom>
          <a:noFill/>
          <a:extLst>
            <a:ext uri="{909E8E84-426E-40DD-AFC4-6F175D3DCCD1}">
              <a14:hiddenFill xmlns:a14="http://schemas.microsoft.com/office/drawing/2010/main">
                <a:solidFill>
                  <a:srgbClr val="FFFFFF"/>
                </a:solidFill>
              </a14:hiddenFill>
            </a:ext>
          </a:extLst>
        </p:spPr>
      </p:pic>
      <p:sp>
        <p:nvSpPr>
          <p:cNvPr id="174085" name="Text Box 5">
            <a:extLst>
              <a:ext uri="{FF2B5EF4-FFF2-40B4-BE49-F238E27FC236}">
                <a16:creationId xmlns:a16="http://schemas.microsoft.com/office/drawing/2014/main" id="{5CEC4930-C231-1BC6-B8FD-261C18968C9B}"/>
              </a:ext>
            </a:extLst>
          </p:cNvPr>
          <p:cNvSpPr txBox="1">
            <a:spLocks noChangeArrowheads="1"/>
          </p:cNvSpPr>
          <p:nvPr/>
        </p:nvSpPr>
        <p:spPr bwMode="auto">
          <a:xfrm>
            <a:off x="1371600" y="533400"/>
            <a:ext cx="67056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b="1">
                <a:solidFill>
                  <a:srgbClr val="0000FF"/>
                </a:solidFill>
                <a:latin typeface="Arial" panose="020B0604020202020204" pitchFamily="34" charset="0"/>
              </a:rPr>
              <a:t>Who must be elected?</a:t>
            </a:r>
          </a:p>
        </p:txBody>
      </p:sp>
      <p:sp>
        <p:nvSpPr>
          <p:cNvPr id="174086" name="Text Box 6">
            <a:extLst>
              <a:ext uri="{FF2B5EF4-FFF2-40B4-BE49-F238E27FC236}">
                <a16:creationId xmlns:a16="http://schemas.microsoft.com/office/drawing/2014/main" id="{80ACB568-DC59-79F0-4D24-5A346A67EE1B}"/>
              </a:ext>
            </a:extLst>
          </p:cNvPr>
          <p:cNvSpPr txBox="1">
            <a:spLocks noChangeArrowheads="1"/>
          </p:cNvSpPr>
          <p:nvPr/>
        </p:nvSpPr>
        <p:spPr bwMode="auto">
          <a:xfrm>
            <a:off x="990600" y="1676400"/>
            <a:ext cx="7239000" cy="4108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tabLst>
                <a:tab pos="468313" algn="l"/>
              </a:tabLst>
              <a:defRPr sz="2400">
                <a:solidFill>
                  <a:schemeClr val="tx1"/>
                </a:solidFill>
                <a:latin typeface="Times New Roman" panose="02020603050405020304" pitchFamily="18" charset="0"/>
              </a:defRPr>
            </a:lvl1pPr>
            <a:lvl2pPr algn="l">
              <a:tabLst>
                <a:tab pos="468313" algn="l"/>
              </a:tabLst>
              <a:defRPr sz="2400">
                <a:solidFill>
                  <a:schemeClr val="tx1"/>
                </a:solidFill>
                <a:latin typeface="Times New Roman" panose="02020603050405020304" pitchFamily="18" charset="0"/>
              </a:defRPr>
            </a:lvl2pPr>
            <a:lvl3pPr algn="l">
              <a:tabLst>
                <a:tab pos="468313" algn="l"/>
              </a:tabLst>
              <a:defRPr sz="2400">
                <a:solidFill>
                  <a:schemeClr val="tx1"/>
                </a:solidFill>
                <a:latin typeface="Times New Roman" panose="02020603050405020304" pitchFamily="18" charset="0"/>
              </a:defRPr>
            </a:lvl3pPr>
            <a:lvl4pPr algn="l">
              <a:tabLst>
                <a:tab pos="468313" algn="l"/>
              </a:tabLst>
              <a:defRPr sz="2400">
                <a:solidFill>
                  <a:schemeClr val="tx1"/>
                </a:solidFill>
                <a:latin typeface="Times New Roman" panose="02020603050405020304" pitchFamily="18" charset="0"/>
              </a:defRPr>
            </a:lvl4pPr>
            <a:lvl5pPr algn="l">
              <a:tabLst>
                <a:tab pos="468313" algn="l"/>
              </a:tabLst>
              <a:defRPr sz="2400">
                <a:solidFill>
                  <a:schemeClr val="tx1"/>
                </a:solidFill>
                <a:latin typeface="Times New Roman" panose="02020603050405020304" pitchFamily="18" charset="0"/>
              </a:defRPr>
            </a:lvl5pPr>
            <a:lvl6pPr eaLnBrk="0" fontAlgn="base" hangingPunct="0">
              <a:spcBef>
                <a:spcPct val="0"/>
              </a:spcBef>
              <a:spcAft>
                <a:spcPct val="0"/>
              </a:spcAft>
              <a:tabLst>
                <a:tab pos="468313" algn="l"/>
              </a:tabLst>
              <a:defRPr sz="2400">
                <a:solidFill>
                  <a:schemeClr val="tx1"/>
                </a:solidFill>
                <a:latin typeface="Times New Roman" panose="02020603050405020304" pitchFamily="18" charset="0"/>
              </a:defRPr>
            </a:lvl6pPr>
            <a:lvl7pPr eaLnBrk="0" fontAlgn="base" hangingPunct="0">
              <a:spcBef>
                <a:spcPct val="0"/>
              </a:spcBef>
              <a:spcAft>
                <a:spcPct val="0"/>
              </a:spcAft>
              <a:tabLst>
                <a:tab pos="468313" algn="l"/>
              </a:tabLst>
              <a:defRPr sz="2400">
                <a:solidFill>
                  <a:schemeClr val="tx1"/>
                </a:solidFill>
                <a:latin typeface="Times New Roman" panose="02020603050405020304" pitchFamily="18" charset="0"/>
              </a:defRPr>
            </a:lvl7pPr>
            <a:lvl8pPr eaLnBrk="0" fontAlgn="base" hangingPunct="0">
              <a:spcBef>
                <a:spcPct val="0"/>
              </a:spcBef>
              <a:spcAft>
                <a:spcPct val="0"/>
              </a:spcAft>
              <a:tabLst>
                <a:tab pos="468313" algn="l"/>
              </a:tabLst>
              <a:defRPr sz="2400">
                <a:solidFill>
                  <a:schemeClr val="tx1"/>
                </a:solidFill>
                <a:latin typeface="Times New Roman" panose="02020603050405020304" pitchFamily="18" charset="0"/>
              </a:defRPr>
            </a:lvl8pPr>
            <a:lvl9pPr eaLnBrk="0" fontAlgn="base" hangingPunct="0">
              <a:spcBef>
                <a:spcPct val="0"/>
              </a:spcBef>
              <a:spcAft>
                <a:spcPct val="0"/>
              </a:spcAft>
              <a:tabLst>
                <a:tab pos="468313" algn="l"/>
              </a:tabLst>
              <a:defRPr sz="2400">
                <a:solidFill>
                  <a:schemeClr val="tx1"/>
                </a:solidFill>
                <a:latin typeface="Times New Roman" panose="02020603050405020304" pitchFamily="18" charset="0"/>
              </a:defRPr>
            </a:lvl9pPr>
          </a:lstStyle>
          <a:p>
            <a:pPr>
              <a:buClr>
                <a:srgbClr val="FF0000"/>
              </a:buClr>
              <a:buSzPct val="150000"/>
              <a:buFont typeface="Verdana" panose="020B0604030504040204" pitchFamily="34" charset="0"/>
              <a:buChar char="●"/>
            </a:pPr>
            <a:r>
              <a:rPr lang="en-US" altLang="en-US" b="1">
                <a:latin typeface="Arial" panose="020B0604020202020204" pitchFamily="34" charset="0"/>
              </a:rPr>
              <a:t> 	Officers named in union constitution</a:t>
            </a:r>
          </a:p>
          <a:p>
            <a:pPr>
              <a:buClr>
                <a:srgbClr val="FF0000"/>
              </a:buClr>
              <a:buSzPct val="150000"/>
              <a:buFont typeface="Verdana" panose="020B0604030504040204" pitchFamily="34" charset="0"/>
              <a:buNone/>
            </a:pPr>
            <a:endParaRPr lang="en-US" altLang="en-US" b="1">
              <a:latin typeface="Arial" panose="020B0604020202020204" pitchFamily="34" charset="0"/>
            </a:endParaRPr>
          </a:p>
          <a:p>
            <a:pPr>
              <a:buClr>
                <a:srgbClr val="FF0000"/>
              </a:buClr>
              <a:buSzPct val="150000"/>
              <a:buFont typeface="Verdana" panose="020B0604030504040204" pitchFamily="34" charset="0"/>
              <a:buChar char="●"/>
            </a:pPr>
            <a:r>
              <a:rPr lang="en-US" altLang="en-US" b="1">
                <a:latin typeface="Arial" panose="020B0604020202020204" pitchFamily="34" charset="0"/>
              </a:rPr>
              <a:t>  Members of union executive board or similar 	governing body</a:t>
            </a:r>
          </a:p>
          <a:p>
            <a:pPr>
              <a:buClr>
                <a:srgbClr val="FF0000"/>
              </a:buClr>
              <a:buSzPct val="150000"/>
              <a:buFont typeface="Verdana" panose="020B0604030504040204" pitchFamily="34" charset="0"/>
              <a:buNone/>
            </a:pPr>
            <a:endParaRPr lang="en-US" altLang="en-US" b="1">
              <a:latin typeface="Arial" panose="020B0604020202020204" pitchFamily="34" charset="0"/>
            </a:endParaRPr>
          </a:p>
          <a:p>
            <a:pPr>
              <a:buClr>
                <a:srgbClr val="FF0000"/>
              </a:buClr>
              <a:buSzPct val="150000"/>
              <a:buFont typeface="Verdana" panose="020B0604030504040204" pitchFamily="34" charset="0"/>
              <a:buChar char="●"/>
            </a:pPr>
            <a:r>
              <a:rPr lang="en-US" altLang="en-US" b="1">
                <a:latin typeface="Arial" panose="020B0604020202020204" pitchFamily="34" charset="0"/>
              </a:rPr>
              <a:t>  All who have policymaking or executive 	authority regardless of title</a:t>
            </a:r>
          </a:p>
          <a:p>
            <a:pPr>
              <a:buClr>
                <a:srgbClr val="FF0000"/>
              </a:buClr>
              <a:buSzPct val="150000"/>
              <a:buFont typeface="Verdana" panose="020B0604030504040204" pitchFamily="34" charset="0"/>
              <a:buNone/>
            </a:pPr>
            <a:r>
              <a:rPr lang="en-US" altLang="en-US" b="1">
                <a:latin typeface="Arial" panose="020B0604020202020204" pitchFamily="34" charset="0"/>
              </a:rPr>
              <a:t> </a:t>
            </a:r>
          </a:p>
          <a:p>
            <a:pPr>
              <a:buClr>
                <a:srgbClr val="FF0000"/>
              </a:buClr>
              <a:buSzPct val="150000"/>
              <a:buFont typeface="Verdana" panose="020B0604030504040204" pitchFamily="34" charset="0"/>
              <a:buChar char="●"/>
            </a:pPr>
            <a:r>
              <a:rPr lang="en-US" altLang="en-US" b="1">
                <a:latin typeface="Arial" panose="020B0604020202020204" pitchFamily="34" charset="0"/>
              </a:rPr>
              <a:t> 	Convention delegates who elect officers of 	an international or national union or 	intermediate body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970" name="Rectangle 2">
            <a:extLst>
              <a:ext uri="{FF2B5EF4-FFF2-40B4-BE49-F238E27FC236}">
                <a16:creationId xmlns:a16="http://schemas.microsoft.com/office/drawing/2014/main" id="{151C63A7-468C-03BF-C917-899D5776C162}"/>
              </a:ext>
            </a:extLst>
          </p:cNvPr>
          <p:cNvSpPr>
            <a:spLocks noChangeArrowheads="1"/>
          </p:cNvSpPr>
          <p:nvPr/>
        </p:nvSpPr>
        <p:spPr bwMode="auto">
          <a:xfrm>
            <a:off x="685800" y="304800"/>
            <a:ext cx="77724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4400">
                <a:solidFill>
                  <a:schemeClr val="tx2"/>
                </a:solidFill>
                <a:latin typeface="Times New Roman" panose="02020603050405020304" pitchFamily="18" charset="0"/>
              </a:defRPr>
            </a:lvl1pPr>
            <a:lvl2pPr>
              <a:defRPr sz="4400">
                <a:solidFill>
                  <a:schemeClr val="tx2"/>
                </a:solidFill>
                <a:latin typeface="Times New Roman" panose="02020603050405020304" pitchFamily="18" charset="0"/>
              </a:defRPr>
            </a:lvl2pPr>
            <a:lvl3pPr>
              <a:defRPr sz="4400">
                <a:solidFill>
                  <a:schemeClr val="tx2"/>
                </a:solidFill>
                <a:latin typeface="Times New Roman" panose="02020603050405020304" pitchFamily="18" charset="0"/>
              </a:defRPr>
            </a:lvl3pPr>
            <a:lvl4pPr>
              <a:defRPr sz="4400">
                <a:solidFill>
                  <a:schemeClr val="tx2"/>
                </a:solidFill>
                <a:latin typeface="Times New Roman" panose="02020603050405020304" pitchFamily="18" charset="0"/>
              </a:defRPr>
            </a:lvl4pPr>
            <a:lvl5pPr>
              <a:defRPr sz="4400">
                <a:solidFill>
                  <a:schemeClr val="tx2"/>
                </a:solidFill>
                <a:latin typeface="Times New Roman" panose="02020603050405020304" pitchFamily="18" charset="0"/>
              </a:defRPr>
            </a:lvl5pPr>
            <a:lvl6pPr marL="457200" algn="ctr" eaLnBrk="0" fontAlgn="base" hangingPunct="0">
              <a:spcBef>
                <a:spcPct val="0"/>
              </a:spcBef>
              <a:spcAft>
                <a:spcPct val="0"/>
              </a:spcAft>
              <a:defRPr sz="4400">
                <a:solidFill>
                  <a:schemeClr val="tx2"/>
                </a:solidFill>
                <a:latin typeface="Times New Roman" panose="02020603050405020304" pitchFamily="18" charset="0"/>
              </a:defRPr>
            </a:lvl6pPr>
            <a:lvl7pPr marL="914400" algn="ctr" eaLnBrk="0" fontAlgn="base" hangingPunct="0">
              <a:spcBef>
                <a:spcPct val="0"/>
              </a:spcBef>
              <a:spcAft>
                <a:spcPct val="0"/>
              </a:spcAft>
              <a:defRPr sz="4400">
                <a:solidFill>
                  <a:schemeClr val="tx2"/>
                </a:solidFill>
                <a:latin typeface="Times New Roman" panose="02020603050405020304" pitchFamily="18" charset="0"/>
              </a:defRPr>
            </a:lvl7pPr>
            <a:lvl8pPr marL="1371600" algn="ctr" eaLnBrk="0" fontAlgn="base" hangingPunct="0">
              <a:spcBef>
                <a:spcPct val="0"/>
              </a:spcBef>
              <a:spcAft>
                <a:spcPct val="0"/>
              </a:spcAft>
              <a:defRPr sz="4400">
                <a:solidFill>
                  <a:schemeClr val="tx2"/>
                </a:solidFill>
                <a:latin typeface="Times New Roman" panose="02020603050405020304" pitchFamily="18" charset="0"/>
              </a:defRPr>
            </a:lvl8pPr>
            <a:lvl9pPr marL="1828800" algn="ctr" eaLnBrk="0" fontAlgn="base" hangingPunct="0">
              <a:spcBef>
                <a:spcPct val="0"/>
              </a:spcBef>
              <a:spcAft>
                <a:spcPct val="0"/>
              </a:spcAft>
              <a:defRPr sz="4400">
                <a:solidFill>
                  <a:schemeClr val="tx2"/>
                </a:solidFill>
                <a:latin typeface="Times New Roman" panose="02020603050405020304" pitchFamily="18" charset="0"/>
              </a:defRPr>
            </a:lvl9pPr>
          </a:lstStyle>
          <a:p>
            <a:r>
              <a:rPr lang="en-US" altLang="en-US" sz="3200" b="1">
                <a:solidFill>
                  <a:srgbClr val="0000FF"/>
                </a:solidFill>
                <a:latin typeface="Arial" panose="020B0604020202020204" pitchFamily="34" charset="0"/>
              </a:rPr>
              <a:t>OLMS Field Structure</a:t>
            </a:r>
          </a:p>
        </p:txBody>
      </p:sp>
      <p:sp>
        <p:nvSpPr>
          <p:cNvPr id="339971" name="Rectangle 3">
            <a:extLst>
              <a:ext uri="{FF2B5EF4-FFF2-40B4-BE49-F238E27FC236}">
                <a16:creationId xmlns:a16="http://schemas.microsoft.com/office/drawing/2014/main" id="{4132C3D5-D6E0-7F03-C106-DC5D7FF9411D}"/>
              </a:ext>
            </a:extLst>
          </p:cNvPr>
          <p:cNvSpPr>
            <a:spLocks noChangeArrowheads="1"/>
          </p:cNvSpPr>
          <p:nvPr/>
        </p:nvSpPr>
        <p:spPr bwMode="auto">
          <a:xfrm>
            <a:off x="838200" y="1447800"/>
            <a:ext cx="8305800" cy="2209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tabLst>
                <a:tab pos="347663" algn="l"/>
                <a:tab pos="854075" algn="l"/>
              </a:tabLst>
              <a:defRPr sz="3200">
                <a:solidFill>
                  <a:schemeClr val="tx1"/>
                </a:solidFill>
                <a:latin typeface="Times New Roman" panose="02020603050405020304" pitchFamily="18" charset="0"/>
              </a:defRPr>
            </a:lvl1pPr>
            <a:lvl2pPr marL="447675">
              <a:spcBef>
                <a:spcPct val="20000"/>
              </a:spcBef>
              <a:tabLst>
                <a:tab pos="347663" algn="l"/>
                <a:tab pos="854075" algn="l"/>
              </a:tabLst>
              <a:defRPr sz="2800">
                <a:solidFill>
                  <a:schemeClr val="tx1"/>
                </a:solidFill>
                <a:latin typeface="Times New Roman" panose="02020603050405020304" pitchFamily="18" charset="0"/>
              </a:defRPr>
            </a:lvl2pPr>
            <a:lvl3pPr>
              <a:spcBef>
                <a:spcPct val="20000"/>
              </a:spcBef>
              <a:tabLst>
                <a:tab pos="347663" algn="l"/>
                <a:tab pos="854075" algn="l"/>
              </a:tabLst>
              <a:defRPr sz="2400">
                <a:solidFill>
                  <a:schemeClr val="tx1"/>
                </a:solidFill>
                <a:latin typeface="Times New Roman" panose="02020603050405020304" pitchFamily="18" charset="0"/>
              </a:defRPr>
            </a:lvl3pPr>
            <a:lvl4pPr>
              <a:spcBef>
                <a:spcPct val="20000"/>
              </a:spcBef>
              <a:tabLst>
                <a:tab pos="347663" algn="l"/>
                <a:tab pos="854075" algn="l"/>
              </a:tabLst>
              <a:defRPr sz="2000">
                <a:solidFill>
                  <a:schemeClr val="tx1"/>
                </a:solidFill>
                <a:latin typeface="Times New Roman" panose="02020603050405020304" pitchFamily="18" charset="0"/>
              </a:defRPr>
            </a:lvl4pPr>
            <a:lvl5pPr>
              <a:spcBef>
                <a:spcPct val="20000"/>
              </a:spcBef>
              <a:tabLst>
                <a:tab pos="347663" algn="l"/>
                <a:tab pos="854075" algn="l"/>
              </a:tabLst>
              <a:defRPr sz="2000">
                <a:solidFill>
                  <a:schemeClr val="tx1"/>
                </a:solidFill>
                <a:latin typeface="Times New Roman" panose="02020603050405020304" pitchFamily="18" charset="0"/>
              </a:defRPr>
            </a:lvl5pPr>
            <a:lvl6pPr algn="ctr" eaLnBrk="0" fontAlgn="base" hangingPunct="0">
              <a:spcBef>
                <a:spcPct val="20000"/>
              </a:spcBef>
              <a:spcAft>
                <a:spcPct val="0"/>
              </a:spcAft>
              <a:tabLst>
                <a:tab pos="347663" algn="l"/>
                <a:tab pos="854075" algn="l"/>
              </a:tabLst>
              <a:defRPr sz="2000">
                <a:solidFill>
                  <a:schemeClr val="tx1"/>
                </a:solidFill>
                <a:latin typeface="Times New Roman" panose="02020603050405020304" pitchFamily="18" charset="0"/>
              </a:defRPr>
            </a:lvl6pPr>
            <a:lvl7pPr algn="ctr" eaLnBrk="0" fontAlgn="base" hangingPunct="0">
              <a:spcBef>
                <a:spcPct val="20000"/>
              </a:spcBef>
              <a:spcAft>
                <a:spcPct val="0"/>
              </a:spcAft>
              <a:tabLst>
                <a:tab pos="347663" algn="l"/>
                <a:tab pos="854075" algn="l"/>
              </a:tabLst>
              <a:defRPr sz="2000">
                <a:solidFill>
                  <a:schemeClr val="tx1"/>
                </a:solidFill>
                <a:latin typeface="Times New Roman" panose="02020603050405020304" pitchFamily="18" charset="0"/>
              </a:defRPr>
            </a:lvl7pPr>
            <a:lvl8pPr algn="ctr" eaLnBrk="0" fontAlgn="base" hangingPunct="0">
              <a:spcBef>
                <a:spcPct val="20000"/>
              </a:spcBef>
              <a:spcAft>
                <a:spcPct val="0"/>
              </a:spcAft>
              <a:tabLst>
                <a:tab pos="347663" algn="l"/>
                <a:tab pos="854075" algn="l"/>
              </a:tabLst>
              <a:defRPr sz="2000">
                <a:solidFill>
                  <a:schemeClr val="tx1"/>
                </a:solidFill>
                <a:latin typeface="Times New Roman" panose="02020603050405020304" pitchFamily="18" charset="0"/>
              </a:defRPr>
            </a:lvl8pPr>
            <a:lvl9pPr algn="ctr" eaLnBrk="0" fontAlgn="base" hangingPunct="0">
              <a:spcBef>
                <a:spcPct val="20000"/>
              </a:spcBef>
              <a:spcAft>
                <a:spcPct val="0"/>
              </a:spcAft>
              <a:tabLst>
                <a:tab pos="347663" algn="l"/>
                <a:tab pos="854075" algn="l"/>
              </a:tabLst>
              <a:defRPr sz="2000">
                <a:solidFill>
                  <a:schemeClr val="tx1"/>
                </a:solidFill>
                <a:latin typeface="Times New Roman" panose="02020603050405020304" pitchFamily="18" charset="0"/>
              </a:defRPr>
            </a:lvl9pPr>
          </a:lstStyle>
          <a:p>
            <a:pPr algn="l">
              <a:lnSpc>
                <a:spcPct val="70000"/>
              </a:lnSpc>
              <a:spcBef>
                <a:spcPct val="0"/>
              </a:spcBef>
              <a:buClr>
                <a:srgbClr val="FF0000"/>
              </a:buClr>
              <a:buSzPct val="150000"/>
              <a:buFont typeface="Verdana" panose="020B0604030504040204" pitchFamily="34" charset="0"/>
              <a:buNone/>
            </a:pPr>
            <a:endParaRPr lang="en-US" altLang="en-US" sz="2400" b="1">
              <a:latin typeface="Arial" panose="020B0604020202020204" pitchFamily="34" charset="0"/>
            </a:endParaRPr>
          </a:p>
          <a:p>
            <a:pPr lvl="1" algn="l">
              <a:spcBef>
                <a:spcPct val="50000"/>
              </a:spcBef>
              <a:buClr>
                <a:srgbClr val="FF0000"/>
              </a:buClr>
              <a:buSzPct val="150000"/>
              <a:buFontTx/>
              <a:buChar char="–"/>
            </a:pPr>
            <a:r>
              <a:rPr lang="en-US" altLang="en-US" sz="2400" b="1">
                <a:latin typeface="Arial" panose="020B0604020202020204" pitchFamily="34" charset="0"/>
              </a:rPr>
              <a:t>  Central Regional Office</a:t>
            </a:r>
          </a:p>
          <a:p>
            <a:pPr lvl="1" algn="l">
              <a:spcBef>
                <a:spcPct val="50000"/>
              </a:spcBef>
              <a:buClr>
                <a:srgbClr val="FF0000"/>
              </a:buClr>
              <a:buSzPct val="150000"/>
            </a:pPr>
            <a:r>
              <a:rPr lang="en-US" altLang="en-US" sz="2400" b="1">
                <a:latin typeface="Arial" panose="020B0604020202020204" pitchFamily="34" charset="0"/>
              </a:rPr>
              <a:t>	</a:t>
            </a:r>
            <a:r>
              <a:rPr lang="en-US" altLang="en-US" sz="2000" b="1">
                <a:latin typeface="Arial" panose="020B0604020202020204" pitchFamily="34" charset="0"/>
              </a:rPr>
              <a:t>Chicago, Cincinnati, Cleveland, Detroit and Milwaukee </a:t>
            </a:r>
          </a:p>
          <a:p>
            <a:pPr lvl="1" algn="l">
              <a:spcBef>
                <a:spcPct val="50000"/>
              </a:spcBef>
              <a:buClr>
                <a:srgbClr val="FF0000"/>
              </a:buClr>
              <a:buSzPct val="150000"/>
              <a:buFontTx/>
              <a:buChar char="–"/>
            </a:pPr>
            <a:r>
              <a:rPr lang="en-US" altLang="en-US" sz="2400" b="1">
                <a:latin typeface="Arial" panose="020B0604020202020204" pitchFamily="34" charset="0"/>
              </a:rPr>
              <a:t>  Western Regional Office</a:t>
            </a:r>
          </a:p>
          <a:p>
            <a:pPr lvl="1" algn="l">
              <a:spcBef>
                <a:spcPct val="50000"/>
              </a:spcBef>
              <a:buClr>
                <a:srgbClr val="FF0000"/>
              </a:buClr>
              <a:buSzPct val="150000"/>
            </a:pPr>
            <a:r>
              <a:rPr lang="en-US" altLang="en-US" sz="2400" b="1">
                <a:latin typeface="Arial" panose="020B0604020202020204" pitchFamily="34" charset="0"/>
              </a:rPr>
              <a:t>	</a:t>
            </a:r>
            <a:r>
              <a:rPr lang="en-US" altLang="en-US" sz="2000" b="1">
                <a:latin typeface="Arial" panose="020B0604020202020204" pitchFamily="34" charset="0"/>
              </a:rPr>
              <a:t>Denver</a:t>
            </a:r>
            <a:r>
              <a:rPr lang="en-US" altLang="en-US" sz="2400" b="1">
                <a:latin typeface="Arial" panose="020B0604020202020204" pitchFamily="34" charset="0"/>
              </a:rPr>
              <a:t>, </a:t>
            </a:r>
            <a:r>
              <a:rPr lang="en-US" altLang="en-US" sz="2000" b="1">
                <a:latin typeface="Arial" panose="020B0604020202020204" pitchFamily="34" charset="0"/>
              </a:rPr>
              <a:t>Los Angeles, San Francisco, Seattle and St. Louis </a:t>
            </a:r>
          </a:p>
          <a:p>
            <a:pPr lvl="1" algn="l">
              <a:spcBef>
                <a:spcPct val="50000"/>
              </a:spcBef>
              <a:buClr>
                <a:srgbClr val="FF0000"/>
              </a:buClr>
              <a:buSzPct val="150000"/>
            </a:pPr>
            <a:r>
              <a:rPr lang="en-US" altLang="en-US" sz="2400" b="1">
                <a:latin typeface="Arial" panose="020B0604020202020204" pitchFamily="34" charset="0"/>
              </a:rPr>
              <a:t>In addition, OLMS has resident offices in:</a:t>
            </a:r>
          </a:p>
          <a:p>
            <a:pPr lvl="1" algn="l">
              <a:spcBef>
                <a:spcPct val="50000"/>
              </a:spcBef>
              <a:buClr>
                <a:srgbClr val="FF0000"/>
              </a:buClr>
              <a:buSzPct val="150000"/>
            </a:pPr>
            <a:r>
              <a:rPr lang="en-US" altLang="en-US" sz="2000" b="1">
                <a:latin typeface="Arial" panose="020B0604020202020204" pitchFamily="34" charset="0"/>
              </a:rPr>
              <a:t>Birmingham, Grand Rapids, Honolulu, Houston, Kansas City, Las Vegas, Miami, Minneapolis, New Haven, Newark, Phoenix, Puerto Rico and Tampa</a:t>
            </a:r>
          </a:p>
          <a:p>
            <a:pPr lvl="1" algn="l">
              <a:spcBef>
                <a:spcPct val="50000"/>
              </a:spcBef>
              <a:buClr>
                <a:srgbClr val="FF0000"/>
              </a:buClr>
              <a:buSzPct val="150000"/>
            </a:pPr>
            <a:endParaRPr lang="en-US" altLang="en-US" sz="2400" b="1">
              <a:latin typeface="Arial" panose="020B0604020202020204" pitchFamily="34" charset="0"/>
            </a:endParaRPr>
          </a:p>
        </p:txBody>
      </p:sp>
      <p:pic>
        <p:nvPicPr>
          <p:cNvPr id="339972" name="Picture 4">
            <a:extLst>
              <a:ext uri="{FF2B5EF4-FFF2-40B4-BE49-F238E27FC236}">
                <a16:creationId xmlns:a16="http://schemas.microsoft.com/office/drawing/2014/main" id="{97AD7AC7-04A0-8709-8EE6-149A85D6E3F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809625" cy="6858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7138" name="Rectangle 2">
            <a:extLst>
              <a:ext uri="{FF2B5EF4-FFF2-40B4-BE49-F238E27FC236}">
                <a16:creationId xmlns:a16="http://schemas.microsoft.com/office/drawing/2014/main" id="{4ADB9710-C5B0-8CF2-B2CD-37D19D0E5AB5}"/>
              </a:ext>
            </a:extLst>
          </p:cNvPr>
          <p:cNvSpPr>
            <a:spLocks noChangeArrowheads="1"/>
          </p:cNvSpPr>
          <p:nvPr/>
        </p:nvSpPr>
        <p:spPr bwMode="auto">
          <a:xfrm>
            <a:off x="685800" y="304800"/>
            <a:ext cx="77724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4400">
                <a:solidFill>
                  <a:schemeClr val="tx2"/>
                </a:solidFill>
                <a:latin typeface="Times New Roman" panose="02020603050405020304" pitchFamily="18" charset="0"/>
              </a:defRPr>
            </a:lvl1pPr>
            <a:lvl2pPr>
              <a:defRPr sz="4400">
                <a:solidFill>
                  <a:schemeClr val="tx2"/>
                </a:solidFill>
                <a:latin typeface="Times New Roman" panose="02020603050405020304" pitchFamily="18" charset="0"/>
              </a:defRPr>
            </a:lvl2pPr>
            <a:lvl3pPr>
              <a:defRPr sz="4400">
                <a:solidFill>
                  <a:schemeClr val="tx2"/>
                </a:solidFill>
                <a:latin typeface="Times New Roman" panose="02020603050405020304" pitchFamily="18" charset="0"/>
              </a:defRPr>
            </a:lvl3pPr>
            <a:lvl4pPr>
              <a:defRPr sz="4400">
                <a:solidFill>
                  <a:schemeClr val="tx2"/>
                </a:solidFill>
                <a:latin typeface="Times New Roman" panose="02020603050405020304" pitchFamily="18" charset="0"/>
              </a:defRPr>
            </a:lvl4pPr>
            <a:lvl5pPr>
              <a:defRPr sz="4400">
                <a:solidFill>
                  <a:schemeClr val="tx2"/>
                </a:solidFill>
                <a:latin typeface="Times New Roman" panose="02020603050405020304" pitchFamily="18" charset="0"/>
              </a:defRPr>
            </a:lvl5pPr>
            <a:lvl6pPr marL="457200" algn="ctr" eaLnBrk="0" fontAlgn="base" hangingPunct="0">
              <a:spcBef>
                <a:spcPct val="0"/>
              </a:spcBef>
              <a:spcAft>
                <a:spcPct val="0"/>
              </a:spcAft>
              <a:defRPr sz="4400">
                <a:solidFill>
                  <a:schemeClr val="tx2"/>
                </a:solidFill>
                <a:latin typeface="Times New Roman" panose="02020603050405020304" pitchFamily="18" charset="0"/>
              </a:defRPr>
            </a:lvl6pPr>
            <a:lvl7pPr marL="914400" algn="ctr" eaLnBrk="0" fontAlgn="base" hangingPunct="0">
              <a:spcBef>
                <a:spcPct val="0"/>
              </a:spcBef>
              <a:spcAft>
                <a:spcPct val="0"/>
              </a:spcAft>
              <a:defRPr sz="4400">
                <a:solidFill>
                  <a:schemeClr val="tx2"/>
                </a:solidFill>
                <a:latin typeface="Times New Roman" panose="02020603050405020304" pitchFamily="18" charset="0"/>
              </a:defRPr>
            </a:lvl7pPr>
            <a:lvl8pPr marL="1371600" algn="ctr" eaLnBrk="0" fontAlgn="base" hangingPunct="0">
              <a:spcBef>
                <a:spcPct val="0"/>
              </a:spcBef>
              <a:spcAft>
                <a:spcPct val="0"/>
              </a:spcAft>
              <a:defRPr sz="4400">
                <a:solidFill>
                  <a:schemeClr val="tx2"/>
                </a:solidFill>
                <a:latin typeface="Times New Roman" panose="02020603050405020304" pitchFamily="18" charset="0"/>
              </a:defRPr>
            </a:lvl8pPr>
            <a:lvl9pPr marL="1828800" algn="ctr" eaLnBrk="0" fontAlgn="base" hangingPunct="0">
              <a:spcBef>
                <a:spcPct val="0"/>
              </a:spcBef>
              <a:spcAft>
                <a:spcPct val="0"/>
              </a:spcAft>
              <a:defRPr sz="4400">
                <a:solidFill>
                  <a:schemeClr val="tx2"/>
                </a:solidFill>
                <a:latin typeface="Times New Roman" panose="02020603050405020304" pitchFamily="18" charset="0"/>
              </a:defRPr>
            </a:lvl9pPr>
          </a:lstStyle>
          <a:p>
            <a:endParaRPr lang="en-US" altLang="en-US">
              <a:latin typeface="Arial" panose="020B0604020202020204" pitchFamily="34" charset="0"/>
            </a:endParaRPr>
          </a:p>
        </p:txBody>
      </p:sp>
      <p:sp>
        <p:nvSpPr>
          <p:cNvPr id="347139" name="Rectangle 3">
            <a:extLst>
              <a:ext uri="{FF2B5EF4-FFF2-40B4-BE49-F238E27FC236}">
                <a16:creationId xmlns:a16="http://schemas.microsoft.com/office/drawing/2014/main" id="{7579E127-4101-B447-6B2A-ECCC23CAADAC}"/>
              </a:ext>
            </a:extLst>
          </p:cNvPr>
          <p:cNvSpPr>
            <a:spLocks noChangeArrowheads="1"/>
          </p:cNvSpPr>
          <p:nvPr/>
        </p:nvSpPr>
        <p:spPr bwMode="auto">
          <a:xfrm>
            <a:off x="1371600" y="5410200"/>
            <a:ext cx="70866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defRPr sz="3200">
                <a:solidFill>
                  <a:schemeClr val="tx1"/>
                </a:solidFill>
                <a:latin typeface="Times New Roman" panose="02020603050405020304" pitchFamily="18" charset="0"/>
              </a:defRPr>
            </a:lvl1pPr>
            <a:lvl2pPr>
              <a:spcBef>
                <a:spcPct val="20000"/>
              </a:spcBef>
              <a:defRPr sz="2800">
                <a:solidFill>
                  <a:schemeClr val="tx1"/>
                </a:solidFill>
                <a:latin typeface="Times New Roman" panose="02020603050405020304" pitchFamily="18" charset="0"/>
              </a:defRPr>
            </a:lvl2pPr>
            <a:lvl3pPr>
              <a:spcBef>
                <a:spcPct val="20000"/>
              </a:spcBef>
              <a:defRPr sz="2400">
                <a:solidFill>
                  <a:schemeClr val="tx1"/>
                </a:solidFill>
                <a:latin typeface="Times New Roman" panose="02020603050405020304" pitchFamily="18" charset="0"/>
              </a:defRPr>
            </a:lvl3pPr>
            <a:lvl4pPr>
              <a:spcBef>
                <a:spcPct val="20000"/>
              </a:spcBef>
              <a:defRPr sz="2000">
                <a:solidFill>
                  <a:schemeClr val="tx1"/>
                </a:solidFill>
                <a:latin typeface="Times New Roman" panose="02020603050405020304" pitchFamily="18" charset="0"/>
              </a:defRPr>
            </a:lvl4pPr>
            <a:lvl5pPr>
              <a:spcBef>
                <a:spcPct val="20000"/>
              </a:spcBef>
              <a:defRPr sz="2000">
                <a:solidFill>
                  <a:schemeClr val="tx1"/>
                </a:solidFill>
                <a:latin typeface="Times New Roman" panose="02020603050405020304" pitchFamily="18" charset="0"/>
              </a:defRPr>
            </a:lvl5pPr>
            <a:lvl6pPr algn="ctr" eaLnBrk="0" fontAlgn="base" hangingPunct="0">
              <a:spcBef>
                <a:spcPct val="20000"/>
              </a:spcBef>
              <a:spcAft>
                <a:spcPct val="0"/>
              </a:spcAft>
              <a:defRPr sz="2000">
                <a:solidFill>
                  <a:schemeClr val="tx1"/>
                </a:solidFill>
                <a:latin typeface="Times New Roman" panose="02020603050405020304" pitchFamily="18" charset="0"/>
              </a:defRPr>
            </a:lvl6pPr>
            <a:lvl7pPr algn="ctr" eaLnBrk="0" fontAlgn="base" hangingPunct="0">
              <a:spcBef>
                <a:spcPct val="20000"/>
              </a:spcBef>
              <a:spcAft>
                <a:spcPct val="0"/>
              </a:spcAft>
              <a:defRPr sz="2000">
                <a:solidFill>
                  <a:schemeClr val="tx1"/>
                </a:solidFill>
                <a:latin typeface="Times New Roman" panose="02020603050405020304" pitchFamily="18" charset="0"/>
              </a:defRPr>
            </a:lvl7pPr>
            <a:lvl8pPr algn="ctr" eaLnBrk="0" fontAlgn="base" hangingPunct="0">
              <a:spcBef>
                <a:spcPct val="20000"/>
              </a:spcBef>
              <a:spcAft>
                <a:spcPct val="0"/>
              </a:spcAft>
              <a:defRPr sz="2000">
                <a:solidFill>
                  <a:schemeClr val="tx1"/>
                </a:solidFill>
                <a:latin typeface="Times New Roman" panose="02020603050405020304" pitchFamily="18" charset="0"/>
              </a:defRPr>
            </a:lvl8pPr>
            <a:lvl9pPr algn="ctr" eaLnBrk="0" fontAlgn="base" hangingPunct="0">
              <a:spcBef>
                <a:spcPct val="20000"/>
              </a:spcBef>
              <a:spcAft>
                <a:spcPct val="0"/>
              </a:spcAft>
              <a:defRPr sz="2000">
                <a:solidFill>
                  <a:schemeClr val="tx1"/>
                </a:solidFill>
                <a:latin typeface="Times New Roman" panose="02020603050405020304" pitchFamily="18" charset="0"/>
              </a:defRPr>
            </a:lvl9pPr>
          </a:lstStyle>
          <a:p>
            <a:pPr algn="l">
              <a:lnSpc>
                <a:spcPct val="70000"/>
              </a:lnSpc>
              <a:spcBef>
                <a:spcPct val="50000"/>
              </a:spcBef>
              <a:buClr>
                <a:srgbClr val="CC0000"/>
              </a:buClr>
              <a:buFontTx/>
              <a:buChar char="•"/>
            </a:pPr>
            <a:endParaRPr lang="en-US" altLang="en-US" sz="2400">
              <a:latin typeface="Arial" panose="020B0604020202020204" pitchFamily="34" charset="0"/>
            </a:endParaRPr>
          </a:p>
        </p:txBody>
      </p:sp>
      <p:pic>
        <p:nvPicPr>
          <p:cNvPr id="347140" name="Picture 4">
            <a:extLst>
              <a:ext uri="{FF2B5EF4-FFF2-40B4-BE49-F238E27FC236}">
                <a16:creationId xmlns:a16="http://schemas.microsoft.com/office/drawing/2014/main" id="{850B4362-B99E-FACC-0773-8B028A97F70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809625" cy="6858000"/>
          </a:xfrm>
          <a:prstGeom prst="rect">
            <a:avLst/>
          </a:prstGeom>
          <a:noFill/>
          <a:extLst>
            <a:ext uri="{909E8E84-426E-40DD-AFC4-6F175D3DCCD1}">
              <a14:hiddenFill xmlns:a14="http://schemas.microsoft.com/office/drawing/2010/main">
                <a:solidFill>
                  <a:srgbClr val="FFFFFF"/>
                </a:solidFill>
              </a14:hiddenFill>
            </a:ext>
          </a:extLst>
        </p:spPr>
      </p:pic>
      <p:sp>
        <p:nvSpPr>
          <p:cNvPr id="347141" name="Text Box 5">
            <a:extLst>
              <a:ext uri="{FF2B5EF4-FFF2-40B4-BE49-F238E27FC236}">
                <a16:creationId xmlns:a16="http://schemas.microsoft.com/office/drawing/2014/main" id="{AB5F7BEB-8AB2-2622-EAD0-CD60968E2C68}"/>
              </a:ext>
            </a:extLst>
          </p:cNvPr>
          <p:cNvSpPr txBox="1">
            <a:spLocks noChangeArrowheads="1"/>
          </p:cNvSpPr>
          <p:nvPr/>
        </p:nvSpPr>
        <p:spPr bwMode="auto">
          <a:xfrm>
            <a:off x="1371600" y="533400"/>
            <a:ext cx="67056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b="1">
                <a:solidFill>
                  <a:srgbClr val="0000FF"/>
                </a:solidFill>
                <a:latin typeface="Arial" panose="020B0604020202020204" pitchFamily="34" charset="0"/>
              </a:rPr>
              <a:t>Frequency of Elections</a:t>
            </a:r>
          </a:p>
        </p:txBody>
      </p:sp>
      <p:sp>
        <p:nvSpPr>
          <p:cNvPr id="347142" name="Text Box 6">
            <a:extLst>
              <a:ext uri="{FF2B5EF4-FFF2-40B4-BE49-F238E27FC236}">
                <a16:creationId xmlns:a16="http://schemas.microsoft.com/office/drawing/2014/main" id="{7D3E6B37-8E4D-F3ED-5A21-866ED50E86C8}"/>
              </a:ext>
            </a:extLst>
          </p:cNvPr>
          <p:cNvSpPr txBox="1">
            <a:spLocks noChangeArrowheads="1"/>
          </p:cNvSpPr>
          <p:nvPr/>
        </p:nvSpPr>
        <p:spPr bwMode="auto">
          <a:xfrm>
            <a:off x="990600" y="2057400"/>
            <a:ext cx="7239000" cy="337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tabLst>
                <a:tab pos="468313" algn="l"/>
              </a:tabLst>
              <a:defRPr sz="2400">
                <a:solidFill>
                  <a:schemeClr val="tx1"/>
                </a:solidFill>
                <a:latin typeface="Times New Roman" panose="02020603050405020304" pitchFamily="18" charset="0"/>
              </a:defRPr>
            </a:lvl1pPr>
            <a:lvl2pPr algn="l">
              <a:tabLst>
                <a:tab pos="468313" algn="l"/>
              </a:tabLst>
              <a:defRPr sz="2400">
                <a:solidFill>
                  <a:schemeClr val="tx1"/>
                </a:solidFill>
                <a:latin typeface="Times New Roman" panose="02020603050405020304" pitchFamily="18" charset="0"/>
              </a:defRPr>
            </a:lvl2pPr>
            <a:lvl3pPr algn="l">
              <a:tabLst>
                <a:tab pos="468313" algn="l"/>
              </a:tabLst>
              <a:defRPr sz="2400">
                <a:solidFill>
                  <a:schemeClr val="tx1"/>
                </a:solidFill>
                <a:latin typeface="Times New Roman" panose="02020603050405020304" pitchFamily="18" charset="0"/>
              </a:defRPr>
            </a:lvl3pPr>
            <a:lvl4pPr algn="l">
              <a:tabLst>
                <a:tab pos="468313" algn="l"/>
              </a:tabLst>
              <a:defRPr sz="2400">
                <a:solidFill>
                  <a:schemeClr val="tx1"/>
                </a:solidFill>
                <a:latin typeface="Times New Roman" panose="02020603050405020304" pitchFamily="18" charset="0"/>
              </a:defRPr>
            </a:lvl4pPr>
            <a:lvl5pPr algn="l">
              <a:tabLst>
                <a:tab pos="468313" algn="l"/>
              </a:tabLst>
              <a:defRPr sz="2400">
                <a:solidFill>
                  <a:schemeClr val="tx1"/>
                </a:solidFill>
                <a:latin typeface="Times New Roman" panose="02020603050405020304" pitchFamily="18" charset="0"/>
              </a:defRPr>
            </a:lvl5pPr>
            <a:lvl6pPr eaLnBrk="0" fontAlgn="base" hangingPunct="0">
              <a:spcBef>
                <a:spcPct val="0"/>
              </a:spcBef>
              <a:spcAft>
                <a:spcPct val="0"/>
              </a:spcAft>
              <a:tabLst>
                <a:tab pos="468313" algn="l"/>
              </a:tabLst>
              <a:defRPr sz="2400">
                <a:solidFill>
                  <a:schemeClr val="tx1"/>
                </a:solidFill>
                <a:latin typeface="Times New Roman" panose="02020603050405020304" pitchFamily="18" charset="0"/>
              </a:defRPr>
            </a:lvl6pPr>
            <a:lvl7pPr eaLnBrk="0" fontAlgn="base" hangingPunct="0">
              <a:spcBef>
                <a:spcPct val="0"/>
              </a:spcBef>
              <a:spcAft>
                <a:spcPct val="0"/>
              </a:spcAft>
              <a:tabLst>
                <a:tab pos="468313" algn="l"/>
              </a:tabLst>
              <a:defRPr sz="2400">
                <a:solidFill>
                  <a:schemeClr val="tx1"/>
                </a:solidFill>
                <a:latin typeface="Times New Roman" panose="02020603050405020304" pitchFamily="18" charset="0"/>
              </a:defRPr>
            </a:lvl7pPr>
            <a:lvl8pPr eaLnBrk="0" fontAlgn="base" hangingPunct="0">
              <a:spcBef>
                <a:spcPct val="0"/>
              </a:spcBef>
              <a:spcAft>
                <a:spcPct val="0"/>
              </a:spcAft>
              <a:tabLst>
                <a:tab pos="468313" algn="l"/>
              </a:tabLst>
              <a:defRPr sz="2400">
                <a:solidFill>
                  <a:schemeClr val="tx1"/>
                </a:solidFill>
                <a:latin typeface="Times New Roman" panose="02020603050405020304" pitchFamily="18" charset="0"/>
              </a:defRPr>
            </a:lvl8pPr>
            <a:lvl9pPr eaLnBrk="0" fontAlgn="base" hangingPunct="0">
              <a:spcBef>
                <a:spcPct val="0"/>
              </a:spcBef>
              <a:spcAft>
                <a:spcPct val="0"/>
              </a:spcAft>
              <a:tabLst>
                <a:tab pos="468313" algn="l"/>
              </a:tabLst>
              <a:defRPr sz="2400">
                <a:solidFill>
                  <a:schemeClr val="tx1"/>
                </a:solidFill>
                <a:latin typeface="Times New Roman" panose="02020603050405020304" pitchFamily="18" charset="0"/>
              </a:defRPr>
            </a:lvl9pPr>
          </a:lstStyle>
          <a:p>
            <a:pPr>
              <a:buClr>
                <a:srgbClr val="FF0000"/>
              </a:buClr>
              <a:buSzPct val="150000"/>
              <a:buFont typeface="Verdana" panose="020B0604030504040204" pitchFamily="34" charset="0"/>
              <a:buChar char="●"/>
            </a:pPr>
            <a:r>
              <a:rPr lang="en-US" altLang="en-US" b="1">
                <a:latin typeface="Arial" panose="020B0604020202020204" pitchFamily="34" charset="0"/>
              </a:rPr>
              <a:t> 	Locals – at least every 3 years</a:t>
            </a:r>
          </a:p>
          <a:p>
            <a:pPr>
              <a:buClr>
                <a:srgbClr val="FF0000"/>
              </a:buClr>
              <a:buSzPct val="150000"/>
              <a:buFont typeface="Verdana" panose="020B0604030504040204" pitchFamily="34" charset="0"/>
              <a:buNone/>
            </a:pPr>
            <a:r>
              <a:rPr lang="en-US" altLang="en-US" b="1">
                <a:latin typeface="Arial" panose="020B0604020202020204" pitchFamily="34" charset="0"/>
              </a:rPr>
              <a:t> </a:t>
            </a:r>
          </a:p>
          <a:p>
            <a:pPr>
              <a:buClr>
                <a:srgbClr val="FF0000"/>
              </a:buClr>
              <a:buSzPct val="150000"/>
              <a:buFont typeface="Verdana" panose="020B0604030504040204" pitchFamily="34" charset="0"/>
              <a:buChar char="●"/>
            </a:pPr>
            <a:r>
              <a:rPr lang="en-US" altLang="en-US" b="1">
                <a:latin typeface="Arial" panose="020B0604020202020204" pitchFamily="34" charset="0"/>
              </a:rPr>
              <a:t> 	Intermediate bodies – at least every 4 years</a:t>
            </a:r>
          </a:p>
          <a:p>
            <a:pPr>
              <a:buClr>
                <a:srgbClr val="FF0000"/>
              </a:buClr>
              <a:buSzPct val="150000"/>
              <a:buFont typeface="Verdana" panose="020B0604030504040204" pitchFamily="34" charset="0"/>
              <a:buChar char="●"/>
            </a:pPr>
            <a:endParaRPr lang="en-US" altLang="en-US" b="1">
              <a:latin typeface="Arial" panose="020B0604020202020204" pitchFamily="34" charset="0"/>
            </a:endParaRPr>
          </a:p>
          <a:p>
            <a:pPr>
              <a:buClr>
                <a:srgbClr val="FF0000"/>
              </a:buClr>
              <a:buSzPct val="150000"/>
              <a:buFont typeface="Verdana" panose="020B0604030504040204" pitchFamily="34" charset="0"/>
              <a:buChar char="●"/>
            </a:pPr>
            <a:r>
              <a:rPr lang="en-US" altLang="en-US" b="1">
                <a:latin typeface="Arial" panose="020B0604020202020204" pitchFamily="34" charset="0"/>
              </a:rPr>
              <a:t>  National or International unions – at least 	every 5 years</a:t>
            </a:r>
          </a:p>
          <a:p>
            <a:pPr>
              <a:buClr>
                <a:srgbClr val="FF0000"/>
              </a:buClr>
              <a:buSzPct val="150000"/>
              <a:buFont typeface="Verdana" panose="020B0604030504040204" pitchFamily="34" charset="0"/>
              <a:buChar char="●"/>
            </a:pPr>
            <a:endParaRPr lang="en-US" altLang="en-US" b="1">
              <a:latin typeface="Arial" panose="020B0604020202020204" pitchFamily="34" charset="0"/>
            </a:endParaRPr>
          </a:p>
          <a:p>
            <a:pPr>
              <a:buClr>
                <a:srgbClr val="FF0000"/>
              </a:buClr>
              <a:buSzPct val="150000"/>
              <a:buFont typeface="Verdana" panose="020B0604030504040204" pitchFamily="34" charset="0"/>
              <a:buNone/>
            </a:pPr>
            <a:r>
              <a:rPr lang="en-US" altLang="en-US" b="1">
                <a:latin typeface="Arial" panose="020B0604020202020204" pitchFamily="34" charset="0"/>
              </a:rPr>
              <a:t>A union may hold elections more frequently than required by the LMRDA.</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9186" name="Rectangle 2">
            <a:extLst>
              <a:ext uri="{FF2B5EF4-FFF2-40B4-BE49-F238E27FC236}">
                <a16:creationId xmlns:a16="http://schemas.microsoft.com/office/drawing/2014/main" id="{1D4DE283-5319-1230-A77A-460D408B61D0}"/>
              </a:ext>
            </a:extLst>
          </p:cNvPr>
          <p:cNvSpPr>
            <a:spLocks noChangeArrowheads="1"/>
          </p:cNvSpPr>
          <p:nvPr/>
        </p:nvSpPr>
        <p:spPr bwMode="auto">
          <a:xfrm>
            <a:off x="685800" y="304800"/>
            <a:ext cx="77724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4400">
                <a:solidFill>
                  <a:schemeClr val="tx2"/>
                </a:solidFill>
                <a:latin typeface="Times New Roman" panose="02020603050405020304" pitchFamily="18" charset="0"/>
              </a:defRPr>
            </a:lvl1pPr>
            <a:lvl2pPr>
              <a:defRPr sz="4400">
                <a:solidFill>
                  <a:schemeClr val="tx2"/>
                </a:solidFill>
                <a:latin typeface="Times New Roman" panose="02020603050405020304" pitchFamily="18" charset="0"/>
              </a:defRPr>
            </a:lvl2pPr>
            <a:lvl3pPr>
              <a:defRPr sz="4400">
                <a:solidFill>
                  <a:schemeClr val="tx2"/>
                </a:solidFill>
                <a:latin typeface="Times New Roman" panose="02020603050405020304" pitchFamily="18" charset="0"/>
              </a:defRPr>
            </a:lvl3pPr>
            <a:lvl4pPr>
              <a:defRPr sz="4400">
                <a:solidFill>
                  <a:schemeClr val="tx2"/>
                </a:solidFill>
                <a:latin typeface="Times New Roman" panose="02020603050405020304" pitchFamily="18" charset="0"/>
              </a:defRPr>
            </a:lvl4pPr>
            <a:lvl5pPr>
              <a:defRPr sz="4400">
                <a:solidFill>
                  <a:schemeClr val="tx2"/>
                </a:solidFill>
                <a:latin typeface="Times New Roman" panose="02020603050405020304" pitchFamily="18" charset="0"/>
              </a:defRPr>
            </a:lvl5pPr>
            <a:lvl6pPr marL="457200" algn="ctr" eaLnBrk="0" fontAlgn="base" hangingPunct="0">
              <a:spcBef>
                <a:spcPct val="0"/>
              </a:spcBef>
              <a:spcAft>
                <a:spcPct val="0"/>
              </a:spcAft>
              <a:defRPr sz="4400">
                <a:solidFill>
                  <a:schemeClr val="tx2"/>
                </a:solidFill>
                <a:latin typeface="Times New Roman" panose="02020603050405020304" pitchFamily="18" charset="0"/>
              </a:defRPr>
            </a:lvl6pPr>
            <a:lvl7pPr marL="914400" algn="ctr" eaLnBrk="0" fontAlgn="base" hangingPunct="0">
              <a:spcBef>
                <a:spcPct val="0"/>
              </a:spcBef>
              <a:spcAft>
                <a:spcPct val="0"/>
              </a:spcAft>
              <a:defRPr sz="4400">
                <a:solidFill>
                  <a:schemeClr val="tx2"/>
                </a:solidFill>
                <a:latin typeface="Times New Roman" panose="02020603050405020304" pitchFamily="18" charset="0"/>
              </a:defRPr>
            </a:lvl7pPr>
            <a:lvl8pPr marL="1371600" algn="ctr" eaLnBrk="0" fontAlgn="base" hangingPunct="0">
              <a:spcBef>
                <a:spcPct val="0"/>
              </a:spcBef>
              <a:spcAft>
                <a:spcPct val="0"/>
              </a:spcAft>
              <a:defRPr sz="4400">
                <a:solidFill>
                  <a:schemeClr val="tx2"/>
                </a:solidFill>
                <a:latin typeface="Times New Roman" panose="02020603050405020304" pitchFamily="18" charset="0"/>
              </a:defRPr>
            </a:lvl8pPr>
            <a:lvl9pPr marL="1828800" algn="ctr" eaLnBrk="0" fontAlgn="base" hangingPunct="0">
              <a:spcBef>
                <a:spcPct val="0"/>
              </a:spcBef>
              <a:spcAft>
                <a:spcPct val="0"/>
              </a:spcAft>
              <a:defRPr sz="4400">
                <a:solidFill>
                  <a:schemeClr val="tx2"/>
                </a:solidFill>
                <a:latin typeface="Times New Roman" panose="02020603050405020304" pitchFamily="18" charset="0"/>
              </a:defRPr>
            </a:lvl9pPr>
          </a:lstStyle>
          <a:p>
            <a:endParaRPr lang="en-US" altLang="en-US">
              <a:latin typeface="Arial" panose="020B0604020202020204" pitchFamily="34" charset="0"/>
            </a:endParaRPr>
          </a:p>
        </p:txBody>
      </p:sp>
      <p:sp>
        <p:nvSpPr>
          <p:cNvPr id="349187" name="Rectangle 3">
            <a:extLst>
              <a:ext uri="{FF2B5EF4-FFF2-40B4-BE49-F238E27FC236}">
                <a16:creationId xmlns:a16="http://schemas.microsoft.com/office/drawing/2014/main" id="{A579F6A6-A59D-50C3-2831-78CD7F05C4EB}"/>
              </a:ext>
            </a:extLst>
          </p:cNvPr>
          <p:cNvSpPr>
            <a:spLocks noChangeArrowheads="1"/>
          </p:cNvSpPr>
          <p:nvPr/>
        </p:nvSpPr>
        <p:spPr bwMode="auto">
          <a:xfrm>
            <a:off x="1371600" y="5410200"/>
            <a:ext cx="70866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defRPr sz="3200">
                <a:solidFill>
                  <a:schemeClr val="tx1"/>
                </a:solidFill>
                <a:latin typeface="Times New Roman" panose="02020603050405020304" pitchFamily="18" charset="0"/>
              </a:defRPr>
            </a:lvl1pPr>
            <a:lvl2pPr>
              <a:spcBef>
                <a:spcPct val="20000"/>
              </a:spcBef>
              <a:defRPr sz="2800">
                <a:solidFill>
                  <a:schemeClr val="tx1"/>
                </a:solidFill>
                <a:latin typeface="Times New Roman" panose="02020603050405020304" pitchFamily="18" charset="0"/>
              </a:defRPr>
            </a:lvl2pPr>
            <a:lvl3pPr>
              <a:spcBef>
                <a:spcPct val="20000"/>
              </a:spcBef>
              <a:defRPr sz="2400">
                <a:solidFill>
                  <a:schemeClr val="tx1"/>
                </a:solidFill>
                <a:latin typeface="Times New Roman" panose="02020603050405020304" pitchFamily="18" charset="0"/>
              </a:defRPr>
            </a:lvl3pPr>
            <a:lvl4pPr>
              <a:spcBef>
                <a:spcPct val="20000"/>
              </a:spcBef>
              <a:defRPr sz="2000">
                <a:solidFill>
                  <a:schemeClr val="tx1"/>
                </a:solidFill>
                <a:latin typeface="Times New Roman" panose="02020603050405020304" pitchFamily="18" charset="0"/>
              </a:defRPr>
            </a:lvl4pPr>
            <a:lvl5pPr>
              <a:spcBef>
                <a:spcPct val="20000"/>
              </a:spcBef>
              <a:defRPr sz="2000">
                <a:solidFill>
                  <a:schemeClr val="tx1"/>
                </a:solidFill>
                <a:latin typeface="Times New Roman" panose="02020603050405020304" pitchFamily="18" charset="0"/>
              </a:defRPr>
            </a:lvl5pPr>
            <a:lvl6pPr algn="ctr" eaLnBrk="0" fontAlgn="base" hangingPunct="0">
              <a:spcBef>
                <a:spcPct val="20000"/>
              </a:spcBef>
              <a:spcAft>
                <a:spcPct val="0"/>
              </a:spcAft>
              <a:defRPr sz="2000">
                <a:solidFill>
                  <a:schemeClr val="tx1"/>
                </a:solidFill>
                <a:latin typeface="Times New Roman" panose="02020603050405020304" pitchFamily="18" charset="0"/>
              </a:defRPr>
            </a:lvl6pPr>
            <a:lvl7pPr algn="ctr" eaLnBrk="0" fontAlgn="base" hangingPunct="0">
              <a:spcBef>
                <a:spcPct val="20000"/>
              </a:spcBef>
              <a:spcAft>
                <a:spcPct val="0"/>
              </a:spcAft>
              <a:defRPr sz="2000">
                <a:solidFill>
                  <a:schemeClr val="tx1"/>
                </a:solidFill>
                <a:latin typeface="Times New Roman" panose="02020603050405020304" pitchFamily="18" charset="0"/>
              </a:defRPr>
            </a:lvl7pPr>
            <a:lvl8pPr algn="ctr" eaLnBrk="0" fontAlgn="base" hangingPunct="0">
              <a:spcBef>
                <a:spcPct val="20000"/>
              </a:spcBef>
              <a:spcAft>
                <a:spcPct val="0"/>
              </a:spcAft>
              <a:defRPr sz="2000">
                <a:solidFill>
                  <a:schemeClr val="tx1"/>
                </a:solidFill>
                <a:latin typeface="Times New Roman" panose="02020603050405020304" pitchFamily="18" charset="0"/>
              </a:defRPr>
            </a:lvl8pPr>
            <a:lvl9pPr algn="ctr" eaLnBrk="0" fontAlgn="base" hangingPunct="0">
              <a:spcBef>
                <a:spcPct val="20000"/>
              </a:spcBef>
              <a:spcAft>
                <a:spcPct val="0"/>
              </a:spcAft>
              <a:defRPr sz="2000">
                <a:solidFill>
                  <a:schemeClr val="tx1"/>
                </a:solidFill>
                <a:latin typeface="Times New Roman" panose="02020603050405020304" pitchFamily="18" charset="0"/>
              </a:defRPr>
            </a:lvl9pPr>
          </a:lstStyle>
          <a:p>
            <a:pPr algn="l">
              <a:lnSpc>
                <a:spcPct val="70000"/>
              </a:lnSpc>
              <a:spcBef>
                <a:spcPct val="50000"/>
              </a:spcBef>
              <a:buClr>
                <a:srgbClr val="CC0000"/>
              </a:buClr>
              <a:buFontTx/>
              <a:buChar char="•"/>
            </a:pPr>
            <a:endParaRPr lang="en-US" altLang="en-US" sz="2400">
              <a:latin typeface="Arial" panose="020B0604020202020204" pitchFamily="34" charset="0"/>
            </a:endParaRPr>
          </a:p>
        </p:txBody>
      </p:sp>
      <p:pic>
        <p:nvPicPr>
          <p:cNvPr id="349188" name="Picture 4">
            <a:extLst>
              <a:ext uri="{FF2B5EF4-FFF2-40B4-BE49-F238E27FC236}">
                <a16:creationId xmlns:a16="http://schemas.microsoft.com/office/drawing/2014/main" id="{C39977BB-22A4-2CBE-D81F-95D8221E740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809625" cy="6858000"/>
          </a:xfrm>
          <a:prstGeom prst="rect">
            <a:avLst/>
          </a:prstGeom>
          <a:noFill/>
          <a:extLst>
            <a:ext uri="{909E8E84-426E-40DD-AFC4-6F175D3DCCD1}">
              <a14:hiddenFill xmlns:a14="http://schemas.microsoft.com/office/drawing/2010/main">
                <a:solidFill>
                  <a:srgbClr val="FFFFFF"/>
                </a:solidFill>
              </a14:hiddenFill>
            </a:ext>
          </a:extLst>
        </p:spPr>
      </p:pic>
      <p:sp>
        <p:nvSpPr>
          <p:cNvPr id="349189" name="Text Box 5">
            <a:extLst>
              <a:ext uri="{FF2B5EF4-FFF2-40B4-BE49-F238E27FC236}">
                <a16:creationId xmlns:a16="http://schemas.microsoft.com/office/drawing/2014/main" id="{FD18A353-30A6-CDB1-C32B-71CC8F07907C}"/>
              </a:ext>
            </a:extLst>
          </p:cNvPr>
          <p:cNvSpPr txBox="1">
            <a:spLocks noChangeArrowheads="1"/>
          </p:cNvSpPr>
          <p:nvPr/>
        </p:nvSpPr>
        <p:spPr bwMode="auto">
          <a:xfrm>
            <a:off x="1371600" y="533400"/>
            <a:ext cx="67056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b="1">
                <a:solidFill>
                  <a:srgbClr val="0000FF"/>
                </a:solidFill>
                <a:latin typeface="Arial" panose="020B0604020202020204" pitchFamily="34" charset="0"/>
              </a:rPr>
              <a:t>Who may run for office?</a:t>
            </a:r>
          </a:p>
        </p:txBody>
      </p:sp>
      <p:sp>
        <p:nvSpPr>
          <p:cNvPr id="349190" name="Text Box 6">
            <a:extLst>
              <a:ext uri="{FF2B5EF4-FFF2-40B4-BE49-F238E27FC236}">
                <a16:creationId xmlns:a16="http://schemas.microsoft.com/office/drawing/2014/main" id="{B531883A-A328-AA57-73AB-FA4FBCD063CF}"/>
              </a:ext>
            </a:extLst>
          </p:cNvPr>
          <p:cNvSpPr txBox="1">
            <a:spLocks noChangeArrowheads="1"/>
          </p:cNvSpPr>
          <p:nvPr/>
        </p:nvSpPr>
        <p:spPr bwMode="auto">
          <a:xfrm>
            <a:off x="990600" y="2057400"/>
            <a:ext cx="7239000" cy="2647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tabLst>
                <a:tab pos="468313" algn="l"/>
              </a:tabLst>
              <a:defRPr sz="2400">
                <a:solidFill>
                  <a:schemeClr val="tx1"/>
                </a:solidFill>
                <a:latin typeface="Times New Roman" panose="02020603050405020304" pitchFamily="18" charset="0"/>
              </a:defRPr>
            </a:lvl1pPr>
            <a:lvl2pPr algn="l">
              <a:tabLst>
                <a:tab pos="468313" algn="l"/>
              </a:tabLst>
              <a:defRPr sz="2400">
                <a:solidFill>
                  <a:schemeClr val="tx1"/>
                </a:solidFill>
                <a:latin typeface="Times New Roman" panose="02020603050405020304" pitchFamily="18" charset="0"/>
              </a:defRPr>
            </a:lvl2pPr>
            <a:lvl3pPr algn="l">
              <a:tabLst>
                <a:tab pos="468313" algn="l"/>
              </a:tabLst>
              <a:defRPr sz="2400">
                <a:solidFill>
                  <a:schemeClr val="tx1"/>
                </a:solidFill>
                <a:latin typeface="Times New Roman" panose="02020603050405020304" pitchFamily="18" charset="0"/>
              </a:defRPr>
            </a:lvl3pPr>
            <a:lvl4pPr algn="l">
              <a:tabLst>
                <a:tab pos="468313" algn="l"/>
              </a:tabLst>
              <a:defRPr sz="2400">
                <a:solidFill>
                  <a:schemeClr val="tx1"/>
                </a:solidFill>
                <a:latin typeface="Times New Roman" panose="02020603050405020304" pitchFamily="18" charset="0"/>
              </a:defRPr>
            </a:lvl4pPr>
            <a:lvl5pPr algn="l">
              <a:tabLst>
                <a:tab pos="468313" algn="l"/>
              </a:tabLst>
              <a:defRPr sz="2400">
                <a:solidFill>
                  <a:schemeClr val="tx1"/>
                </a:solidFill>
                <a:latin typeface="Times New Roman" panose="02020603050405020304" pitchFamily="18" charset="0"/>
              </a:defRPr>
            </a:lvl5pPr>
            <a:lvl6pPr eaLnBrk="0" fontAlgn="base" hangingPunct="0">
              <a:spcBef>
                <a:spcPct val="0"/>
              </a:spcBef>
              <a:spcAft>
                <a:spcPct val="0"/>
              </a:spcAft>
              <a:tabLst>
                <a:tab pos="468313" algn="l"/>
              </a:tabLst>
              <a:defRPr sz="2400">
                <a:solidFill>
                  <a:schemeClr val="tx1"/>
                </a:solidFill>
                <a:latin typeface="Times New Roman" panose="02020603050405020304" pitchFamily="18" charset="0"/>
              </a:defRPr>
            </a:lvl6pPr>
            <a:lvl7pPr eaLnBrk="0" fontAlgn="base" hangingPunct="0">
              <a:spcBef>
                <a:spcPct val="0"/>
              </a:spcBef>
              <a:spcAft>
                <a:spcPct val="0"/>
              </a:spcAft>
              <a:tabLst>
                <a:tab pos="468313" algn="l"/>
              </a:tabLst>
              <a:defRPr sz="2400">
                <a:solidFill>
                  <a:schemeClr val="tx1"/>
                </a:solidFill>
                <a:latin typeface="Times New Roman" panose="02020603050405020304" pitchFamily="18" charset="0"/>
              </a:defRPr>
            </a:lvl7pPr>
            <a:lvl8pPr eaLnBrk="0" fontAlgn="base" hangingPunct="0">
              <a:spcBef>
                <a:spcPct val="0"/>
              </a:spcBef>
              <a:spcAft>
                <a:spcPct val="0"/>
              </a:spcAft>
              <a:tabLst>
                <a:tab pos="468313" algn="l"/>
              </a:tabLst>
              <a:defRPr sz="2400">
                <a:solidFill>
                  <a:schemeClr val="tx1"/>
                </a:solidFill>
                <a:latin typeface="Times New Roman" panose="02020603050405020304" pitchFamily="18" charset="0"/>
              </a:defRPr>
            </a:lvl8pPr>
            <a:lvl9pPr eaLnBrk="0" fontAlgn="base" hangingPunct="0">
              <a:spcBef>
                <a:spcPct val="0"/>
              </a:spcBef>
              <a:spcAft>
                <a:spcPct val="0"/>
              </a:spcAft>
              <a:tabLst>
                <a:tab pos="468313" algn="l"/>
              </a:tabLst>
              <a:defRPr sz="2400">
                <a:solidFill>
                  <a:schemeClr val="tx1"/>
                </a:solidFill>
                <a:latin typeface="Times New Roman" panose="02020603050405020304" pitchFamily="18" charset="0"/>
              </a:defRPr>
            </a:lvl9pPr>
          </a:lstStyle>
          <a:p>
            <a:pPr>
              <a:buClr>
                <a:srgbClr val="FF0000"/>
              </a:buClr>
              <a:buSzPct val="150000"/>
              <a:buFont typeface="Verdana" panose="020B0604030504040204" pitchFamily="34" charset="0"/>
              <a:buChar char="●"/>
            </a:pPr>
            <a:r>
              <a:rPr lang="en-US" altLang="en-US" b="1">
                <a:latin typeface="Arial" panose="020B0604020202020204" pitchFamily="34" charset="0"/>
              </a:rPr>
              <a:t> 	Any member in good standing who meets 	reasonable qualifications in the union 	constitution and bylaws that are uniformly 	applied</a:t>
            </a:r>
          </a:p>
          <a:p>
            <a:pPr>
              <a:buClr>
                <a:srgbClr val="FF0000"/>
              </a:buClr>
              <a:buSzPct val="150000"/>
              <a:buFont typeface="Verdana" panose="020B0604030504040204" pitchFamily="34" charset="0"/>
              <a:buChar char="●"/>
            </a:pPr>
            <a:endParaRPr lang="en-US" altLang="en-US" b="1"/>
          </a:p>
          <a:p>
            <a:pPr>
              <a:buClr>
                <a:srgbClr val="FF0000"/>
              </a:buClr>
              <a:buSzPct val="150000"/>
              <a:buFont typeface="Verdana" panose="020B0604030504040204" pitchFamily="34" charset="0"/>
              <a:buChar char="●"/>
            </a:pPr>
            <a:r>
              <a:rPr lang="en-US" altLang="en-US" b="1">
                <a:latin typeface="Arial" panose="020B0604020202020204" pitchFamily="34" charset="0"/>
              </a:rPr>
              <a:t>  Persons not barred from holding union office 	under Section 504 of the LMRDA</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2">
            <a:extLst>
              <a:ext uri="{FF2B5EF4-FFF2-40B4-BE49-F238E27FC236}">
                <a16:creationId xmlns:a16="http://schemas.microsoft.com/office/drawing/2014/main" id="{2F8DA5F9-1140-6F7D-48A8-70BD972CF9CF}"/>
              </a:ext>
            </a:extLst>
          </p:cNvPr>
          <p:cNvSpPr>
            <a:spLocks noChangeArrowheads="1"/>
          </p:cNvSpPr>
          <p:nvPr/>
        </p:nvSpPr>
        <p:spPr bwMode="auto">
          <a:xfrm>
            <a:off x="685800" y="304800"/>
            <a:ext cx="77724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4400">
                <a:solidFill>
                  <a:schemeClr val="tx2"/>
                </a:solidFill>
                <a:latin typeface="Times New Roman" panose="02020603050405020304" pitchFamily="18" charset="0"/>
              </a:defRPr>
            </a:lvl1pPr>
            <a:lvl2pPr>
              <a:defRPr sz="4400">
                <a:solidFill>
                  <a:schemeClr val="tx2"/>
                </a:solidFill>
                <a:latin typeface="Times New Roman" panose="02020603050405020304" pitchFamily="18" charset="0"/>
              </a:defRPr>
            </a:lvl2pPr>
            <a:lvl3pPr>
              <a:defRPr sz="4400">
                <a:solidFill>
                  <a:schemeClr val="tx2"/>
                </a:solidFill>
                <a:latin typeface="Times New Roman" panose="02020603050405020304" pitchFamily="18" charset="0"/>
              </a:defRPr>
            </a:lvl3pPr>
            <a:lvl4pPr>
              <a:defRPr sz="4400">
                <a:solidFill>
                  <a:schemeClr val="tx2"/>
                </a:solidFill>
                <a:latin typeface="Times New Roman" panose="02020603050405020304" pitchFamily="18" charset="0"/>
              </a:defRPr>
            </a:lvl4pPr>
            <a:lvl5pPr>
              <a:defRPr sz="4400">
                <a:solidFill>
                  <a:schemeClr val="tx2"/>
                </a:solidFill>
                <a:latin typeface="Times New Roman" panose="02020603050405020304" pitchFamily="18" charset="0"/>
              </a:defRPr>
            </a:lvl5pPr>
            <a:lvl6pPr marL="457200" algn="ctr" eaLnBrk="0" fontAlgn="base" hangingPunct="0">
              <a:spcBef>
                <a:spcPct val="0"/>
              </a:spcBef>
              <a:spcAft>
                <a:spcPct val="0"/>
              </a:spcAft>
              <a:defRPr sz="4400">
                <a:solidFill>
                  <a:schemeClr val="tx2"/>
                </a:solidFill>
                <a:latin typeface="Times New Roman" panose="02020603050405020304" pitchFamily="18" charset="0"/>
              </a:defRPr>
            </a:lvl6pPr>
            <a:lvl7pPr marL="914400" algn="ctr" eaLnBrk="0" fontAlgn="base" hangingPunct="0">
              <a:spcBef>
                <a:spcPct val="0"/>
              </a:spcBef>
              <a:spcAft>
                <a:spcPct val="0"/>
              </a:spcAft>
              <a:defRPr sz="4400">
                <a:solidFill>
                  <a:schemeClr val="tx2"/>
                </a:solidFill>
                <a:latin typeface="Times New Roman" panose="02020603050405020304" pitchFamily="18" charset="0"/>
              </a:defRPr>
            </a:lvl7pPr>
            <a:lvl8pPr marL="1371600" algn="ctr" eaLnBrk="0" fontAlgn="base" hangingPunct="0">
              <a:spcBef>
                <a:spcPct val="0"/>
              </a:spcBef>
              <a:spcAft>
                <a:spcPct val="0"/>
              </a:spcAft>
              <a:defRPr sz="4400">
                <a:solidFill>
                  <a:schemeClr val="tx2"/>
                </a:solidFill>
                <a:latin typeface="Times New Roman" panose="02020603050405020304" pitchFamily="18" charset="0"/>
              </a:defRPr>
            </a:lvl8pPr>
            <a:lvl9pPr marL="1828800" algn="ctr" eaLnBrk="0" fontAlgn="base" hangingPunct="0">
              <a:spcBef>
                <a:spcPct val="0"/>
              </a:spcBef>
              <a:spcAft>
                <a:spcPct val="0"/>
              </a:spcAft>
              <a:defRPr sz="4400">
                <a:solidFill>
                  <a:schemeClr val="tx2"/>
                </a:solidFill>
                <a:latin typeface="Times New Roman" panose="02020603050405020304" pitchFamily="18" charset="0"/>
              </a:defRPr>
            </a:lvl9pPr>
          </a:lstStyle>
          <a:p>
            <a:endParaRPr lang="en-US" altLang="en-US">
              <a:latin typeface="Arial" panose="020B0604020202020204" pitchFamily="34" charset="0"/>
            </a:endParaRPr>
          </a:p>
        </p:txBody>
      </p:sp>
      <p:sp>
        <p:nvSpPr>
          <p:cNvPr id="176131" name="Rectangle 3">
            <a:extLst>
              <a:ext uri="{FF2B5EF4-FFF2-40B4-BE49-F238E27FC236}">
                <a16:creationId xmlns:a16="http://schemas.microsoft.com/office/drawing/2014/main" id="{CDB9867E-7AE8-5C34-E40D-8BF8A3AC1AEC}"/>
              </a:ext>
            </a:extLst>
          </p:cNvPr>
          <p:cNvSpPr>
            <a:spLocks noChangeArrowheads="1"/>
          </p:cNvSpPr>
          <p:nvPr/>
        </p:nvSpPr>
        <p:spPr bwMode="auto">
          <a:xfrm>
            <a:off x="1371600" y="5410200"/>
            <a:ext cx="70866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defRPr sz="3200">
                <a:solidFill>
                  <a:schemeClr val="tx1"/>
                </a:solidFill>
                <a:latin typeface="Times New Roman" panose="02020603050405020304" pitchFamily="18" charset="0"/>
              </a:defRPr>
            </a:lvl1pPr>
            <a:lvl2pPr>
              <a:spcBef>
                <a:spcPct val="20000"/>
              </a:spcBef>
              <a:defRPr sz="2800">
                <a:solidFill>
                  <a:schemeClr val="tx1"/>
                </a:solidFill>
                <a:latin typeface="Times New Roman" panose="02020603050405020304" pitchFamily="18" charset="0"/>
              </a:defRPr>
            </a:lvl2pPr>
            <a:lvl3pPr>
              <a:spcBef>
                <a:spcPct val="20000"/>
              </a:spcBef>
              <a:defRPr sz="2400">
                <a:solidFill>
                  <a:schemeClr val="tx1"/>
                </a:solidFill>
                <a:latin typeface="Times New Roman" panose="02020603050405020304" pitchFamily="18" charset="0"/>
              </a:defRPr>
            </a:lvl3pPr>
            <a:lvl4pPr>
              <a:spcBef>
                <a:spcPct val="20000"/>
              </a:spcBef>
              <a:defRPr sz="2000">
                <a:solidFill>
                  <a:schemeClr val="tx1"/>
                </a:solidFill>
                <a:latin typeface="Times New Roman" panose="02020603050405020304" pitchFamily="18" charset="0"/>
              </a:defRPr>
            </a:lvl4pPr>
            <a:lvl5pPr>
              <a:spcBef>
                <a:spcPct val="20000"/>
              </a:spcBef>
              <a:defRPr sz="2000">
                <a:solidFill>
                  <a:schemeClr val="tx1"/>
                </a:solidFill>
                <a:latin typeface="Times New Roman" panose="02020603050405020304" pitchFamily="18" charset="0"/>
              </a:defRPr>
            </a:lvl5pPr>
            <a:lvl6pPr algn="ctr" eaLnBrk="0" fontAlgn="base" hangingPunct="0">
              <a:spcBef>
                <a:spcPct val="20000"/>
              </a:spcBef>
              <a:spcAft>
                <a:spcPct val="0"/>
              </a:spcAft>
              <a:defRPr sz="2000">
                <a:solidFill>
                  <a:schemeClr val="tx1"/>
                </a:solidFill>
                <a:latin typeface="Times New Roman" panose="02020603050405020304" pitchFamily="18" charset="0"/>
              </a:defRPr>
            </a:lvl6pPr>
            <a:lvl7pPr algn="ctr" eaLnBrk="0" fontAlgn="base" hangingPunct="0">
              <a:spcBef>
                <a:spcPct val="20000"/>
              </a:spcBef>
              <a:spcAft>
                <a:spcPct val="0"/>
              </a:spcAft>
              <a:defRPr sz="2000">
                <a:solidFill>
                  <a:schemeClr val="tx1"/>
                </a:solidFill>
                <a:latin typeface="Times New Roman" panose="02020603050405020304" pitchFamily="18" charset="0"/>
              </a:defRPr>
            </a:lvl7pPr>
            <a:lvl8pPr algn="ctr" eaLnBrk="0" fontAlgn="base" hangingPunct="0">
              <a:spcBef>
                <a:spcPct val="20000"/>
              </a:spcBef>
              <a:spcAft>
                <a:spcPct val="0"/>
              </a:spcAft>
              <a:defRPr sz="2000">
                <a:solidFill>
                  <a:schemeClr val="tx1"/>
                </a:solidFill>
                <a:latin typeface="Times New Roman" panose="02020603050405020304" pitchFamily="18" charset="0"/>
              </a:defRPr>
            </a:lvl8pPr>
            <a:lvl9pPr algn="ctr" eaLnBrk="0" fontAlgn="base" hangingPunct="0">
              <a:spcBef>
                <a:spcPct val="20000"/>
              </a:spcBef>
              <a:spcAft>
                <a:spcPct val="0"/>
              </a:spcAft>
              <a:defRPr sz="2000">
                <a:solidFill>
                  <a:schemeClr val="tx1"/>
                </a:solidFill>
                <a:latin typeface="Times New Roman" panose="02020603050405020304" pitchFamily="18" charset="0"/>
              </a:defRPr>
            </a:lvl9pPr>
          </a:lstStyle>
          <a:p>
            <a:pPr algn="l">
              <a:lnSpc>
                <a:spcPct val="70000"/>
              </a:lnSpc>
              <a:spcBef>
                <a:spcPct val="50000"/>
              </a:spcBef>
              <a:buClr>
                <a:srgbClr val="CC0000"/>
              </a:buClr>
              <a:buFontTx/>
              <a:buChar char="•"/>
            </a:pPr>
            <a:endParaRPr lang="en-US" altLang="en-US" sz="2400">
              <a:latin typeface="Arial" panose="020B0604020202020204" pitchFamily="34" charset="0"/>
            </a:endParaRPr>
          </a:p>
        </p:txBody>
      </p:sp>
      <p:pic>
        <p:nvPicPr>
          <p:cNvPr id="176132" name="Picture 4">
            <a:extLst>
              <a:ext uri="{FF2B5EF4-FFF2-40B4-BE49-F238E27FC236}">
                <a16:creationId xmlns:a16="http://schemas.microsoft.com/office/drawing/2014/main" id="{DDE36445-E1F9-F638-A432-F90336A773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809625" cy="6858000"/>
          </a:xfrm>
          <a:prstGeom prst="rect">
            <a:avLst/>
          </a:prstGeom>
          <a:noFill/>
          <a:extLst>
            <a:ext uri="{909E8E84-426E-40DD-AFC4-6F175D3DCCD1}">
              <a14:hiddenFill xmlns:a14="http://schemas.microsoft.com/office/drawing/2010/main">
                <a:solidFill>
                  <a:srgbClr val="FFFFFF"/>
                </a:solidFill>
              </a14:hiddenFill>
            </a:ext>
          </a:extLst>
        </p:spPr>
      </p:pic>
      <p:sp>
        <p:nvSpPr>
          <p:cNvPr id="176133" name="Text Box 5">
            <a:extLst>
              <a:ext uri="{FF2B5EF4-FFF2-40B4-BE49-F238E27FC236}">
                <a16:creationId xmlns:a16="http://schemas.microsoft.com/office/drawing/2014/main" id="{2ADA2059-1781-3316-33D9-8C56583A2500}"/>
              </a:ext>
            </a:extLst>
          </p:cNvPr>
          <p:cNvSpPr txBox="1">
            <a:spLocks noChangeArrowheads="1"/>
          </p:cNvSpPr>
          <p:nvPr/>
        </p:nvSpPr>
        <p:spPr bwMode="auto">
          <a:xfrm>
            <a:off x="1371600" y="533400"/>
            <a:ext cx="67056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b="1">
                <a:solidFill>
                  <a:srgbClr val="0000FF"/>
                </a:solidFill>
                <a:latin typeface="Arial" panose="020B0604020202020204" pitchFamily="34" charset="0"/>
              </a:rPr>
              <a:t>Filing a complaint with OLMS</a:t>
            </a:r>
          </a:p>
        </p:txBody>
      </p:sp>
      <p:sp>
        <p:nvSpPr>
          <p:cNvPr id="176134" name="Text Box 6">
            <a:extLst>
              <a:ext uri="{FF2B5EF4-FFF2-40B4-BE49-F238E27FC236}">
                <a16:creationId xmlns:a16="http://schemas.microsoft.com/office/drawing/2014/main" id="{DC36F51F-E064-D965-2F38-D3D4D46505AB}"/>
              </a:ext>
            </a:extLst>
          </p:cNvPr>
          <p:cNvSpPr txBox="1">
            <a:spLocks noChangeArrowheads="1"/>
          </p:cNvSpPr>
          <p:nvPr/>
        </p:nvSpPr>
        <p:spPr bwMode="auto">
          <a:xfrm>
            <a:off x="990600" y="1524000"/>
            <a:ext cx="7315200" cy="8745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tabLst>
                <a:tab pos="468313" algn="l"/>
              </a:tabLst>
              <a:defRPr sz="2400">
                <a:solidFill>
                  <a:schemeClr val="tx1"/>
                </a:solidFill>
                <a:latin typeface="Times New Roman" panose="02020603050405020304" pitchFamily="18" charset="0"/>
              </a:defRPr>
            </a:lvl1pPr>
            <a:lvl2pPr algn="l">
              <a:tabLst>
                <a:tab pos="468313" algn="l"/>
              </a:tabLst>
              <a:defRPr sz="2400">
                <a:solidFill>
                  <a:schemeClr val="tx1"/>
                </a:solidFill>
                <a:latin typeface="Times New Roman" panose="02020603050405020304" pitchFamily="18" charset="0"/>
              </a:defRPr>
            </a:lvl2pPr>
            <a:lvl3pPr algn="l">
              <a:tabLst>
                <a:tab pos="468313" algn="l"/>
              </a:tabLst>
              <a:defRPr sz="2400">
                <a:solidFill>
                  <a:schemeClr val="tx1"/>
                </a:solidFill>
                <a:latin typeface="Times New Roman" panose="02020603050405020304" pitchFamily="18" charset="0"/>
              </a:defRPr>
            </a:lvl3pPr>
            <a:lvl4pPr algn="l">
              <a:tabLst>
                <a:tab pos="468313" algn="l"/>
              </a:tabLst>
              <a:defRPr sz="2400">
                <a:solidFill>
                  <a:schemeClr val="tx1"/>
                </a:solidFill>
                <a:latin typeface="Times New Roman" panose="02020603050405020304" pitchFamily="18" charset="0"/>
              </a:defRPr>
            </a:lvl4pPr>
            <a:lvl5pPr algn="l">
              <a:tabLst>
                <a:tab pos="468313" algn="l"/>
              </a:tabLst>
              <a:defRPr sz="2400">
                <a:solidFill>
                  <a:schemeClr val="tx1"/>
                </a:solidFill>
                <a:latin typeface="Times New Roman" panose="02020603050405020304" pitchFamily="18" charset="0"/>
              </a:defRPr>
            </a:lvl5pPr>
            <a:lvl6pPr eaLnBrk="0" fontAlgn="base" hangingPunct="0">
              <a:spcBef>
                <a:spcPct val="0"/>
              </a:spcBef>
              <a:spcAft>
                <a:spcPct val="0"/>
              </a:spcAft>
              <a:tabLst>
                <a:tab pos="468313" algn="l"/>
              </a:tabLst>
              <a:defRPr sz="2400">
                <a:solidFill>
                  <a:schemeClr val="tx1"/>
                </a:solidFill>
                <a:latin typeface="Times New Roman" panose="02020603050405020304" pitchFamily="18" charset="0"/>
              </a:defRPr>
            </a:lvl6pPr>
            <a:lvl7pPr eaLnBrk="0" fontAlgn="base" hangingPunct="0">
              <a:spcBef>
                <a:spcPct val="0"/>
              </a:spcBef>
              <a:spcAft>
                <a:spcPct val="0"/>
              </a:spcAft>
              <a:tabLst>
                <a:tab pos="468313" algn="l"/>
              </a:tabLst>
              <a:defRPr sz="2400">
                <a:solidFill>
                  <a:schemeClr val="tx1"/>
                </a:solidFill>
                <a:latin typeface="Times New Roman" panose="02020603050405020304" pitchFamily="18" charset="0"/>
              </a:defRPr>
            </a:lvl7pPr>
            <a:lvl8pPr eaLnBrk="0" fontAlgn="base" hangingPunct="0">
              <a:spcBef>
                <a:spcPct val="0"/>
              </a:spcBef>
              <a:spcAft>
                <a:spcPct val="0"/>
              </a:spcAft>
              <a:tabLst>
                <a:tab pos="468313" algn="l"/>
              </a:tabLst>
              <a:defRPr sz="2400">
                <a:solidFill>
                  <a:schemeClr val="tx1"/>
                </a:solidFill>
                <a:latin typeface="Times New Roman" panose="02020603050405020304" pitchFamily="18" charset="0"/>
              </a:defRPr>
            </a:lvl8pPr>
            <a:lvl9pPr eaLnBrk="0" fontAlgn="base" hangingPunct="0">
              <a:spcBef>
                <a:spcPct val="0"/>
              </a:spcBef>
              <a:spcAft>
                <a:spcPct val="0"/>
              </a:spcAft>
              <a:tabLst>
                <a:tab pos="468313" algn="l"/>
              </a:tabLst>
              <a:defRPr sz="2400">
                <a:solidFill>
                  <a:schemeClr val="tx1"/>
                </a:solidFill>
                <a:latin typeface="Times New Roman" panose="02020603050405020304" pitchFamily="18" charset="0"/>
              </a:defRPr>
            </a:lvl9pPr>
          </a:lstStyle>
          <a:p>
            <a:pPr>
              <a:spcBef>
                <a:spcPct val="20000"/>
              </a:spcBef>
              <a:buClr>
                <a:srgbClr val="FF0000"/>
              </a:buClr>
              <a:buSzPct val="150000"/>
              <a:buFont typeface="Verdana" panose="020B0604030504040204" pitchFamily="34" charset="0"/>
              <a:buChar char="●"/>
            </a:pPr>
            <a:r>
              <a:rPr lang="en-US" altLang="en-US" b="1">
                <a:latin typeface="Arial" panose="020B0604020202020204" pitchFamily="34" charset="0"/>
              </a:rPr>
              <a:t> 	A member must follow appeal procedures in 	the union constitution and bylaws before 	filing a complaint with OLMS.</a:t>
            </a:r>
          </a:p>
          <a:p>
            <a:pPr>
              <a:spcBef>
                <a:spcPct val="20000"/>
              </a:spcBef>
              <a:buClr>
                <a:srgbClr val="FF0000"/>
              </a:buClr>
              <a:buSzPct val="150000"/>
              <a:buFont typeface="Verdana" panose="020B0604030504040204" pitchFamily="34" charset="0"/>
              <a:buChar char="●"/>
            </a:pPr>
            <a:endParaRPr lang="en-US" altLang="en-US" b="1">
              <a:latin typeface="Arial" panose="020B0604020202020204" pitchFamily="34" charset="0"/>
            </a:endParaRPr>
          </a:p>
          <a:p>
            <a:pPr>
              <a:spcBef>
                <a:spcPct val="20000"/>
              </a:spcBef>
              <a:buClr>
                <a:srgbClr val="FF0000"/>
              </a:buClr>
              <a:buSzPct val="150000"/>
              <a:buFont typeface="Verdana" panose="020B0604030504040204" pitchFamily="34" charset="0"/>
              <a:buChar char="●"/>
            </a:pPr>
            <a:r>
              <a:rPr lang="en-US" altLang="en-US" b="1">
                <a:latin typeface="Arial" panose="020B0604020202020204" pitchFamily="34" charset="0"/>
              </a:rPr>
              <a:t>   A member may file with OLMS within 1 month 	after receiving 	a final decision or after 	waiting 3 calendar months without receiving 	a final decision.</a:t>
            </a:r>
          </a:p>
          <a:p>
            <a:pPr>
              <a:spcBef>
                <a:spcPct val="20000"/>
              </a:spcBef>
              <a:buClr>
                <a:srgbClr val="FF0000"/>
              </a:buClr>
              <a:buSzPct val="150000"/>
              <a:buFont typeface="Verdana" panose="020B0604030504040204" pitchFamily="34" charset="0"/>
              <a:buChar char="●"/>
            </a:pPr>
            <a:endParaRPr lang="en-US" altLang="en-US" b="1">
              <a:latin typeface="Arial" panose="020B0604020202020204" pitchFamily="34" charset="0"/>
            </a:endParaRPr>
          </a:p>
          <a:p>
            <a:pPr>
              <a:spcBef>
                <a:spcPct val="20000"/>
              </a:spcBef>
              <a:buClr>
                <a:srgbClr val="FF0000"/>
              </a:buClr>
              <a:buSzPct val="150000"/>
              <a:buFont typeface="Verdana" panose="020B0604030504040204" pitchFamily="34" charset="0"/>
              <a:buChar char="●"/>
            </a:pPr>
            <a:r>
              <a:rPr lang="en-US" altLang="en-US" b="1">
                <a:latin typeface="Arial" panose="020B0604020202020204" pitchFamily="34" charset="0"/>
              </a:rPr>
              <a:t>  Secretary of Labor files suit in Federal District 	Court to set aside an invalid election and 	requests a new election to be held under 	OLMS supervision.</a:t>
            </a:r>
          </a:p>
          <a:p>
            <a:pPr>
              <a:spcBef>
                <a:spcPct val="20000"/>
              </a:spcBef>
              <a:buClr>
                <a:srgbClr val="FF0000"/>
              </a:buClr>
              <a:buSzPct val="150000"/>
              <a:buFont typeface="Verdana" panose="020B0604030504040204" pitchFamily="34" charset="0"/>
              <a:buChar char="●"/>
            </a:pPr>
            <a:endParaRPr lang="en-US" altLang="en-US" b="1">
              <a:latin typeface="Arial" panose="020B0604020202020204" pitchFamily="34" charset="0"/>
            </a:endParaRPr>
          </a:p>
          <a:p>
            <a:pPr>
              <a:spcBef>
                <a:spcPct val="20000"/>
              </a:spcBef>
              <a:buClr>
                <a:srgbClr val="FF0000"/>
              </a:buClr>
              <a:buSzPct val="150000"/>
              <a:buFont typeface="Verdana" panose="020B0604030504040204" pitchFamily="34" charset="0"/>
              <a:buChar char="●"/>
            </a:pPr>
            <a:endParaRPr lang="en-US" altLang="en-US" b="1">
              <a:latin typeface="Arial" panose="020B0604020202020204" pitchFamily="34" charset="0"/>
            </a:endParaRPr>
          </a:p>
          <a:p>
            <a:pPr>
              <a:spcBef>
                <a:spcPct val="20000"/>
              </a:spcBef>
              <a:buClr>
                <a:srgbClr val="FF0000"/>
              </a:buClr>
              <a:buSzPct val="150000"/>
              <a:buFont typeface="Verdana" panose="020B0604030504040204" pitchFamily="34" charset="0"/>
              <a:buChar char="●"/>
            </a:pPr>
            <a:endParaRPr lang="en-US" altLang="en-US" b="1">
              <a:latin typeface="Arial" panose="020B0604020202020204" pitchFamily="34" charset="0"/>
            </a:endParaRPr>
          </a:p>
          <a:p>
            <a:pPr>
              <a:spcBef>
                <a:spcPct val="20000"/>
              </a:spcBef>
              <a:buClr>
                <a:srgbClr val="FF0000"/>
              </a:buClr>
              <a:buSzPct val="150000"/>
              <a:buFont typeface="Verdana" panose="020B0604030504040204" pitchFamily="34" charset="0"/>
              <a:buChar char="●"/>
            </a:pPr>
            <a:endParaRPr lang="en-US" altLang="en-US" b="1">
              <a:latin typeface="Arial" panose="020B0604020202020204" pitchFamily="34" charset="0"/>
            </a:endParaRPr>
          </a:p>
          <a:p>
            <a:pPr>
              <a:spcBef>
                <a:spcPct val="20000"/>
              </a:spcBef>
              <a:buClr>
                <a:srgbClr val="FF0000"/>
              </a:buClr>
              <a:buSzPct val="150000"/>
              <a:buFont typeface="Verdana" panose="020B0604030504040204" pitchFamily="34" charset="0"/>
              <a:buChar char="●"/>
            </a:pPr>
            <a:endParaRPr lang="en-US" altLang="en-US" b="1">
              <a:latin typeface="Arial" panose="020B0604020202020204" pitchFamily="34" charset="0"/>
            </a:endParaRPr>
          </a:p>
          <a:p>
            <a:pPr>
              <a:spcBef>
                <a:spcPct val="20000"/>
              </a:spcBef>
              <a:buClr>
                <a:srgbClr val="FF0000"/>
              </a:buClr>
              <a:buSzPct val="150000"/>
              <a:buFont typeface="Verdana" panose="020B0604030504040204" pitchFamily="34" charset="0"/>
              <a:buChar char="●"/>
            </a:pPr>
            <a:endParaRPr lang="en-US" altLang="en-US" b="1">
              <a:latin typeface="Arial" panose="020B0604020202020204" pitchFamily="34" charset="0"/>
            </a:endParaRPr>
          </a:p>
          <a:p>
            <a:pPr>
              <a:spcBef>
                <a:spcPct val="20000"/>
              </a:spcBef>
              <a:buClr>
                <a:srgbClr val="FF0000"/>
              </a:buClr>
              <a:buSzPct val="150000"/>
              <a:buFont typeface="Verdana" panose="020B0604030504040204" pitchFamily="34" charset="0"/>
              <a:buChar char="●"/>
            </a:pPr>
            <a:endParaRPr lang="en-US" altLang="en-US" b="1">
              <a:latin typeface="Arial" panose="020B0604020202020204" pitchFamily="34" charset="0"/>
            </a:endParaRPr>
          </a:p>
          <a:p>
            <a:pPr>
              <a:spcBef>
                <a:spcPct val="50000"/>
              </a:spcBef>
            </a:pPr>
            <a:endParaRPr lang="en-US" altLang="en-US" b="1">
              <a:latin typeface="Arial" panose="020B0604020202020204" pitchFamily="34"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0578" name="Rectangle 2">
            <a:extLst>
              <a:ext uri="{FF2B5EF4-FFF2-40B4-BE49-F238E27FC236}">
                <a16:creationId xmlns:a16="http://schemas.microsoft.com/office/drawing/2014/main" id="{B6AD16A8-A877-46AC-ACB3-55E96C54B3D2}"/>
              </a:ext>
            </a:extLst>
          </p:cNvPr>
          <p:cNvSpPr>
            <a:spLocks noChangeArrowheads="1"/>
          </p:cNvSpPr>
          <p:nvPr/>
        </p:nvSpPr>
        <p:spPr bwMode="auto">
          <a:xfrm>
            <a:off x="685800" y="304800"/>
            <a:ext cx="77724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4400">
                <a:solidFill>
                  <a:schemeClr val="tx2"/>
                </a:solidFill>
                <a:latin typeface="Times New Roman" panose="02020603050405020304" pitchFamily="18" charset="0"/>
              </a:defRPr>
            </a:lvl1pPr>
            <a:lvl2pPr>
              <a:defRPr sz="4400">
                <a:solidFill>
                  <a:schemeClr val="tx2"/>
                </a:solidFill>
                <a:latin typeface="Times New Roman" panose="02020603050405020304" pitchFamily="18" charset="0"/>
              </a:defRPr>
            </a:lvl2pPr>
            <a:lvl3pPr>
              <a:defRPr sz="4400">
                <a:solidFill>
                  <a:schemeClr val="tx2"/>
                </a:solidFill>
                <a:latin typeface="Times New Roman" panose="02020603050405020304" pitchFamily="18" charset="0"/>
              </a:defRPr>
            </a:lvl3pPr>
            <a:lvl4pPr>
              <a:defRPr sz="4400">
                <a:solidFill>
                  <a:schemeClr val="tx2"/>
                </a:solidFill>
                <a:latin typeface="Times New Roman" panose="02020603050405020304" pitchFamily="18" charset="0"/>
              </a:defRPr>
            </a:lvl4pPr>
            <a:lvl5pPr>
              <a:defRPr sz="4400">
                <a:solidFill>
                  <a:schemeClr val="tx2"/>
                </a:solidFill>
                <a:latin typeface="Times New Roman" panose="02020603050405020304" pitchFamily="18" charset="0"/>
              </a:defRPr>
            </a:lvl5pPr>
            <a:lvl6pPr marL="457200" algn="ctr" eaLnBrk="0" fontAlgn="base" hangingPunct="0">
              <a:spcBef>
                <a:spcPct val="0"/>
              </a:spcBef>
              <a:spcAft>
                <a:spcPct val="0"/>
              </a:spcAft>
              <a:defRPr sz="4400">
                <a:solidFill>
                  <a:schemeClr val="tx2"/>
                </a:solidFill>
                <a:latin typeface="Times New Roman" panose="02020603050405020304" pitchFamily="18" charset="0"/>
              </a:defRPr>
            </a:lvl6pPr>
            <a:lvl7pPr marL="914400" algn="ctr" eaLnBrk="0" fontAlgn="base" hangingPunct="0">
              <a:spcBef>
                <a:spcPct val="0"/>
              </a:spcBef>
              <a:spcAft>
                <a:spcPct val="0"/>
              </a:spcAft>
              <a:defRPr sz="4400">
                <a:solidFill>
                  <a:schemeClr val="tx2"/>
                </a:solidFill>
                <a:latin typeface="Times New Roman" panose="02020603050405020304" pitchFamily="18" charset="0"/>
              </a:defRPr>
            </a:lvl7pPr>
            <a:lvl8pPr marL="1371600" algn="ctr" eaLnBrk="0" fontAlgn="base" hangingPunct="0">
              <a:spcBef>
                <a:spcPct val="0"/>
              </a:spcBef>
              <a:spcAft>
                <a:spcPct val="0"/>
              </a:spcAft>
              <a:defRPr sz="4400">
                <a:solidFill>
                  <a:schemeClr val="tx2"/>
                </a:solidFill>
                <a:latin typeface="Times New Roman" panose="02020603050405020304" pitchFamily="18" charset="0"/>
              </a:defRPr>
            </a:lvl8pPr>
            <a:lvl9pPr marL="1828800" algn="ctr" eaLnBrk="0" fontAlgn="base" hangingPunct="0">
              <a:spcBef>
                <a:spcPct val="0"/>
              </a:spcBef>
              <a:spcAft>
                <a:spcPct val="0"/>
              </a:spcAft>
              <a:defRPr sz="4400">
                <a:solidFill>
                  <a:schemeClr val="tx2"/>
                </a:solidFill>
                <a:latin typeface="Times New Roman" panose="02020603050405020304" pitchFamily="18" charset="0"/>
              </a:defRPr>
            </a:lvl9pPr>
          </a:lstStyle>
          <a:p>
            <a:endParaRPr lang="en-US" altLang="en-US">
              <a:latin typeface="Arial" panose="020B0604020202020204" pitchFamily="34" charset="0"/>
            </a:endParaRPr>
          </a:p>
        </p:txBody>
      </p:sp>
      <p:sp>
        <p:nvSpPr>
          <p:cNvPr id="280579" name="Rectangle 3">
            <a:extLst>
              <a:ext uri="{FF2B5EF4-FFF2-40B4-BE49-F238E27FC236}">
                <a16:creationId xmlns:a16="http://schemas.microsoft.com/office/drawing/2014/main" id="{CBDDC32F-35B8-25F4-685E-9156661600D7}"/>
              </a:ext>
            </a:extLst>
          </p:cNvPr>
          <p:cNvSpPr>
            <a:spLocks noChangeArrowheads="1"/>
          </p:cNvSpPr>
          <p:nvPr/>
        </p:nvSpPr>
        <p:spPr bwMode="auto">
          <a:xfrm>
            <a:off x="1371600" y="5410200"/>
            <a:ext cx="70866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defRPr sz="3200">
                <a:solidFill>
                  <a:schemeClr val="tx1"/>
                </a:solidFill>
                <a:latin typeface="Times New Roman" panose="02020603050405020304" pitchFamily="18" charset="0"/>
              </a:defRPr>
            </a:lvl1pPr>
            <a:lvl2pPr>
              <a:spcBef>
                <a:spcPct val="20000"/>
              </a:spcBef>
              <a:defRPr sz="2800">
                <a:solidFill>
                  <a:schemeClr val="tx1"/>
                </a:solidFill>
                <a:latin typeface="Times New Roman" panose="02020603050405020304" pitchFamily="18" charset="0"/>
              </a:defRPr>
            </a:lvl2pPr>
            <a:lvl3pPr>
              <a:spcBef>
                <a:spcPct val="20000"/>
              </a:spcBef>
              <a:defRPr sz="2400">
                <a:solidFill>
                  <a:schemeClr val="tx1"/>
                </a:solidFill>
                <a:latin typeface="Times New Roman" panose="02020603050405020304" pitchFamily="18" charset="0"/>
              </a:defRPr>
            </a:lvl3pPr>
            <a:lvl4pPr>
              <a:spcBef>
                <a:spcPct val="20000"/>
              </a:spcBef>
              <a:defRPr sz="2000">
                <a:solidFill>
                  <a:schemeClr val="tx1"/>
                </a:solidFill>
                <a:latin typeface="Times New Roman" panose="02020603050405020304" pitchFamily="18" charset="0"/>
              </a:defRPr>
            </a:lvl4pPr>
            <a:lvl5pPr>
              <a:spcBef>
                <a:spcPct val="20000"/>
              </a:spcBef>
              <a:defRPr sz="2000">
                <a:solidFill>
                  <a:schemeClr val="tx1"/>
                </a:solidFill>
                <a:latin typeface="Times New Roman" panose="02020603050405020304" pitchFamily="18" charset="0"/>
              </a:defRPr>
            </a:lvl5pPr>
            <a:lvl6pPr algn="ctr" eaLnBrk="0" fontAlgn="base" hangingPunct="0">
              <a:spcBef>
                <a:spcPct val="20000"/>
              </a:spcBef>
              <a:spcAft>
                <a:spcPct val="0"/>
              </a:spcAft>
              <a:defRPr sz="2000">
                <a:solidFill>
                  <a:schemeClr val="tx1"/>
                </a:solidFill>
                <a:latin typeface="Times New Roman" panose="02020603050405020304" pitchFamily="18" charset="0"/>
              </a:defRPr>
            </a:lvl6pPr>
            <a:lvl7pPr algn="ctr" eaLnBrk="0" fontAlgn="base" hangingPunct="0">
              <a:spcBef>
                <a:spcPct val="20000"/>
              </a:spcBef>
              <a:spcAft>
                <a:spcPct val="0"/>
              </a:spcAft>
              <a:defRPr sz="2000">
                <a:solidFill>
                  <a:schemeClr val="tx1"/>
                </a:solidFill>
                <a:latin typeface="Times New Roman" panose="02020603050405020304" pitchFamily="18" charset="0"/>
              </a:defRPr>
            </a:lvl7pPr>
            <a:lvl8pPr algn="ctr" eaLnBrk="0" fontAlgn="base" hangingPunct="0">
              <a:spcBef>
                <a:spcPct val="20000"/>
              </a:spcBef>
              <a:spcAft>
                <a:spcPct val="0"/>
              </a:spcAft>
              <a:defRPr sz="2000">
                <a:solidFill>
                  <a:schemeClr val="tx1"/>
                </a:solidFill>
                <a:latin typeface="Times New Roman" panose="02020603050405020304" pitchFamily="18" charset="0"/>
              </a:defRPr>
            </a:lvl8pPr>
            <a:lvl9pPr algn="ctr" eaLnBrk="0" fontAlgn="base" hangingPunct="0">
              <a:spcBef>
                <a:spcPct val="20000"/>
              </a:spcBef>
              <a:spcAft>
                <a:spcPct val="0"/>
              </a:spcAft>
              <a:defRPr sz="2000">
                <a:solidFill>
                  <a:schemeClr val="tx1"/>
                </a:solidFill>
                <a:latin typeface="Times New Roman" panose="02020603050405020304" pitchFamily="18" charset="0"/>
              </a:defRPr>
            </a:lvl9pPr>
          </a:lstStyle>
          <a:p>
            <a:pPr algn="l">
              <a:lnSpc>
                <a:spcPct val="70000"/>
              </a:lnSpc>
              <a:spcBef>
                <a:spcPct val="50000"/>
              </a:spcBef>
              <a:buClr>
                <a:srgbClr val="CC0000"/>
              </a:buClr>
              <a:buFontTx/>
              <a:buChar char="•"/>
            </a:pPr>
            <a:endParaRPr lang="en-US" altLang="en-US" sz="2400">
              <a:latin typeface="Arial" panose="020B0604020202020204" pitchFamily="34" charset="0"/>
            </a:endParaRPr>
          </a:p>
        </p:txBody>
      </p:sp>
      <p:pic>
        <p:nvPicPr>
          <p:cNvPr id="280580" name="Picture 4">
            <a:extLst>
              <a:ext uri="{FF2B5EF4-FFF2-40B4-BE49-F238E27FC236}">
                <a16:creationId xmlns:a16="http://schemas.microsoft.com/office/drawing/2014/main" id="{A14FF910-33AC-D85F-E01E-CF55C369A5F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809625" cy="6858000"/>
          </a:xfrm>
          <a:prstGeom prst="rect">
            <a:avLst/>
          </a:prstGeom>
          <a:noFill/>
          <a:extLst>
            <a:ext uri="{909E8E84-426E-40DD-AFC4-6F175D3DCCD1}">
              <a14:hiddenFill xmlns:a14="http://schemas.microsoft.com/office/drawing/2010/main">
                <a:solidFill>
                  <a:srgbClr val="FFFFFF"/>
                </a:solidFill>
              </a14:hiddenFill>
            </a:ext>
          </a:extLst>
        </p:spPr>
      </p:pic>
      <p:sp>
        <p:nvSpPr>
          <p:cNvPr id="280581" name="Text Box 5">
            <a:extLst>
              <a:ext uri="{FF2B5EF4-FFF2-40B4-BE49-F238E27FC236}">
                <a16:creationId xmlns:a16="http://schemas.microsoft.com/office/drawing/2014/main" id="{53C4DDE1-92B0-6543-5BFD-44056668ECD5}"/>
              </a:ext>
            </a:extLst>
          </p:cNvPr>
          <p:cNvSpPr txBox="1">
            <a:spLocks noChangeArrowheads="1"/>
          </p:cNvSpPr>
          <p:nvPr/>
        </p:nvSpPr>
        <p:spPr bwMode="auto">
          <a:xfrm>
            <a:off x="1371600" y="0"/>
            <a:ext cx="6705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b="1">
                <a:solidFill>
                  <a:srgbClr val="0000FF"/>
                </a:solidFill>
                <a:latin typeface="Arial" panose="020B0604020202020204" pitchFamily="34" charset="0"/>
              </a:rPr>
              <a:t>Title V – Safeguards for Labor Organizations</a:t>
            </a:r>
          </a:p>
        </p:txBody>
      </p:sp>
      <p:sp>
        <p:nvSpPr>
          <p:cNvPr id="280582" name="Text Box 6">
            <a:extLst>
              <a:ext uri="{FF2B5EF4-FFF2-40B4-BE49-F238E27FC236}">
                <a16:creationId xmlns:a16="http://schemas.microsoft.com/office/drawing/2014/main" id="{BF225612-48CE-AB7F-4DDE-9E10E1895585}"/>
              </a:ext>
            </a:extLst>
          </p:cNvPr>
          <p:cNvSpPr txBox="1">
            <a:spLocks noChangeArrowheads="1"/>
          </p:cNvSpPr>
          <p:nvPr/>
        </p:nvSpPr>
        <p:spPr bwMode="auto">
          <a:xfrm>
            <a:off x="990600" y="1905000"/>
            <a:ext cx="7239000" cy="4437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tabLst>
                <a:tab pos="468313" algn="l"/>
              </a:tabLst>
              <a:defRPr sz="2400">
                <a:solidFill>
                  <a:schemeClr val="tx1"/>
                </a:solidFill>
                <a:latin typeface="Times New Roman" panose="02020603050405020304" pitchFamily="18" charset="0"/>
              </a:defRPr>
            </a:lvl1pPr>
            <a:lvl2pPr algn="l">
              <a:tabLst>
                <a:tab pos="468313" algn="l"/>
              </a:tabLst>
              <a:defRPr sz="2400">
                <a:solidFill>
                  <a:schemeClr val="tx1"/>
                </a:solidFill>
                <a:latin typeface="Times New Roman" panose="02020603050405020304" pitchFamily="18" charset="0"/>
              </a:defRPr>
            </a:lvl2pPr>
            <a:lvl3pPr algn="l">
              <a:tabLst>
                <a:tab pos="468313" algn="l"/>
              </a:tabLst>
              <a:defRPr sz="2400">
                <a:solidFill>
                  <a:schemeClr val="tx1"/>
                </a:solidFill>
                <a:latin typeface="Times New Roman" panose="02020603050405020304" pitchFamily="18" charset="0"/>
              </a:defRPr>
            </a:lvl3pPr>
            <a:lvl4pPr algn="l">
              <a:tabLst>
                <a:tab pos="468313" algn="l"/>
              </a:tabLst>
              <a:defRPr sz="2400">
                <a:solidFill>
                  <a:schemeClr val="tx1"/>
                </a:solidFill>
                <a:latin typeface="Times New Roman" panose="02020603050405020304" pitchFamily="18" charset="0"/>
              </a:defRPr>
            </a:lvl4pPr>
            <a:lvl5pPr algn="l">
              <a:tabLst>
                <a:tab pos="468313" algn="l"/>
              </a:tabLst>
              <a:defRPr sz="2400">
                <a:solidFill>
                  <a:schemeClr val="tx1"/>
                </a:solidFill>
                <a:latin typeface="Times New Roman" panose="02020603050405020304" pitchFamily="18" charset="0"/>
              </a:defRPr>
            </a:lvl5pPr>
            <a:lvl6pPr eaLnBrk="0" fontAlgn="base" hangingPunct="0">
              <a:spcBef>
                <a:spcPct val="0"/>
              </a:spcBef>
              <a:spcAft>
                <a:spcPct val="0"/>
              </a:spcAft>
              <a:tabLst>
                <a:tab pos="468313" algn="l"/>
              </a:tabLst>
              <a:defRPr sz="2400">
                <a:solidFill>
                  <a:schemeClr val="tx1"/>
                </a:solidFill>
                <a:latin typeface="Times New Roman" panose="02020603050405020304" pitchFamily="18" charset="0"/>
              </a:defRPr>
            </a:lvl6pPr>
            <a:lvl7pPr eaLnBrk="0" fontAlgn="base" hangingPunct="0">
              <a:spcBef>
                <a:spcPct val="0"/>
              </a:spcBef>
              <a:spcAft>
                <a:spcPct val="0"/>
              </a:spcAft>
              <a:tabLst>
                <a:tab pos="468313" algn="l"/>
              </a:tabLst>
              <a:defRPr sz="2400">
                <a:solidFill>
                  <a:schemeClr val="tx1"/>
                </a:solidFill>
                <a:latin typeface="Times New Roman" panose="02020603050405020304" pitchFamily="18" charset="0"/>
              </a:defRPr>
            </a:lvl7pPr>
            <a:lvl8pPr eaLnBrk="0" fontAlgn="base" hangingPunct="0">
              <a:spcBef>
                <a:spcPct val="0"/>
              </a:spcBef>
              <a:spcAft>
                <a:spcPct val="0"/>
              </a:spcAft>
              <a:tabLst>
                <a:tab pos="468313" algn="l"/>
              </a:tabLst>
              <a:defRPr sz="2400">
                <a:solidFill>
                  <a:schemeClr val="tx1"/>
                </a:solidFill>
                <a:latin typeface="Times New Roman" panose="02020603050405020304" pitchFamily="18" charset="0"/>
              </a:defRPr>
            </a:lvl8pPr>
            <a:lvl9pPr eaLnBrk="0" fontAlgn="base" hangingPunct="0">
              <a:spcBef>
                <a:spcPct val="0"/>
              </a:spcBef>
              <a:spcAft>
                <a:spcPct val="0"/>
              </a:spcAft>
              <a:tabLst>
                <a:tab pos="468313" algn="l"/>
              </a:tabLst>
              <a:defRPr sz="2400">
                <a:solidFill>
                  <a:schemeClr val="tx1"/>
                </a:solidFill>
                <a:latin typeface="Times New Roman" panose="02020603050405020304" pitchFamily="18" charset="0"/>
              </a:defRPr>
            </a:lvl9pPr>
          </a:lstStyle>
          <a:p>
            <a:pPr>
              <a:spcBef>
                <a:spcPct val="20000"/>
              </a:spcBef>
              <a:buClr>
                <a:srgbClr val="FF0000"/>
              </a:buClr>
              <a:buSzPct val="150000"/>
              <a:buFont typeface="Verdana" panose="020B0604030504040204" pitchFamily="34" charset="0"/>
              <a:buChar char="●"/>
            </a:pPr>
            <a:r>
              <a:rPr lang="en-US" altLang="en-US">
                <a:sym typeface="Monotype Sorts" pitchFamily="2" charset="2"/>
              </a:rPr>
              <a:t> 	</a:t>
            </a:r>
            <a:r>
              <a:rPr lang="en-US" altLang="en-US" b="1">
                <a:latin typeface="Arial" panose="020B0604020202020204" pitchFamily="34" charset="0"/>
                <a:sym typeface="Monotype Sorts" pitchFamily="2" charset="2"/>
              </a:rPr>
              <a:t>Officers have a duty to manage the funds 	and property of the union solely for the 	benefit of the union in accordance with its 	constitution and bylaws.  Sec 501(a)</a:t>
            </a:r>
          </a:p>
          <a:p>
            <a:pPr>
              <a:spcBef>
                <a:spcPct val="20000"/>
              </a:spcBef>
              <a:buClr>
                <a:srgbClr val="FF0000"/>
              </a:buClr>
              <a:buSzPct val="150000"/>
              <a:buFont typeface="Verdana" panose="020B0604030504040204" pitchFamily="34" charset="0"/>
              <a:buChar char="●"/>
            </a:pPr>
            <a:endParaRPr lang="en-US" altLang="en-US" b="1">
              <a:latin typeface="Arial" panose="020B0604020202020204" pitchFamily="34" charset="0"/>
              <a:sym typeface="Monotype Sorts" pitchFamily="2" charset="2"/>
            </a:endParaRPr>
          </a:p>
          <a:p>
            <a:pPr>
              <a:spcBef>
                <a:spcPct val="20000"/>
              </a:spcBef>
              <a:buClr>
                <a:srgbClr val="FF0000"/>
              </a:buClr>
              <a:buSzPct val="150000"/>
              <a:buFont typeface="Verdana" panose="020B0604030504040204" pitchFamily="34" charset="0"/>
              <a:buChar char="●"/>
            </a:pPr>
            <a:r>
              <a:rPr lang="en-US" altLang="en-US" b="1">
                <a:sym typeface="Monotype Sorts" pitchFamily="2" charset="2"/>
              </a:rPr>
              <a:t>  </a:t>
            </a:r>
            <a:r>
              <a:rPr lang="en-US" altLang="en-US" b="1">
                <a:latin typeface="Arial" panose="020B0604020202020204" pitchFamily="34" charset="0"/>
                <a:sym typeface="Monotype Sorts" pitchFamily="2" charset="2"/>
              </a:rPr>
              <a:t>A union officer or employee who embezzles 	or otherwise misappropriates union funds or 	other assets commits a Federal crime 	punishable by a fine and/or imprisonment.  	Sec 501(c)  </a:t>
            </a:r>
          </a:p>
          <a:p>
            <a:pPr>
              <a:spcBef>
                <a:spcPct val="50000"/>
              </a:spcBef>
            </a:pPr>
            <a:endParaRPr lang="en-US" altLang="en-US" b="1">
              <a:latin typeface="Arial" panose="020B0604020202020204" pitchFamily="34"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Rectangle 2">
            <a:extLst>
              <a:ext uri="{FF2B5EF4-FFF2-40B4-BE49-F238E27FC236}">
                <a16:creationId xmlns:a16="http://schemas.microsoft.com/office/drawing/2014/main" id="{E10FE036-E3AB-D277-2B56-FEC15696DBF5}"/>
              </a:ext>
            </a:extLst>
          </p:cNvPr>
          <p:cNvSpPr>
            <a:spLocks noChangeArrowheads="1"/>
          </p:cNvSpPr>
          <p:nvPr/>
        </p:nvSpPr>
        <p:spPr bwMode="auto">
          <a:xfrm>
            <a:off x="685800" y="304800"/>
            <a:ext cx="77724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4400">
                <a:solidFill>
                  <a:schemeClr val="tx2"/>
                </a:solidFill>
                <a:latin typeface="Times New Roman" panose="02020603050405020304" pitchFamily="18" charset="0"/>
              </a:defRPr>
            </a:lvl1pPr>
            <a:lvl2pPr>
              <a:defRPr sz="4400">
                <a:solidFill>
                  <a:schemeClr val="tx2"/>
                </a:solidFill>
                <a:latin typeface="Times New Roman" panose="02020603050405020304" pitchFamily="18" charset="0"/>
              </a:defRPr>
            </a:lvl2pPr>
            <a:lvl3pPr>
              <a:defRPr sz="4400">
                <a:solidFill>
                  <a:schemeClr val="tx2"/>
                </a:solidFill>
                <a:latin typeface="Times New Roman" panose="02020603050405020304" pitchFamily="18" charset="0"/>
              </a:defRPr>
            </a:lvl3pPr>
            <a:lvl4pPr>
              <a:defRPr sz="4400">
                <a:solidFill>
                  <a:schemeClr val="tx2"/>
                </a:solidFill>
                <a:latin typeface="Times New Roman" panose="02020603050405020304" pitchFamily="18" charset="0"/>
              </a:defRPr>
            </a:lvl4pPr>
            <a:lvl5pPr>
              <a:defRPr sz="4400">
                <a:solidFill>
                  <a:schemeClr val="tx2"/>
                </a:solidFill>
                <a:latin typeface="Times New Roman" panose="02020603050405020304" pitchFamily="18" charset="0"/>
              </a:defRPr>
            </a:lvl5pPr>
            <a:lvl6pPr marL="457200" algn="ctr" eaLnBrk="0" fontAlgn="base" hangingPunct="0">
              <a:spcBef>
                <a:spcPct val="0"/>
              </a:spcBef>
              <a:spcAft>
                <a:spcPct val="0"/>
              </a:spcAft>
              <a:defRPr sz="4400">
                <a:solidFill>
                  <a:schemeClr val="tx2"/>
                </a:solidFill>
                <a:latin typeface="Times New Roman" panose="02020603050405020304" pitchFamily="18" charset="0"/>
              </a:defRPr>
            </a:lvl6pPr>
            <a:lvl7pPr marL="914400" algn="ctr" eaLnBrk="0" fontAlgn="base" hangingPunct="0">
              <a:spcBef>
                <a:spcPct val="0"/>
              </a:spcBef>
              <a:spcAft>
                <a:spcPct val="0"/>
              </a:spcAft>
              <a:defRPr sz="4400">
                <a:solidFill>
                  <a:schemeClr val="tx2"/>
                </a:solidFill>
                <a:latin typeface="Times New Roman" panose="02020603050405020304" pitchFamily="18" charset="0"/>
              </a:defRPr>
            </a:lvl7pPr>
            <a:lvl8pPr marL="1371600" algn="ctr" eaLnBrk="0" fontAlgn="base" hangingPunct="0">
              <a:spcBef>
                <a:spcPct val="0"/>
              </a:spcBef>
              <a:spcAft>
                <a:spcPct val="0"/>
              </a:spcAft>
              <a:defRPr sz="4400">
                <a:solidFill>
                  <a:schemeClr val="tx2"/>
                </a:solidFill>
                <a:latin typeface="Times New Roman" panose="02020603050405020304" pitchFamily="18" charset="0"/>
              </a:defRPr>
            </a:lvl8pPr>
            <a:lvl9pPr marL="1828800" algn="ctr" eaLnBrk="0" fontAlgn="base" hangingPunct="0">
              <a:spcBef>
                <a:spcPct val="0"/>
              </a:spcBef>
              <a:spcAft>
                <a:spcPct val="0"/>
              </a:spcAft>
              <a:defRPr sz="4400">
                <a:solidFill>
                  <a:schemeClr val="tx2"/>
                </a:solidFill>
                <a:latin typeface="Times New Roman" panose="02020603050405020304" pitchFamily="18" charset="0"/>
              </a:defRPr>
            </a:lvl9pPr>
          </a:lstStyle>
          <a:p>
            <a:endParaRPr lang="en-US" altLang="en-US">
              <a:latin typeface="Arial" panose="020B0604020202020204" pitchFamily="34" charset="0"/>
            </a:endParaRPr>
          </a:p>
        </p:txBody>
      </p:sp>
      <p:sp>
        <p:nvSpPr>
          <p:cNvPr id="286723" name="Rectangle 3">
            <a:extLst>
              <a:ext uri="{FF2B5EF4-FFF2-40B4-BE49-F238E27FC236}">
                <a16:creationId xmlns:a16="http://schemas.microsoft.com/office/drawing/2014/main" id="{2DBBF4F5-66FD-8DE5-0504-3C565BF94F5B}"/>
              </a:ext>
            </a:extLst>
          </p:cNvPr>
          <p:cNvSpPr>
            <a:spLocks noChangeArrowheads="1"/>
          </p:cNvSpPr>
          <p:nvPr/>
        </p:nvSpPr>
        <p:spPr bwMode="auto">
          <a:xfrm>
            <a:off x="1371600" y="5410200"/>
            <a:ext cx="70866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defRPr sz="3200">
                <a:solidFill>
                  <a:schemeClr val="tx1"/>
                </a:solidFill>
                <a:latin typeface="Times New Roman" panose="02020603050405020304" pitchFamily="18" charset="0"/>
              </a:defRPr>
            </a:lvl1pPr>
            <a:lvl2pPr>
              <a:spcBef>
                <a:spcPct val="20000"/>
              </a:spcBef>
              <a:defRPr sz="2800">
                <a:solidFill>
                  <a:schemeClr val="tx1"/>
                </a:solidFill>
                <a:latin typeface="Times New Roman" panose="02020603050405020304" pitchFamily="18" charset="0"/>
              </a:defRPr>
            </a:lvl2pPr>
            <a:lvl3pPr>
              <a:spcBef>
                <a:spcPct val="20000"/>
              </a:spcBef>
              <a:defRPr sz="2400">
                <a:solidFill>
                  <a:schemeClr val="tx1"/>
                </a:solidFill>
                <a:latin typeface="Times New Roman" panose="02020603050405020304" pitchFamily="18" charset="0"/>
              </a:defRPr>
            </a:lvl3pPr>
            <a:lvl4pPr>
              <a:spcBef>
                <a:spcPct val="20000"/>
              </a:spcBef>
              <a:defRPr sz="2000">
                <a:solidFill>
                  <a:schemeClr val="tx1"/>
                </a:solidFill>
                <a:latin typeface="Times New Roman" panose="02020603050405020304" pitchFamily="18" charset="0"/>
              </a:defRPr>
            </a:lvl4pPr>
            <a:lvl5pPr>
              <a:spcBef>
                <a:spcPct val="20000"/>
              </a:spcBef>
              <a:defRPr sz="2000">
                <a:solidFill>
                  <a:schemeClr val="tx1"/>
                </a:solidFill>
                <a:latin typeface="Times New Roman" panose="02020603050405020304" pitchFamily="18" charset="0"/>
              </a:defRPr>
            </a:lvl5pPr>
            <a:lvl6pPr algn="ctr" eaLnBrk="0" fontAlgn="base" hangingPunct="0">
              <a:spcBef>
                <a:spcPct val="20000"/>
              </a:spcBef>
              <a:spcAft>
                <a:spcPct val="0"/>
              </a:spcAft>
              <a:defRPr sz="2000">
                <a:solidFill>
                  <a:schemeClr val="tx1"/>
                </a:solidFill>
                <a:latin typeface="Times New Roman" panose="02020603050405020304" pitchFamily="18" charset="0"/>
              </a:defRPr>
            </a:lvl6pPr>
            <a:lvl7pPr algn="ctr" eaLnBrk="0" fontAlgn="base" hangingPunct="0">
              <a:spcBef>
                <a:spcPct val="20000"/>
              </a:spcBef>
              <a:spcAft>
                <a:spcPct val="0"/>
              </a:spcAft>
              <a:defRPr sz="2000">
                <a:solidFill>
                  <a:schemeClr val="tx1"/>
                </a:solidFill>
                <a:latin typeface="Times New Roman" panose="02020603050405020304" pitchFamily="18" charset="0"/>
              </a:defRPr>
            </a:lvl7pPr>
            <a:lvl8pPr algn="ctr" eaLnBrk="0" fontAlgn="base" hangingPunct="0">
              <a:spcBef>
                <a:spcPct val="20000"/>
              </a:spcBef>
              <a:spcAft>
                <a:spcPct val="0"/>
              </a:spcAft>
              <a:defRPr sz="2000">
                <a:solidFill>
                  <a:schemeClr val="tx1"/>
                </a:solidFill>
                <a:latin typeface="Times New Roman" panose="02020603050405020304" pitchFamily="18" charset="0"/>
              </a:defRPr>
            </a:lvl8pPr>
            <a:lvl9pPr algn="ctr" eaLnBrk="0" fontAlgn="base" hangingPunct="0">
              <a:spcBef>
                <a:spcPct val="20000"/>
              </a:spcBef>
              <a:spcAft>
                <a:spcPct val="0"/>
              </a:spcAft>
              <a:defRPr sz="2000">
                <a:solidFill>
                  <a:schemeClr val="tx1"/>
                </a:solidFill>
                <a:latin typeface="Times New Roman" panose="02020603050405020304" pitchFamily="18" charset="0"/>
              </a:defRPr>
            </a:lvl9pPr>
          </a:lstStyle>
          <a:p>
            <a:pPr algn="l">
              <a:lnSpc>
                <a:spcPct val="70000"/>
              </a:lnSpc>
              <a:spcBef>
                <a:spcPct val="50000"/>
              </a:spcBef>
              <a:buClr>
                <a:srgbClr val="CC0000"/>
              </a:buClr>
              <a:buFontTx/>
              <a:buChar char="•"/>
            </a:pPr>
            <a:endParaRPr lang="en-US" altLang="en-US" sz="2400">
              <a:latin typeface="Arial" panose="020B0604020202020204" pitchFamily="34" charset="0"/>
            </a:endParaRPr>
          </a:p>
        </p:txBody>
      </p:sp>
      <p:pic>
        <p:nvPicPr>
          <p:cNvPr id="286724" name="Picture 4">
            <a:extLst>
              <a:ext uri="{FF2B5EF4-FFF2-40B4-BE49-F238E27FC236}">
                <a16:creationId xmlns:a16="http://schemas.microsoft.com/office/drawing/2014/main" id="{0C71555F-51D2-EE5C-6082-422A7F577AF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809625" cy="6858000"/>
          </a:xfrm>
          <a:prstGeom prst="rect">
            <a:avLst/>
          </a:prstGeom>
          <a:noFill/>
          <a:extLst>
            <a:ext uri="{909E8E84-426E-40DD-AFC4-6F175D3DCCD1}">
              <a14:hiddenFill xmlns:a14="http://schemas.microsoft.com/office/drawing/2010/main">
                <a:solidFill>
                  <a:srgbClr val="FFFFFF"/>
                </a:solidFill>
              </a14:hiddenFill>
            </a:ext>
          </a:extLst>
        </p:spPr>
      </p:pic>
      <p:sp>
        <p:nvSpPr>
          <p:cNvPr id="286725" name="Text Box 5">
            <a:extLst>
              <a:ext uri="{FF2B5EF4-FFF2-40B4-BE49-F238E27FC236}">
                <a16:creationId xmlns:a16="http://schemas.microsoft.com/office/drawing/2014/main" id="{718AF7B2-24C5-EB1A-4C0A-E83AA634171F}"/>
              </a:ext>
            </a:extLst>
          </p:cNvPr>
          <p:cNvSpPr txBox="1">
            <a:spLocks noChangeArrowheads="1"/>
          </p:cNvSpPr>
          <p:nvPr/>
        </p:nvSpPr>
        <p:spPr bwMode="auto">
          <a:xfrm>
            <a:off x="1371600" y="0"/>
            <a:ext cx="6705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b="1">
                <a:solidFill>
                  <a:srgbClr val="0000FF"/>
                </a:solidFill>
                <a:latin typeface="Arial" panose="020B0604020202020204" pitchFamily="34" charset="0"/>
              </a:rPr>
              <a:t>Title V – Safeguards for Labor Organizations</a:t>
            </a:r>
          </a:p>
        </p:txBody>
      </p:sp>
      <p:sp>
        <p:nvSpPr>
          <p:cNvPr id="286726" name="Text Box 6">
            <a:extLst>
              <a:ext uri="{FF2B5EF4-FFF2-40B4-BE49-F238E27FC236}">
                <a16:creationId xmlns:a16="http://schemas.microsoft.com/office/drawing/2014/main" id="{0A49FB28-16DA-33D3-B085-315BDC0BCADA}"/>
              </a:ext>
            </a:extLst>
          </p:cNvPr>
          <p:cNvSpPr txBox="1">
            <a:spLocks noChangeArrowheads="1"/>
          </p:cNvSpPr>
          <p:nvPr/>
        </p:nvSpPr>
        <p:spPr bwMode="auto">
          <a:xfrm>
            <a:off x="1066800" y="2057400"/>
            <a:ext cx="7162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tabLst>
                <a:tab pos="468313" algn="l"/>
              </a:tabLst>
              <a:defRPr sz="2400">
                <a:solidFill>
                  <a:schemeClr val="tx1"/>
                </a:solidFill>
                <a:latin typeface="Times New Roman" panose="02020603050405020304" pitchFamily="18" charset="0"/>
              </a:defRPr>
            </a:lvl1pPr>
            <a:lvl2pPr algn="l">
              <a:tabLst>
                <a:tab pos="468313" algn="l"/>
              </a:tabLst>
              <a:defRPr sz="2400">
                <a:solidFill>
                  <a:schemeClr val="tx1"/>
                </a:solidFill>
                <a:latin typeface="Times New Roman" panose="02020603050405020304" pitchFamily="18" charset="0"/>
              </a:defRPr>
            </a:lvl2pPr>
            <a:lvl3pPr algn="l">
              <a:tabLst>
                <a:tab pos="468313" algn="l"/>
              </a:tabLst>
              <a:defRPr sz="2400">
                <a:solidFill>
                  <a:schemeClr val="tx1"/>
                </a:solidFill>
                <a:latin typeface="Times New Roman" panose="02020603050405020304" pitchFamily="18" charset="0"/>
              </a:defRPr>
            </a:lvl3pPr>
            <a:lvl4pPr algn="l">
              <a:tabLst>
                <a:tab pos="468313" algn="l"/>
              </a:tabLst>
              <a:defRPr sz="2400">
                <a:solidFill>
                  <a:schemeClr val="tx1"/>
                </a:solidFill>
                <a:latin typeface="Times New Roman" panose="02020603050405020304" pitchFamily="18" charset="0"/>
              </a:defRPr>
            </a:lvl4pPr>
            <a:lvl5pPr algn="l">
              <a:tabLst>
                <a:tab pos="468313" algn="l"/>
              </a:tabLst>
              <a:defRPr sz="2400">
                <a:solidFill>
                  <a:schemeClr val="tx1"/>
                </a:solidFill>
                <a:latin typeface="Times New Roman" panose="02020603050405020304" pitchFamily="18" charset="0"/>
              </a:defRPr>
            </a:lvl5pPr>
            <a:lvl6pPr eaLnBrk="0" fontAlgn="base" hangingPunct="0">
              <a:spcBef>
                <a:spcPct val="0"/>
              </a:spcBef>
              <a:spcAft>
                <a:spcPct val="0"/>
              </a:spcAft>
              <a:tabLst>
                <a:tab pos="468313" algn="l"/>
              </a:tabLst>
              <a:defRPr sz="2400">
                <a:solidFill>
                  <a:schemeClr val="tx1"/>
                </a:solidFill>
                <a:latin typeface="Times New Roman" panose="02020603050405020304" pitchFamily="18" charset="0"/>
              </a:defRPr>
            </a:lvl6pPr>
            <a:lvl7pPr eaLnBrk="0" fontAlgn="base" hangingPunct="0">
              <a:spcBef>
                <a:spcPct val="0"/>
              </a:spcBef>
              <a:spcAft>
                <a:spcPct val="0"/>
              </a:spcAft>
              <a:tabLst>
                <a:tab pos="468313" algn="l"/>
              </a:tabLst>
              <a:defRPr sz="2400">
                <a:solidFill>
                  <a:schemeClr val="tx1"/>
                </a:solidFill>
                <a:latin typeface="Times New Roman" panose="02020603050405020304" pitchFamily="18" charset="0"/>
              </a:defRPr>
            </a:lvl7pPr>
            <a:lvl8pPr eaLnBrk="0" fontAlgn="base" hangingPunct="0">
              <a:spcBef>
                <a:spcPct val="0"/>
              </a:spcBef>
              <a:spcAft>
                <a:spcPct val="0"/>
              </a:spcAft>
              <a:tabLst>
                <a:tab pos="468313" algn="l"/>
              </a:tabLst>
              <a:defRPr sz="2400">
                <a:solidFill>
                  <a:schemeClr val="tx1"/>
                </a:solidFill>
                <a:latin typeface="Times New Roman" panose="02020603050405020304" pitchFamily="18" charset="0"/>
              </a:defRPr>
            </a:lvl8pPr>
            <a:lvl9pPr eaLnBrk="0" fontAlgn="base" hangingPunct="0">
              <a:spcBef>
                <a:spcPct val="0"/>
              </a:spcBef>
              <a:spcAft>
                <a:spcPct val="0"/>
              </a:spcAft>
              <a:tabLst>
                <a:tab pos="468313" algn="l"/>
              </a:tabLst>
              <a:defRPr sz="2400">
                <a:solidFill>
                  <a:schemeClr val="tx1"/>
                </a:solidFill>
                <a:latin typeface="Times New Roman" panose="02020603050405020304" pitchFamily="18" charset="0"/>
              </a:defRPr>
            </a:lvl9pPr>
          </a:lstStyle>
          <a:p>
            <a:pPr>
              <a:spcBef>
                <a:spcPct val="50000"/>
              </a:spcBef>
            </a:pPr>
            <a:endParaRPr lang="en-US" altLang="en-US" b="1">
              <a:latin typeface="Arial" panose="020B0604020202020204" pitchFamily="34" charset="0"/>
            </a:endParaRPr>
          </a:p>
        </p:txBody>
      </p:sp>
      <p:sp>
        <p:nvSpPr>
          <p:cNvPr id="286727" name="Text Box 7">
            <a:extLst>
              <a:ext uri="{FF2B5EF4-FFF2-40B4-BE49-F238E27FC236}">
                <a16:creationId xmlns:a16="http://schemas.microsoft.com/office/drawing/2014/main" id="{3E927A90-3EC8-BAC4-485A-76442E853766}"/>
              </a:ext>
            </a:extLst>
          </p:cNvPr>
          <p:cNvSpPr txBox="1">
            <a:spLocks noChangeArrowheads="1"/>
          </p:cNvSpPr>
          <p:nvPr/>
        </p:nvSpPr>
        <p:spPr bwMode="auto">
          <a:xfrm>
            <a:off x="1066800" y="1828800"/>
            <a:ext cx="7315200" cy="5386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tabLst>
                <a:tab pos="468313" algn="l"/>
              </a:tabLst>
              <a:defRPr sz="2400">
                <a:solidFill>
                  <a:schemeClr val="tx1"/>
                </a:solidFill>
                <a:latin typeface="Times New Roman" panose="02020603050405020304" pitchFamily="18" charset="0"/>
              </a:defRPr>
            </a:lvl1pPr>
            <a:lvl2pPr algn="l">
              <a:tabLst>
                <a:tab pos="468313" algn="l"/>
              </a:tabLst>
              <a:defRPr sz="2400">
                <a:solidFill>
                  <a:schemeClr val="tx1"/>
                </a:solidFill>
                <a:latin typeface="Times New Roman" panose="02020603050405020304" pitchFamily="18" charset="0"/>
              </a:defRPr>
            </a:lvl2pPr>
            <a:lvl3pPr algn="l">
              <a:tabLst>
                <a:tab pos="468313" algn="l"/>
              </a:tabLst>
              <a:defRPr sz="2400">
                <a:solidFill>
                  <a:schemeClr val="tx1"/>
                </a:solidFill>
                <a:latin typeface="Times New Roman" panose="02020603050405020304" pitchFamily="18" charset="0"/>
              </a:defRPr>
            </a:lvl3pPr>
            <a:lvl4pPr algn="l">
              <a:tabLst>
                <a:tab pos="468313" algn="l"/>
              </a:tabLst>
              <a:defRPr sz="2400">
                <a:solidFill>
                  <a:schemeClr val="tx1"/>
                </a:solidFill>
                <a:latin typeface="Times New Roman" panose="02020603050405020304" pitchFamily="18" charset="0"/>
              </a:defRPr>
            </a:lvl4pPr>
            <a:lvl5pPr algn="l">
              <a:tabLst>
                <a:tab pos="468313" algn="l"/>
              </a:tabLst>
              <a:defRPr sz="2400">
                <a:solidFill>
                  <a:schemeClr val="tx1"/>
                </a:solidFill>
                <a:latin typeface="Times New Roman" panose="02020603050405020304" pitchFamily="18" charset="0"/>
              </a:defRPr>
            </a:lvl5pPr>
            <a:lvl6pPr eaLnBrk="0" fontAlgn="base" hangingPunct="0">
              <a:spcBef>
                <a:spcPct val="0"/>
              </a:spcBef>
              <a:spcAft>
                <a:spcPct val="0"/>
              </a:spcAft>
              <a:tabLst>
                <a:tab pos="468313" algn="l"/>
              </a:tabLst>
              <a:defRPr sz="2400">
                <a:solidFill>
                  <a:schemeClr val="tx1"/>
                </a:solidFill>
                <a:latin typeface="Times New Roman" panose="02020603050405020304" pitchFamily="18" charset="0"/>
              </a:defRPr>
            </a:lvl6pPr>
            <a:lvl7pPr eaLnBrk="0" fontAlgn="base" hangingPunct="0">
              <a:spcBef>
                <a:spcPct val="0"/>
              </a:spcBef>
              <a:spcAft>
                <a:spcPct val="0"/>
              </a:spcAft>
              <a:tabLst>
                <a:tab pos="468313" algn="l"/>
              </a:tabLst>
              <a:defRPr sz="2400">
                <a:solidFill>
                  <a:schemeClr val="tx1"/>
                </a:solidFill>
                <a:latin typeface="Times New Roman" panose="02020603050405020304" pitchFamily="18" charset="0"/>
              </a:defRPr>
            </a:lvl7pPr>
            <a:lvl8pPr eaLnBrk="0" fontAlgn="base" hangingPunct="0">
              <a:spcBef>
                <a:spcPct val="0"/>
              </a:spcBef>
              <a:spcAft>
                <a:spcPct val="0"/>
              </a:spcAft>
              <a:tabLst>
                <a:tab pos="468313" algn="l"/>
              </a:tabLst>
              <a:defRPr sz="2400">
                <a:solidFill>
                  <a:schemeClr val="tx1"/>
                </a:solidFill>
                <a:latin typeface="Times New Roman" panose="02020603050405020304" pitchFamily="18" charset="0"/>
              </a:defRPr>
            </a:lvl8pPr>
            <a:lvl9pPr eaLnBrk="0" fontAlgn="base" hangingPunct="0">
              <a:spcBef>
                <a:spcPct val="0"/>
              </a:spcBef>
              <a:spcAft>
                <a:spcPct val="0"/>
              </a:spcAft>
              <a:tabLst>
                <a:tab pos="468313" algn="l"/>
              </a:tabLst>
              <a:defRPr sz="2400">
                <a:solidFill>
                  <a:schemeClr val="tx1"/>
                </a:solidFill>
                <a:latin typeface="Times New Roman" panose="02020603050405020304" pitchFamily="18" charset="0"/>
              </a:defRPr>
            </a:lvl9pPr>
          </a:lstStyle>
          <a:p>
            <a:pPr>
              <a:buClr>
                <a:srgbClr val="FF0000"/>
              </a:buClr>
              <a:buSzPct val="150000"/>
              <a:buFont typeface="Verdana" panose="020B0604030504040204" pitchFamily="34" charset="0"/>
              <a:buChar char="●"/>
            </a:pPr>
            <a:r>
              <a:rPr lang="en-US" altLang="en-US" b="1">
                <a:latin typeface="Arial" panose="020B0604020202020204" pitchFamily="34" charset="0"/>
                <a:sym typeface="Monotype Sorts" pitchFamily="2" charset="2"/>
              </a:rPr>
              <a:t> 	Officials who handle union funds or property 	must be bonded against losses.  Sec 502</a:t>
            </a:r>
          </a:p>
          <a:p>
            <a:pPr>
              <a:buClr>
                <a:srgbClr val="FF0000"/>
              </a:buClr>
              <a:buSzPct val="150000"/>
              <a:buFont typeface="Verdana" panose="020B0604030504040204" pitchFamily="34" charset="0"/>
              <a:buNone/>
            </a:pPr>
            <a:endParaRPr lang="en-US" altLang="en-US" b="1">
              <a:latin typeface="Arial" panose="020B0604020202020204" pitchFamily="34" charset="0"/>
              <a:sym typeface="Monotype Sorts" pitchFamily="2" charset="2"/>
            </a:endParaRPr>
          </a:p>
          <a:p>
            <a:pPr>
              <a:buClr>
                <a:srgbClr val="FF0000"/>
              </a:buClr>
              <a:buSzPct val="150000"/>
              <a:buFont typeface="Verdana" panose="020B0604030504040204" pitchFamily="34" charset="0"/>
              <a:buChar char="●"/>
            </a:pPr>
            <a:r>
              <a:rPr lang="en-US" altLang="en-US" b="1">
                <a:latin typeface="Arial" panose="020B0604020202020204" pitchFamily="34" charset="0"/>
                <a:sym typeface="Monotype Sorts" pitchFamily="2" charset="2"/>
              </a:rPr>
              <a:t> 	A union may not have outstanding loans to 	any one officer or employee that in total 	exceed $2,000.  Sec 503</a:t>
            </a:r>
          </a:p>
          <a:p>
            <a:pPr>
              <a:buClr>
                <a:srgbClr val="FF0000"/>
              </a:buClr>
              <a:buSzPct val="150000"/>
              <a:buFont typeface="Verdana" panose="020B0604030504040204" pitchFamily="34" charset="0"/>
              <a:buChar char="●"/>
            </a:pPr>
            <a:endParaRPr lang="en-US" altLang="en-US" b="1">
              <a:latin typeface="Arial" panose="020B0604020202020204" pitchFamily="34" charset="0"/>
              <a:sym typeface="Monotype Sorts" pitchFamily="2" charset="2"/>
            </a:endParaRPr>
          </a:p>
          <a:p>
            <a:pPr>
              <a:buClr>
                <a:srgbClr val="FF0000"/>
              </a:buClr>
              <a:buSzPct val="150000"/>
              <a:buFont typeface="Verdana" panose="020B0604030504040204" pitchFamily="34" charset="0"/>
              <a:buChar char="●"/>
            </a:pPr>
            <a:r>
              <a:rPr lang="en-US" altLang="en-US" b="1">
                <a:latin typeface="Arial" panose="020B0604020202020204" pitchFamily="34" charset="0"/>
                <a:sym typeface="Monotype Sorts" pitchFamily="2" charset="2"/>
              </a:rPr>
              <a:t>  Persons convicted of certain crimes may not 	hold union office or employment or serve in 	other capacities described in section 504 of 	the LMRDA for up to 13 years after conviction 	or after the end of imprisonment.  Sec 504</a:t>
            </a:r>
            <a:endParaRPr lang="en-US" altLang="en-US" b="1" u="sng">
              <a:latin typeface="Arial" panose="020B0604020202020204" pitchFamily="34" charset="0"/>
              <a:sym typeface="Monotype Sorts" pitchFamily="2" charset="2"/>
            </a:endParaRPr>
          </a:p>
          <a:p>
            <a:pPr>
              <a:buClr>
                <a:srgbClr val="FF0000"/>
              </a:buClr>
              <a:buSzPct val="150000"/>
              <a:buFont typeface="Verdana" panose="020B0604030504040204" pitchFamily="34" charset="0"/>
              <a:buChar char="●"/>
            </a:pPr>
            <a:endParaRPr lang="en-US" altLang="en-US" b="1">
              <a:latin typeface="Arial" panose="020B0604020202020204" pitchFamily="34" charset="0"/>
              <a:sym typeface="Monotype Sorts" pitchFamily="2" charset="2"/>
            </a:endParaRPr>
          </a:p>
          <a:p>
            <a:pPr>
              <a:spcBef>
                <a:spcPct val="50000"/>
              </a:spcBef>
            </a:pPr>
            <a:r>
              <a:rPr lang="en-US" altLang="en-US" b="1">
                <a:latin typeface="Arial" panose="020B0604020202020204" pitchFamily="34" charset="0"/>
              </a:rPr>
              <a:t>            </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18" name="Rectangle 2">
            <a:extLst>
              <a:ext uri="{FF2B5EF4-FFF2-40B4-BE49-F238E27FC236}">
                <a16:creationId xmlns:a16="http://schemas.microsoft.com/office/drawing/2014/main" id="{ED26DE1B-D229-7E89-117C-2E838EEFB031}"/>
              </a:ext>
            </a:extLst>
          </p:cNvPr>
          <p:cNvSpPr>
            <a:spLocks noChangeArrowheads="1"/>
          </p:cNvSpPr>
          <p:nvPr/>
        </p:nvSpPr>
        <p:spPr bwMode="auto">
          <a:xfrm>
            <a:off x="685800" y="304800"/>
            <a:ext cx="77724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4400">
                <a:solidFill>
                  <a:schemeClr val="tx2"/>
                </a:solidFill>
                <a:latin typeface="Times New Roman" panose="02020603050405020304" pitchFamily="18" charset="0"/>
              </a:defRPr>
            </a:lvl1pPr>
            <a:lvl2pPr>
              <a:defRPr sz="4400">
                <a:solidFill>
                  <a:schemeClr val="tx2"/>
                </a:solidFill>
                <a:latin typeface="Times New Roman" panose="02020603050405020304" pitchFamily="18" charset="0"/>
              </a:defRPr>
            </a:lvl2pPr>
            <a:lvl3pPr>
              <a:defRPr sz="4400">
                <a:solidFill>
                  <a:schemeClr val="tx2"/>
                </a:solidFill>
                <a:latin typeface="Times New Roman" panose="02020603050405020304" pitchFamily="18" charset="0"/>
              </a:defRPr>
            </a:lvl3pPr>
            <a:lvl4pPr>
              <a:defRPr sz="4400">
                <a:solidFill>
                  <a:schemeClr val="tx2"/>
                </a:solidFill>
                <a:latin typeface="Times New Roman" panose="02020603050405020304" pitchFamily="18" charset="0"/>
              </a:defRPr>
            </a:lvl4pPr>
            <a:lvl5pPr>
              <a:defRPr sz="4400">
                <a:solidFill>
                  <a:schemeClr val="tx2"/>
                </a:solidFill>
                <a:latin typeface="Times New Roman" panose="02020603050405020304" pitchFamily="18" charset="0"/>
              </a:defRPr>
            </a:lvl5pPr>
            <a:lvl6pPr marL="457200" algn="ctr" eaLnBrk="0" fontAlgn="base" hangingPunct="0">
              <a:spcBef>
                <a:spcPct val="0"/>
              </a:spcBef>
              <a:spcAft>
                <a:spcPct val="0"/>
              </a:spcAft>
              <a:defRPr sz="4400">
                <a:solidFill>
                  <a:schemeClr val="tx2"/>
                </a:solidFill>
                <a:latin typeface="Times New Roman" panose="02020603050405020304" pitchFamily="18" charset="0"/>
              </a:defRPr>
            </a:lvl6pPr>
            <a:lvl7pPr marL="914400" algn="ctr" eaLnBrk="0" fontAlgn="base" hangingPunct="0">
              <a:spcBef>
                <a:spcPct val="0"/>
              </a:spcBef>
              <a:spcAft>
                <a:spcPct val="0"/>
              </a:spcAft>
              <a:defRPr sz="4400">
                <a:solidFill>
                  <a:schemeClr val="tx2"/>
                </a:solidFill>
                <a:latin typeface="Times New Roman" panose="02020603050405020304" pitchFamily="18" charset="0"/>
              </a:defRPr>
            </a:lvl7pPr>
            <a:lvl8pPr marL="1371600" algn="ctr" eaLnBrk="0" fontAlgn="base" hangingPunct="0">
              <a:spcBef>
                <a:spcPct val="0"/>
              </a:spcBef>
              <a:spcAft>
                <a:spcPct val="0"/>
              </a:spcAft>
              <a:defRPr sz="4400">
                <a:solidFill>
                  <a:schemeClr val="tx2"/>
                </a:solidFill>
                <a:latin typeface="Times New Roman" panose="02020603050405020304" pitchFamily="18" charset="0"/>
              </a:defRPr>
            </a:lvl8pPr>
            <a:lvl9pPr marL="1828800" algn="ctr" eaLnBrk="0" fontAlgn="base" hangingPunct="0">
              <a:spcBef>
                <a:spcPct val="0"/>
              </a:spcBef>
              <a:spcAft>
                <a:spcPct val="0"/>
              </a:spcAft>
              <a:defRPr sz="4400">
                <a:solidFill>
                  <a:schemeClr val="tx2"/>
                </a:solidFill>
                <a:latin typeface="Times New Roman" panose="02020603050405020304" pitchFamily="18" charset="0"/>
              </a:defRPr>
            </a:lvl9pPr>
          </a:lstStyle>
          <a:p>
            <a:endParaRPr lang="en-US" altLang="en-US">
              <a:latin typeface="Arial" panose="020B0604020202020204" pitchFamily="34" charset="0"/>
            </a:endParaRPr>
          </a:p>
        </p:txBody>
      </p:sp>
      <p:sp>
        <p:nvSpPr>
          <p:cNvPr id="290819" name="Rectangle 3">
            <a:extLst>
              <a:ext uri="{FF2B5EF4-FFF2-40B4-BE49-F238E27FC236}">
                <a16:creationId xmlns:a16="http://schemas.microsoft.com/office/drawing/2014/main" id="{82AF885E-68A5-D782-5317-FD2A9E1B3F98}"/>
              </a:ext>
            </a:extLst>
          </p:cNvPr>
          <p:cNvSpPr>
            <a:spLocks noChangeArrowheads="1"/>
          </p:cNvSpPr>
          <p:nvPr/>
        </p:nvSpPr>
        <p:spPr bwMode="auto">
          <a:xfrm>
            <a:off x="1371600" y="5410200"/>
            <a:ext cx="70866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defRPr sz="3200">
                <a:solidFill>
                  <a:schemeClr val="tx1"/>
                </a:solidFill>
                <a:latin typeface="Times New Roman" panose="02020603050405020304" pitchFamily="18" charset="0"/>
              </a:defRPr>
            </a:lvl1pPr>
            <a:lvl2pPr>
              <a:spcBef>
                <a:spcPct val="20000"/>
              </a:spcBef>
              <a:defRPr sz="2800">
                <a:solidFill>
                  <a:schemeClr val="tx1"/>
                </a:solidFill>
                <a:latin typeface="Times New Roman" panose="02020603050405020304" pitchFamily="18" charset="0"/>
              </a:defRPr>
            </a:lvl2pPr>
            <a:lvl3pPr>
              <a:spcBef>
                <a:spcPct val="20000"/>
              </a:spcBef>
              <a:defRPr sz="2400">
                <a:solidFill>
                  <a:schemeClr val="tx1"/>
                </a:solidFill>
                <a:latin typeface="Times New Roman" panose="02020603050405020304" pitchFamily="18" charset="0"/>
              </a:defRPr>
            </a:lvl3pPr>
            <a:lvl4pPr>
              <a:spcBef>
                <a:spcPct val="20000"/>
              </a:spcBef>
              <a:defRPr sz="2000">
                <a:solidFill>
                  <a:schemeClr val="tx1"/>
                </a:solidFill>
                <a:latin typeface="Times New Roman" panose="02020603050405020304" pitchFamily="18" charset="0"/>
              </a:defRPr>
            </a:lvl4pPr>
            <a:lvl5pPr>
              <a:spcBef>
                <a:spcPct val="20000"/>
              </a:spcBef>
              <a:defRPr sz="2000">
                <a:solidFill>
                  <a:schemeClr val="tx1"/>
                </a:solidFill>
                <a:latin typeface="Times New Roman" panose="02020603050405020304" pitchFamily="18" charset="0"/>
              </a:defRPr>
            </a:lvl5pPr>
            <a:lvl6pPr algn="ctr" eaLnBrk="0" fontAlgn="base" hangingPunct="0">
              <a:spcBef>
                <a:spcPct val="20000"/>
              </a:spcBef>
              <a:spcAft>
                <a:spcPct val="0"/>
              </a:spcAft>
              <a:defRPr sz="2000">
                <a:solidFill>
                  <a:schemeClr val="tx1"/>
                </a:solidFill>
                <a:latin typeface="Times New Roman" panose="02020603050405020304" pitchFamily="18" charset="0"/>
              </a:defRPr>
            </a:lvl6pPr>
            <a:lvl7pPr algn="ctr" eaLnBrk="0" fontAlgn="base" hangingPunct="0">
              <a:spcBef>
                <a:spcPct val="20000"/>
              </a:spcBef>
              <a:spcAft>
                <a:spcPct val="0"/>
              </a:spcAft>
              <a:defRPr sz="2000">
                <a:solidFill>
                  <a:schemeClr val="tx1"/>
                </a:solidFill>
                <a:latin typeface="Times New Roman" panose="02020603050405020304" pitchFamily="18" charset="0"/>
              </a:defRPr>
            </a:lvl7pPr>
            <a:lvl8pPr algn="ctr" eaLnBrk="0" fontAlgn="base" hangingPunct="0">
              <a:spcBef>
                <a:spcPct val="20000"/>
              </a:spcBef>
              <a:spcAft>
                <a:spcPct val="0"/>
              </a:spcAft>
              <a:defRPr sz="2000">
                <a:solidFill>
                  <a:schemeClr val="tx1"/>
                </a:solidFill>
                <a:latin typeface="Times New Roman" panose="02020603050405020304" pitchFamily="18" charset="0"/>
              </a:defRPr>
            </a:lvl8pPr>
            <a:lvl9pPr algn="ctr" eaLnBrk="0" fontAlgn="base" hangingPunct="0">
              <a:spcBef>
                <a:spcPct val="20000"/>
              </a:spcBef>
              <a:spcAft>
                <a:spcPct val="0"/>
              </a:spcAft>
              <a:defRPr sz="2000">
                <a:solidFill>
                  <a:schemeClr val="tx1"/>
                </a:solidFill>
                <a:latin typeface="Times New Roman" panose="02020603050405020304" pitchFamily="18" charset="0"/>
              </a:defRPr>
            </a:lvl9pPr>
          </a:lstStyle>
          <a:p>
            <a:pPr algn="l">
              <a:lnSpc>
                <a:spcPct val="70000"/>
              </a:lnSpc>
              <a:spcBef>
                <a:spcPct val="50000"/>
              </a:spcBef>
              <a:buClr>
                <a:srgbClr val="CC0000"/>
              </a:buClr>
              <a:buFontTx/>
              <a:buChar char="•"/>
            </a:pPr>
            <a:endParaRPr lang="en-US" altLang="en-US" sz="2400">
              <a:latin typeface="Arial" panose="020B0604020202020204" pitchFamily="34" charset="0"/>
            </a:endParaRPr>
          </a:p>
        </p:txBody>
      </p:sp>
      <p:pic>
        <p:nvPicPr>
          <p:cNvPr id="290820" name="Picture 4">
            <a:extLst>
              <a:ext uri="{FF2B5EF4-FFF2-40B4-BE49-F238E27FC236}">
                <a16:creationId xmlns:a16="http://schemas.microsoft.com/office/drawing/2014/main" id="{4FB0C525-7714-4F2E-B2B3-27EEFCB684A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809625" cy="6858000"/>
          </a:xfrm>
          <a:prstGeom prst="rect">
            <a:avLst/>
          </a:prstGeom>
          <a:noFill/>
          <a:extLst>
            <a:ext uri="{909E8E84-426E-40DD-AFC4-6F175D3DCCD1}">
              <a14:hiddenFill xmlns:a14="http://schemas.microsoft.com/office/drawing/2010/main">
                <a:solidFill>
                  <a:srgbClr val="FFFFFF"/>
                </a:solidFill>
              </a14:hiddenFill>
            </a:ext>
          </a:extLst>
        </p:spPr>
      </p:pic>
      <p:sp>
        <p:nvSpPr>
          <p:cNvPr id="290821" name="Text Box 5">
            <a:extLst>
              <a:ext uri="{FF2B5EF4-FFF2-40B4-BE49-F238E27FC236}">
                <a16:creationId xmlns:a16="http://schemas.microsoft.com/office/drawing/2014/main" id="{3D1DA0EE-B53E-B348-3B02-F551D736CB66}"/>
              </a:ext>
            </a:extLst>
          </p:cNvPr>
          <p:cNvSpPr txBox="1">
            <a:spLocks noChangeArrowheads="1"/>
          </p:cNvSpPr>
          <p:nvPr/>
        </p:nvSpPr>
        <p:spPr bwMode="auto">
          <a:xfrm>
            <a:off x="1371600" y="0"/>
            <a:ext cx="6705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b="1">
                <a:solidFill>
                  <a:srgbClr val="0000FF"/>
                </a:solidFill>
                <a:latin typeface="Arial" panose="020B0604020202020204" pitchFamily="34" charset="0"/>
              </a:rPr>
              <a:t>Title VI – Miscellaneous Provisions</a:t>
            </a:r>
          </a:p>
        </p:txBody>
      </p:sp>
      <p:sp>
        <p:nvSpPr>
          <p:cNvPr id="290822" name="Text Box 6">
            <a:extLst>
              <a:ext uri="{FF2B5EF4-FFF2-40B4-BE49-F238E27FC236}">
                <a16:creationId xmlns:a16="http://schemas.microsoft.com/office/drawing/2014/main" id="{8CCA13BF-B970-AD5A-8EFB-E6BE49213C18}"/>
              </a:ext>
            </a:extLst>
          </p:cNvPr>
          <p:cNvSpPr txBox="1">
            <a:spLocks noChangeArrowheads="1"/>
          </p:cNvSpPr>
          <p:nvPr/>
        </p:nvSpPr>
        <p:spPr bwMode="auto">
          <a:xfrm>
            <a:off x="1066800" y="1905000"/>
            <a:ext cx="7162800" cy="2830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tabLst>
                <a:tab pos="468313" algn="l"/>
              </a:tabLst>
              <a:defRPr sz="2400">
                <a:solidFill>
                  <a:schemeClr val="tx1"/>
                </a:solidFill>
                <a:latin typeface="Times New Roman" panose="02020603050405020304" pitchFamily="18" charset="0"/>
              </a:defRPr>
            </a:lvl1pPr>
            <a:lvl2pPr algn="l">
              <a:tabLst>
                <a:tab pos="468313" algn="l"/>
              </a:tabLst>
              <a:defRPr sz="2400">
                <a:solidFill>
                  <a:schemeClr val="tx1"/>
                </a:solidFill>
                <a:latin typeface="Times New Roman" panose="02020603050405020304" pitchFamily="18" charset="0"/>
              </a:defRPr>
            </a:lvl2pPr>
            <a:lvl3pPr algn="l">
              <a:tabLst>
                <a:tab pos="468313" algn="l"/>
              </a:tabLst>
              <a:defRPr sz="2400">
                <a:solidFill>
                  <a:schemeClr val="tx1"/>
                </a:solidFill>
                <a:latin typeface="Times New Roman" panose="02020603050405020304" pitchFamily="18" charset="0"/>
              </a:defRPr>
            </a:lvl3pPr>
            <a:lvl4pPr algn="l">
              <a:tabLst>
                <a:tab pos="468313" algn="l"/>
              </a:tabLst>
              <a:defRPr sz="2400">
                <a:solidFill>
                  <a:schemeClr val="tx1"/>
                </a:solidFill>
                <a:latin typeface="Times New Roman" panose="02020603050405020304" pitchFamily="18" charset="0"/>
              </a:defRPr>
            </a:lvl4pPr>
            <a:lvl5pPr algn="l">
              <a:tabLst>
                <a:tab pos="468313" algn="l"/>
              </a:tabLst>
              <a:defRPr sz="2400">
                <a:solidFill>
                  <a:schemeClr val="tx1"/>
                </a:solidFill>
                <a:latin typeface="Times New Roman" panose="02020603050405020304" pitchFamily="18" charset="0"/>
              </a:defRPr>
            </a:lvl5pPr>
            <a:lvl6pPr eaLnBrk="0" fontAlgn="base" hangingPunct="0">
              <a:spcBef>
                <a:spcPct val="0"/>
              </a:spcBef>
              <a:spcAft>
                <a:spcPct val="0"/>
              </a:spcAft>
              <a:tabLst>
                <a:tab pos="468313" algn="l"/>
              </a:tabLst>
              <a:defRPr sz="2400">
                <a:solidFill>
                  <a:schemeClr val="tx1"/>
                </a:solidFill>
                <a:latin typeface="Times New Roman" panose="02020603050405020304" pitchFamily="18" charset="0"/>
              </a:defRPr>
            </a:lvl6pPr>
            <a:lvl7pPr eaLnBrk="0" fontAlgn="base" hangingPunct="0">
              <a:spcBef>
                <a:spcPct val="0"/>
              </a:spcBef>
              <a:spcAft>
                <a:spcPct val="0"/>
              </a:spcAft>
              <a:tabLst>
                <a:tab pos="468313" algn="l"/>
              </a:tabLst>
              <a:defRPr sz="2400">
                <a:solidFill>
                  <a:schemeClr val="tx1"/>
                </a:solidFill>
                <a:latin typeface="Times New Roman" panose="02020603050405020304" pitchFamily="18" charset="0"/>
              </a:defRPr>
            </a:lvl7pPr>
            <a:lvl8pPr eaLnBrk="0" fontAlgn="base" hangingPunct="0">
              <a:spcBef>
                <a:spcPct val="0"/>
              </a:spcBef>
              <a:spcAft>
                <a:spcPct val="0"/>
              </a:spcAft>
              <a:tabLst>
                <a:tab pos="468313" algn="l"/>
              </a:tabLst>
              <a:defRPr sz="2400">
                <a:solidFill>
                  <a:schemeClr val="tx1"/>
                </a:solidFill>
                <a:latin typeface="Times New Roman" panose="02020603050405020304" pitchFamily="18" charset="0"/>
              </a:defRPr>
            </a:lvl8pPr>
            <a:lvl9pPr eaLnBrk="0" fontAlgn="base" hangingPunct="0">
              <a:spcBef>
                <a:spcPct val="0"/>
              </a:spcBef>
              <a:spcAft>
                <a:spcPct val="0"/>
              </a:spcAft>
              <a:tabLst>
                <a:tab pos="468313" algn="l"/>
              </a:tabLst>
              <a:defRPr sz="2400">
                <a:solidFill>
                  <a:schemeClr val="tx1"/>
                </a:solidFill>
                <a:latin typeface="Times New Roman" panose="02020603050405020304" pitchFamily="18" charset="0"/>
              </a:defRPr>
            </a:lvl9pPr>
          </a:lstStyle>
          <a:p>
            <a:pPr>
              <a:spcBef>
                <a:spcPct val="20000"/>
              </a:spcBef>
              <a:buClr>
                <a:srgbClr val="FF0000"/>
              </a:buClr>
              <a:buSzPct val="150000"/>
              <a:buFont typeface="Verdana" panose="020B0604030504040204" pitchFamily="34" charset="0"/>
              <a:buChar char="●"/>
            </a:pPr>
            <a:r>
              <a:rPr lang="en-US" altLang="en-US" b="1">
                <a:latin typeface="Arial" panose="020B0604020202020204" pitchFamily="34" charset="0"/>
                <a:sym typeface="Monotype Sorts" pitchFamily="2" charset="2"/>
              </a:rPr>
              <a:t> 	Authority is granted to the Secretary of 	Labor in Section 601 to investigate possible 	violations of most provisions of the 	LMRDA and to enter premises, examine 	records and question 	persons in the course 	of the investigation.</a:t>
            </a:r>
          </a:p>
          <a:p>
            <a:pPr>
              <a:spcBef>
                <a:spcPct val="50000"/>
              </a:spcBef>
            </a:pPr>
            <a:endParaRPr lang="en-US" altLang="en-US" b="1">
              <a:latin typeface="Arial" panose="020B0604020202020204" pitchFamily="34"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866" name="Rectangle 2">
            <a:extLst>
              <a:ext uri="{FF2B5EF4-FFF2-40B4-BE49-F238E27FC236}">
                <a16:creationId xmlns:a16="http://schemas.microsoft.com/office/drawing/2014/main" id="{1DF674AA-12AE-7E73-9ACE-98BF2D392172}"/>
              </a:ext>
            </a:extLst>
          </p:cNvPr>
          <p:cNvSpPr>
            <a:spLocks noChangeArrowheads="1"/>
          </p:cNvSpPr>
          <p:nvPr/>
        </p:nvSpPr>
        <p:spPr bwMode="auto">
          <a:xfrm>
            <a:off x="685800" y="304800"/>
            <a:ext cx="77724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4400">
                <a:solidFill>
                  <a:schemeClr val="tx2"/>
                </a:solidFill>
                <a:latin typeface="Times New Roman" panose="02020603050405020304" pitchFamily="18" charset="0"/>
              </a:defRPr>
            </a:lvl1pPr>
            <a:lvl2pPr>
              <a:defRPr sz="4400">
                <a:solidFill>
                  <a:schemeClr val="tx2"/>
                </a:solidFill>
                <a:latin typeface="Times New Roman" panose="02020603050405020304" pitchFamily="18" charset="0"/>
              </a:defRPr>
            </a:lvl2pPr>
            <a:lvl3pPr>
              <a:defRPr sz="4400">
                <a:solidFill>
                  <a:schemeClr val="tx2"/>
                </a:solidFill>
                <a:latin typeface="Times New Roman" panose="02020603050405020304" pitchFamily="18" charset="0"/>
              </a:defRPr>
            </a:lvl3pPr>
            <a:lvl4pPr>
              <a:defRPr sz="4400">
                <a:solidFill>
                  <a:schemeClr val="tx2"/>
                </a:solidFill>
                <a:latin typeface="Times New Roman" panose="02020603050405020304" pitchFamily="18" charset="0"/>
              </a:defRPr>
            </a:lvl4pPr>
            <a:lvl5pPr>
              <a:defRPr sz="4400">
                <a:solidFill>
                  <a:schemeClr val="tx2"/>
                </a:solidFill>
                <a:latin typeface="Times New Roman" panose="02020603050405020304" pitchFamily="18" charset="0"/>
              </a:defRPr>
            </a:lvl5pPr>
            <a:lvl6pPr marL="457200" algn="ctr" eaLnBrk="0" fontAlgn="base" hangingPunct="0">
              <a:spcBef>
                <a:spcPct val="0"/>
              </a:spcBef>
              <a:spcAft>
                <a:spcPct val="0"/>
              </a:spcAft>
              <a:defRPr sz="4400">
                <a:solidFill>
                  <a:schemeClr val="tx2"/>
                </a:solidFill>
                <a:latin typeface="Times New Roman" panose="02020603050405020304" pitchFamily="18" charset="0"/>
              </a:defRPr>
            </a:lvl6pPr>
            <a:lvl7pPr marL="914400" algn="ctr" eaLnBrk="0" fontAlgn="base" hangingPunct="0">
              <a:spcBef>
                <a:spcPct val="0"/>
              </a:spcBef>
              <a:spcAft>
                <a:spcPct val="0"/>
              </a:spcAft>
              <a:defRPr sz="4400">
                <a:solidFill>
                  <a:schemeClr val="tx2"/>
                </a:solidFill>
                <a:latin typeface="Times New Roman" panose="02020603050405020304" pitchFamily="18" charset="0"/>
              </a:defRPr>
            </a:lvl7pPr>
            <a:lvl8pPr marL="1371600" algn="ctr" eaLnBrk="0" fontAlgn="base" hangingPunct="0">
              <a:spcBef>
                <a:spcPct val="0"/>
              </a:spcBef>
              <a:spcAft>
                <a:spcPct val="0"/>
              </a:spcAft>
              <a:defRPr sz="4400">
                <a:solidFill>
                  <a:schemeClr val="tx2"/>
                </a:solidFill>
                <a:latin typeface="Times New Roman" panose="02020603050405020304" pitchFamily="18" charset="0"/>
              </a:defRPr>
            </a:lvl8pPr>
            <a:lvl9pPr marL="1828800" algn="ctr" eaLnBrk="0" fontAlgn="base" hangingPunct="0">
              <a:spcBef>
                <a:spcPct val="0"/>
              </a:spcBef>
              <a:spcAft>
                <a:spcPct val="0"/>
              </a:spcAft>
              <a:defRPr sz="4400">
                <a:solidFill>
                  <a:schemeClr val="tx2"/>
                </a:solidFill>
                <a:latin typeface="Times New Roman" panose="02020603050405020304" pitchFamily="18" charset="0"/>
              </a:defRPr>
            </a:lvl9pPr>
          </a:lstStyle>
          <a:p>
            <a:endParaRPr lang="en-US" altLang="en-US">
              <a:latin typeface="Arial" panose="020B0604020202020204" pitchFamily="34" charset="0"/>
            </a:endParaRPr>
          </a:p>
        </p:txBody>
      </p:sp>
      <p:pic>
        <p:nvPicPr>
          <p:cNvPr id="292867" name="Picture 3">
            <a:extLst>
              <a:ext uri="{FF2B5EF4-FFF2-40B4-BE49-F238E27FC236}">
                <a16:creationId xmlns:a16="http://schemas.microsoft.com/office/drawing/2014/main" id="{7CB0EFFA-F4D4-D215-AC5C-FF119D6166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809625" cy="6858000"/>
          </a:xfrm>
          <a:prstGeom prst="rect">
            <a:avLst/>
          </a:prstGeom>
          <a:noFill/>
          <a:extLst>
            <a:ext uri="{909E8E84-426E-40DD-AFC4-6F175D3DCCD1}">
              <a14:hiddenFill xmlns:a14="http://schemas.microsoft.com/office/drawing/2010/main">
                <a:solidFill>
                  <a:srgbClr val="FFFFFF"/>
                </a:solidFill>
              </a14:hiddenFill>
            </a:ext>
          </a:extLst>
        </p:spPr>
      </p:pic>
      <p:sp>
        <p:nvSpPr>
          <p:cNvPr id="292868" name="Rectangle 4">
            <a:extLst>
              <a:ext uri="{FF2B5EF4-FFF2-40B4-BE49-F238E27FC236}">
                <a16:creationId xmlns:a16="http://schemas.microsoft.com/office/drawing/2014/main" id="{C4174800-C722-6AD4-A285-7C6E6A3EEB2D}"/>
              </a:ext>
            </a:extLst>
          </p:cNvPr>
          <p:cNvSpPr>
            <a:spLocks noChangeArrowheads="1"/>
          </p:cNvSpPr>
          <p:nvPr/>
        </p:nvSpPr>
        <p:spPr bwMode="auto">
          <a:xfrm>
            <a:off x="914400" y="2209800"/>
            <a:ext cx="7924800" cy="3505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234950" indent="-234950" algn="l">
              <a:spcBef>
                <a:spcPct val="20000"/>
              </a:spcBef>
              <a:buChar char="•"/>
              <a:defRPr sz="3200">
                <a:solidFill>
                  <a:schemeClr val="tx1"/>
                </a:solidFill>
                <a:latin typeface="Times New Roman" panose="02020603050405020304" pitchFamily="18" charset="0"/>
              </a:defRPr>
            </a:lvl1pPr>
            <a:lvl2pPr marL="454025" indent="3175" algn="l">
              <a:spcBef>
                <a:spcPct val="20000"/>
              </a:spcBef>
              <a:buChar char="–"/>
              <a:defRPr sz="2800">
                <a:solidFill>
                  <a:schemeClr val="tx1"/>
                </a:solidFill>
                <a:latin typeface="Times New Roman" panose="02020603050405020304" pitchFamily="18" charset="0"/>
              </a:defRPr>
            </a:lvl2pPr>
            <a:lvl3pPr marL="1143000" indent="-228600" algn="l">
              <a:spcBef>
                <a:spcPct val="20000"/>
              </a:spcBef>
              <a:buChar char="•"/>
              <a:defRPr sz="2400">
                <a:solidFill>
                  <a:schemeClr val="tx1"/>
                </a:solidFill>
                <a:latin typeface="Times New Roman" panose="02020603050405020304" pitchFamily="18" charset="0"/>
              </a:defRPr>
            </a:lvl3pPr>
            <a:lvl4pPr marL="1600200" indent="-228600" algn="l">
              <a:spcBef>
                <a:spcPct val="20000"/>
              </a:spcBef>
              <a:buChar char="–"/>
              <a:defRPr sz="2000">
                <a:solidFill>
                  <a:schemeClr val="tx1"/>
                </a:solidFill>
                <a:latin typeface="Times New Roman" panose="02020603050405020304" pitchFamily="18" charset="0"/>
              </a:defRPr>
            </a:lvl4pPr>
            <a:lvl5pPr marL="2057400" indent="-228600" algn="l">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nSpc>
                <a:spcPct val="110000"/>
              </a:lnSpc>
              <a:spcBef>
                <a:spcPct val="50000"/>
              </a:spcBef>
              <a:buClr>
                <a:srgbClr val="FF0000"/>
              </a:buClr>
              <a:buSzPct val="150000"/>
            </a:pPr>
            <a:endParaRPr lang="en-US" altLang="en-US" sz="2400" b="1" i="1">
              <a:solidFill>
                <a:srgbClr val="FF0000"/>
              </a:solidFill>
            </a:endParaRPr>
          </a:p>
        </p:txBody>
      </p:sp>
      <p:sp>
        <p:nvSpPr>
          <p:cNvPr id="292869" name="Text Box 5">
            <a:extLst>
              <a:ext uri="{FF2B5EF4-FFF2-40B4-BE49-F238E27FC236}">
                <a16:creationId xmlns:a16="http://schemas.microsoft.com/office/drawing/2014/main" id="{D873690A-4DBA-80C5-8A5F-3FE180A634D5}"/>
              </a:ext>
            </a:extLst>
          </p:cNvPr>
          <p:cNvSpPr txBox="1">
            <a:spLocks noChangeArrowheads="1"/>
          </p:cNvSpPr>
          <p:nvPr/>
        </p:nvSpPr>
        <p:spPr bwMode="auto">
          <a:xfrm>
            <a:off x="914400" y="1981200"/>
            <a:ext cx="7391400" cy="4911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511175" indent="-449263" algn="l">
              <a:defRPr sz="2400">
                <a:solidFill>
                  <a:schemeClr val="tx1"/>
                </a:solidFill>
                <a:latin typeface="Times New Roman" panose="02020603050405020304" pitchFamily="18" charset="0"/>
              </a:defRPr>
            </a:lvl1pPr>
            <a:lvl2pPr marL="625475" algn="l">
              <a:defRPr sz="2400">
                <a:solidFill>
                  <a:schemeClr val="tx1"/>
                </a:solidFill>
                <a:latin typeface="Times New Roman" panose="02020603050405020304" pitchFamily="18" charset="0"/>
              </a:defRPr>
            </a:lvl2pPr>
            <a:lvl3pPr algn="l">
              <a:defRPr sz="2400">
                <a:solidFill>
                  <a:schemeClr val="tx1"/>
                </a:solidFill>
                <a:latin typeface="Times New Roman" panose="02020603050405020304" pitchFamily="18" charset="0"/>
              </a:defRPr>
            </a:lvl3pPr>
            <a:lvl4pPr algn="l">
              <a:defRPr sz="2400">
                <a:solidFill>
                  <a:schemeClr val="tx1"/>
                </a:solidFill>
                <a:latin typeface="Times New Roman" panose="02020603050405020304" pitchFamily="18" charset="0"/>
              </a:defRPr>
            </a:lvl4pPr>
            <a:lvl5pPr algn="l">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20000"/>
              </a:spcBef>
              <a:buClr>
                <a:srgbClr val="FF0000"/>
              </a:buClr>
              <a:buSzPct val="150000"/>
              <a:buFont typeface="Verdana" panose="020B0604030504040204" pitchFamily="34" charset="0"/>
              <a:buChar char="●"/>
            </a:pPr>
            <a:r>
              <a:rPr lang="en-US" altLang="en-US" b="1">
                <a:latin typeface="Arial" panose="020B0604020202020204" pitchFamily="34" charset="0"/>
                <a:sym typeface="Monotype Sorts" pitchFamily="2" charset="2"/>
              </a:rPr>
              <a:t>LMRDA Section 602 prohibits Extortionate Picketing.</a:t>
            </a:r>
          </a:p>
          <a:p>
            <a:pPr>
              <a:spcBef>
                <a:spcPct val="20000"/>
              </a:spcBef>
              <a:buClr>
                <a:srgbClr val="FF0000"/>
              </a:buClr>
              <a:buSzPct val="150000"/>
              <a:buFont typeface="Verdana" panose="020B0604030504040204" pitchFamily="34" charset="0"/>
              <a:buChar char="●"/>
            </a:pPr>
            <a:endParaRPr lang="en-US" altLang="en-US" b="1">
              <a:latin typeface="Arial" panose="020B0604020202020204" pitchFamily="34" charset="0"/>
              <a:sym typeface="Monotype Sorts" pitchFamily="2" charset="2"/>
            </a:endParaRPr>
          </a:p>
          <a:p>
            <a:pPr>
              <a:spcBef>
                <a:spcPct val="20000"/>
              </a:spcBef>
              <a:buClr>
                <a:srgbClr val="FF0000"/>
              </a:buClr>
              <a:buSzPct val="150000"/>
              <a:buFont typeface="Verdana" panose="020B0604030504040204" pitchFamily="34" charset="0"/>
              <a:buChar char="●"/>
            </a:pPr>
            <a:r>
              <a:rPr lang="en-US" altLang="en-US" b="1">
                <a:latin typeface="Arial" panose="020B0604020202020204" pitchFamily="34" charset="0"/>
                <a:sym typeface="Monotype Sorts" pitchFamily="2" charset="2"/>
              </a:rPr>
              <a:t>Extortionate Picketing is when picketing occurs on or about an employer’s premises for the purpose of extracting payments, other than wages and benefits, from that employer.</a:t>
            </a:r>
          </a:p>
          <a:p>
            <a:pPr>
              <a:spcBef>
                <a:spcPct val="20000"/>
              </a:spcBef>
              <a:buClr>
                <a:srgbClr val="FF0000"/>
              </a:buClr>
              <a:buSzPct val="150000"/>
              <a:buFont typeface="Verdana" panose="020B0604030504040204" pitchFamily="34" charset="0"/>
              <a:buChar char="●"/>
            </a:pPr>
            <a:endParaRPr lang="en-US" altLang="en-US" b="1">
              <a:latin typeface="Arial" panose="020B0604020202020204" pitchFamily="34" charset="0"/>
              <a:sym typeface="Monotype Sorts" pitchFamily="2" charset="2"/>
            </a:endParaRPr>
          </a:p>
          <a:p>
            <a:pPr>
              <a:spcBef>
                <a:spcPct val="20000"/>
              </a:spcBef>
              <a:buClr>
                <a:srgbClr val="FF0000"/>
              </a:buClr>
              <a:buSzPct val="150000"/>
              <a:buFont typeface="Verdana" panose="020B0604030504040204" pitchFamily="34" charset="0"/>
              <a:buChar char="●"/>
            </a:pPr>
            <a:r>
              <a:rPr lang="en-US" altLang="en-US" b="1">
                <a:latin typeface="Arial" panose="020B0604020202020204" pitchFamily="34" charset="0"/>
                <a:sym typeface="Monotype Sorts" pitchFamily="2" charset="2"/>
              </a:rPr>
              <a:t>OLMS investigates complaints under Sec 602	</a:t>
            </a:r>
          </a:p>
          <a:p>
            <a:pPr>
              <a:spcBef>
                <a:spcPct val="20000"/>
              </a:spcBef>
              <a:buClr>
                <a:srgbClr val="FF0000"/>
              </a:buClr>
              <a:buSzPct val="150000"/>
              <a:buFont typeface="Verdana" panose="020B0604030504040204" pitchFamily="34" charset="0"/>
              <a:buChar char="●"/>
            </a:pPr>
            <a:endParaRPr lang="en-US" altLang="en-US" b="1">
              <a:latin typeface="Arial" panose="020B0604020202020204" pitchFamily="34" charset="0"/>
              <a:sym typeface="Monotype Sorts" pitchFamily="2" charset="2"/>
            </a:endParaRPr>
          </a:p>
          <a:p>
            <a:pPr>
              <a:spcBef>
                <a:spcPct val="20000"/>
              </a:spcBef>
              <a:buClr>
                <a:srgbClr val="FF0000"/>
              </a:buClr>
              <a:buSzPct val="150000"/>
              <a:buFont typeface="Verdana" panose="020B0604030504040204" pitchFamily="34" charset="0"/>
              <a:buChar char="●"/>
            </a:pPr>
            <a:endParaRPr lang="en-US" altLang="en-US" b="1">
              <a:latin typeface="Arial" panose="020B0604020202020204" pitchFamily="34" charset="0"/>
            </a:endParaRPr>
          </a:p>
        </p:txBody>
      </p:sp>
      <p:sp>
        <p:nvSpPr>
          <p:cNvPr id="292870" name="Text Box 6">
            <a:extLst>
              <a:ext uri="{FF2B5EF4-FFF2-40B4-BE49-F238E27FC236}">
                <a16:creationId xmlns:a16="http://schemas.microsoft.com/office/drawing/2014/main" id="{00EEFDE2-E795-DA0B-9A5C-9FCC1EAB4493}"/>
              </a:ext>
            </a:extLst>
          </p:cNvPr>
          <p:cNvSpPr txBox="1">
            <a:spLocks noChangeArrowheads="1"/>
          </p:cNvSpPr>
          <p:nvPr/>
        </p:nvSpPr>
        <p:spPr bwMode="auto">
          <a:xfrm>
            <a:off x="1371600" y="0"/>
            <a:ext cx="6781800" cy="1614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b="1">
                <a:solidFill>
                  <a:srgbClr val="0000FF"/>
                </a:solidFill>
                <a:latin typeface="Arial" panose="020B0604020202020204" pitchFamily="34" charset="0"/>
              </a:rPr>
              <a:t>Title VI – Miscellaneous Provisions</a:t>
            </a:r>
          </a:p>
          <a:p>
            <a:pPr>
              <a:spcBef>
                <a:spcPct val="50000"/>
              </a:spcBef>
            </a:pPr>
            <a:endParaRPr lang="en-US" altLang="en-US">
              <a:latin typeface="Times New Roman" panose="02020603050405020304" pitchFamily="18"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a:extLst>
              <a:ext uri="{FF2B5EF4-FFF2-40B4-BE49-F238E27FC236}">
                <a16:creationId xmlns:a16="http://schemas.microsoft.com/office/drawing/2014/main" id="{F9A184BD-21CF-B16E-78F5-22C79C1F75C4}"/>
              </a:ext>
            </a:extLst>
          </p:cNvPr>
          <p:cNvSpPr>
            <a:spLocks noChangeArrowheads="1"/>
          </p:cNvSpPr>
          <p:nvPr/>
        </p:nvSpPr>
        <p:spPr bwMode="auto">
          <a:xfrm>
            <a:off x="685800" y="304800"/>
            <a:ext cx="77724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4400">
                <a:solidFill>
                  <a:schemeClr val="tx2"/>
                </a:solidFill>
                <a:latin typeface="Times New Roman" panose="02020603050405020304" pitchFamily="18" charset="0"/>
              </a:defRPr>
            </a:lvl1pPr>
            <a:lvl2pPr>
              <a:defRPr sz="4400">
                <a:solidFill>
                  <a:schemeClr val="tx2"/>
                </a:solidFill>
                <a:latin typeface="Times New Roman" panose="02020603050405020304" pitchFamily="18" charset="0"/>
              </a:defRPr>
            </a:lvl2pPr>
            <a:lvl3pPr>
              <a:defRPr sz="4400">
                <a:solidFill>
                  <a:schemeClr val="tx2"/>
                </a:solidFill>
                <a:latin typeface="Times New Roman" panose="02020603050405020304" pitchFamily="18" charset="0"/>
              </a:defRPr>
            </a:lvl3pPr>
            <a:lvl4pPr>
              <a:defRPr sz="4400">
                <a:solidFill>
                  <a:schemeClr val="tx2"/>
                </a:solidFill>
                <a:latin typeface="Times New Roman" panose="02020603050405020304" pitchFamily="18" charset="0"/>
              </a:defRPr>
            </a:lvl4pPr>
            <a:lvl5pPr>
              <a:defRPr sz="4400">
                <a:solidFill>
                  <a:schemeClr val="tx2"/>
                </a:solidFill>
                <a:latin typeface="Times New Roman" panose="02020603050405020304" pitchFamily="18" charset="0"/>
              </a:defRPr>
            </a:lvl5pPr>
            <a:lvl6pPr marL="457200" algn="ctr" eaLnBrk="0" fontAlgn="base" hangingPunct="0">
              <a:spcBef>
                <a:spcPct val="0"/>
              </a:spcBef>
              <a:spcAft>
                <a:spcPct val="0"/>
              </a:spcAft>
              <a:defRPr sz="4400">
                <a:solidFill>
                  <a:schemeClr val="tx2"/>
                </a:solidFill>
                <a:latin typeface="Times New Roman" panose="02020603050405020304" pitchFamily="18" charset="0"/>
              </a:defRPr>
            </a:lvl6pPr>
            <a:lvl7pPr marL="914400" algn="ctr" eaLnBrk="0" fontAlgn="base" hangingPunct="0">
              <a:spcBef>
                <a:spcPct val="0"/>
              </a:spcBef>
              <a:spcAft>
                <a:spcPct val="0"/>
              </a:spcAft>
              <a:defRPr sz="4400">
                <a:solidFill>
                  <a:schemeClr val="tx2"/>
                </a:solidFill>
                <a:latin typeface="Times New Roman" panose="02020603050405020304" pitchFamily="18" charset="0"/>
              </a:defRPr>
            </a:lvl7pPr>
            <a:lvl8pPr marL="1371600" algn="ctr" eaLnBrk="0" fontAlgn="base" hangingPunct="0">
              <a:spcBef>
                <a:spcPct val="0"/>
              </a:spcBef>
              <a:spcAft>
                <a:spcPct val="0"/>
              </a:spcAft>
              <a:defRPr sz="4400">
                <a:solidFill>
                  <a:schemeClr val="tx2"/>
                </a:solidFill>
                <a:latin typeface="Times New Roman" panose="02020603050405020304" pitchFamily="18" charset="0"/>
              </a:defRPr>
            </a:lvl8pPr>
            <a:lvl9pPr marL="1828800" algn="ctr" eaLnBrk="0" fontAlgn="base" hangingPunct="0">
              <a:spcBef>
                <a:spcPct val="0"/>
              </a:spcBef>
              <a:spcAft>
                <a:spcPct val="0"/>
              </a:spcAft>
              <a:defRPr sz="4400">
                <a:solidFill>
                  <a:schemeClr val="tx2"/>
                </a:solidFill>
                <a:latin typeface="Times New Roman" panose="02020603050405020304" pitchFamily="18" charset="0"/>
              </a:defRPr>
            </a:lvl9pPr>
          </a:lstStyle>
          <a:p>
            <a:endParaRPr lang="en-US" altLang="en-US">
              <a:latin typeface="Arial" panose="020B0604020202020204" pitchFamily="34" charset="0"/>
            </a:endParaRPr>
          </a:p>
        </p:txBody>
      </p:sp>
      <p:pic>
        <p:nvPicPr>
          <p:cNvPr id="66563" name="Picture 3">
            <a:extLst>
              <a:ext uri="{FF2B5EF4-FFF2-40B4-BE49-F238E27FC236}">
                <a16:creationId xmlns:a16="http://schemas.microsoft.com/office/drawing/2014/main" id="{8493C38E-5EEA-A37B-7540-48800594C47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809625" cy="6858000"/>
          </a:xfrm>
          <a:prstGeom prst="rect">
            <a:avLst/>
          </a:prstGeom>
          <a:noFill/>
          <a:extLst>
            <a:ext uri="{909E8E84-426E-40DD-AFC4-6F175D3DCCD1}">
              <a14:hiddenFill xmlns:a14="http://schemas.microsoft.com/office/drawing/2010/main">
                <a:solidFill>
                  <a:srgbClr val="FFFFFF"/>
                </a:solidFill>
              </a14:hiddenFill>
            </a:ext>
          </a:extLst>
        </p:spPr>
      </p:pic>
      <p:sp>
        <p:nvSpPr>
          <p:cNvPr id="66566" name="Rectangle 6">
            <a:extLst>
              <a:ext uri="{FF2B5EF4-FFF2-40B4-BE49-F238E27FC236}">
                <a16:creationId xmlns:a16="http://schemas.microsoft.com/office/drawing/2014/main" id="{8A0B1A01-193E-14A9-97CA-4DFC4905063E}"/>
              </a:ext>
            </a:extLst>
          </p:cNvPr>
          <p:cNvSpPr>
            <a:spLocks noChangeArrowheads="1"/>
          </p:cNvSpPr>
          <p:nvPr/>
        </p:nvSpPr>
        <p:spPr bwMode="auto">
          <a:xfrm>
            <a:off x="914400" y="2209800"/>
            <a:ext cx="7924800" cy="3505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234950" indent="-234950" algn="l">
              <a:spcBef>
                <a:spcPct val="20000"/>
              </a:spcBef>
              <a:buChar char="•"/>
              <a:defRPr sz="3200">
                <a:solidFill>
                  <a:schemeClr val="tx1"/>
                </a:solidFill>
                <a:latin typeface="Times New Roman" panose="02020603050405020304" pitchFamily="18" charset="0"/>
              </a:defRPr>
            </a:lvl1pPr>
            <a:lvl2pPr marL="454025" indent="3175" algn="l">
              <a:spcBef>
                <a:spcPct val="20000"/>
              </a:spcBef>
              <a:buChar char="–"/>
              <a:defRPr sz="2800">
                <a:solidFill>
                  <a:schemeClr val="tx1"/>
                </a:solidFill>
                <a:latin typeface="Times New Roman" panose="02020603050405020304" pitchFamily="18" charset="0"/>
              </a:defRPr>
            </a:lvl2pPr>
            <a:lvl3pPr marL="1143000" indent="-228600" algn="l">
              <a:spcBef>
                <a:spcPct val="20000"/>
              </a:spcBef>
              <a:buChar char="•"/>
              <a:defRPr sz="2400">
                <a:solidFill>
                  <a:schemeClr val="tx1"/>
                </a:solidFill>
                <a:latin typeface="Times New Roman" panose="02020603050405020304" pitchFamily="18" charset="0"/>
              </a:defRPr>
            </a:lvl3pPr>
            <a:lvl4pPr marL="1600200" indent="-228600" algn="l">
              <a:spcBef>
                <a:spcPct val="20000"/>
              </a:spcBef>
              <a:buChar char="–"/>
              <a:defRPr sz="2000">
                <a:solidFill>
                  <a:schemeClr val="tx1"/>
                </a:solidFill>
                <a:latin typeface="Times New Roman" panose="02020603050405020304" pitchFamily="18" charset="0"/>
              </a:defRPr>
            </a:lvl4pPr>
            <a:lvl5pPr marL="2057400" indent="-228600" algn="l">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nSpc>
                <a:spcPct val="110000"/>
              </a:lnSpc>
              <a:spcBef>
                <a:spcPct val="50000"/>
              </a:spcBef>
              <a:buClr>
                <a:srgbClr val="FF0000"/>
              </a:buClr>
              <a:buSzPct val="150000"/>
            </a:pPr>
            <a:endParaRPr lang="en-US" altLang="en-US" sz="2400" b="1" i="1">
              <a:solidFill>
                <a:srgbClr val="FF0000"/>
              </a:solidFill>
            </a:endParaRPr>
          </a:p>
        </p:txBody>
      </p:sp>
      <p:sp>
        <p:nvSpPr>
          <p:cNvPr id="66567" name="Text Box 7">
            <a:extLst>
              <a:ext uri="{FF2B5EF4-FFF2-40B4-BE49-F238E27FC236}">
                <a16:creationId xmlns:a16="http://schemas.microsoft.com/office/drawing/2014/main" id="{8C0DA868-65C1-E799-EA27-83E01B55DC0E}"/>
              </a:ext>
            </a:extLst>
          </p:cNvPr>
          <p:cNvSpPr txBox="1">
            <a:spLocks noChangeArrowheads="1"/>
          </p:cNvSpPr>
          <p:nvPr/>
        </p:nvSpPr>
        <p:spPr bwMode="auto">
          <a:xfrm>
            <a:off x="914400" y="1981200"/>
            <a:ext cx="7391400" cy="3341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tabLst>
                <a:tab pos="468313" algn="l"/>
              </a:tabLst>
              <a:defRPr sz="2400">
                <a:solidFill>
                  <a:schemeClr val="tx1"/>
                </a:solidFill>
                <a:latin typeface="Times New Roman" panose="02020603050405020304" pitchFamily="18" charset="0"/>
              </a:defRPr>
            </a:lvl1pPr>
            <a:lvl2pPr algn="l">
              <a:tabLst>
                <a:tab pos="468313" algn="l"/>
              </a:tabLst>
              <a:defRPr sz="2400">
                <a:solidFill>
                  <a:schemeClr val="tx1"/>
                </a:solidFill>
                <a:latin typeface="Times New Roman" panose="02020603050405020304" pitchFamily="18" charset="0"/>
              </a:defRPr>
            </a:lvl2pPr>
            <a:lvl3pPr algn="l">
              <a:tabLst>
                <a:tab pos="468313" algn="l"/>
              </a:tabLst>
              <a:defRPr sz="2400">
                <a:solidFill>
                  <a:schemeClr val="tx1"/>
                </a:solidFill>
                <a:latin typeface="Times New Roman" panose="02020603050405020304" pitchFamily="18" charset="0"/>
              </a:defRPr>
            </a:lvl3pPr>
            <a:lvl4pPr algn="l">
              <a:tabLst>
                <a:tab pos="468313" algn="l"/>
              </a:tabLst>
              <a:defRPr sz="2400">
                <a:solidFill>
                  <a:schemeClr val="tx1"/>
                </a:solidFill>
                <a:latin typeface="Times New Roman" panose="02020603050405020304" pitchFamily="18" charset="0"/>
              </a:defRPr>
            </a:lvl4pPr>
            <a:lvl5pPr algn="l">
              <a:tabLst>
                <a:tab pos="468313" algn="l"/>
              </a:tabLst>
              <a:defRPr sz="2400">
                <a:solidFill>
                  <a:schemeClr val="tx1"/>
                </a:solidFill>
                <a:latin typeface="Times New Roman" panose="02020603050405020304" pitchFamily="18" charset="0"/>
              </a:defRPr>
            </a:lvl5pPr>
            <a:lvl6pPr eaLnBrk="0" fontAlgn="base" hangingPunct="0">
              <a:spcBef>
                <a:spcPct val="0"/>
              </a:spcBef>
              <a:spcAft>
                <a:spcPct val="0"/>
              </a:spcAft>
              <a:tabLst>
                <a:tab pos="468313" algn="l"/>
              </a:tabLst>
              <a:defRPr sz="2400">
                <a:solidFill>
                  <a:schemeClr val="tx1"/>
                </a:solidFill>
                <a:latin typeface="Times New Roman" panose="02020603050405020304" pitchFamily="18" charset="0"/>
              </a:defRPr>
            </a:lvl6pPr>
            <a:lvl7pPr eaLnBrk="0" fontAlgn="base" hangingPunct="0">
              <a:spcBef>
                <a:spcPct val="0"/>
              </a:spcBef>
              <a:spcAft>
                <a:spcPct val="0"/>
              </a:spcAft>
              <a:tabLst>
                <a:tab pos="468313" algn="l"/>
              </a:tabLst>
              <a:defRPr sz="2400">
                <a:solidFill>
                  <a:schemeClr val="tx1"/>
                </a:solidFill>
                <a:latin typeface="Times New Roman" panose="02020603050405020304" pitchFamily="18" charset="0"/>
              </a:defRPr>
            </a:lvl7pPr>
            <a:lvl8pPr eaLnBrk="0" fontAlgn="base" hangingPunct="0">
              <a:spcBef>
                <a:spcPct val="0"/>
              </a:spcBef>
              <a:spcAft>
                <a:spcPct val="0"/>
              </a:spcAft>
              <a:tabLst>
                <a:tab pos="468313" algn="l"/>
              </a:tabLst>
              <a:defRPr sz="2400">
                <a:solidFill>
                  <a:schemeClr val="tx1"/>
                </a:solidFill>
                <a:latin typeface="Times New Roman" panose="02020603050405020304" pitchFamily="18" charset="0"/>
              </a:defRPr>
            </a:lvl8pPr>
            <a:lvl9pPr eaLnBrk="0" fontAlgn="base" hangingPunct="0">
              <a:spcBef>
                <a:spcPct val="0"/>
              </a:spcBef>
              <a:spcAft>
                <a:spcPct val="0"/>
              </a:spcAft>
              <a:tabLst>
                <a:tab pos="468313" algn="l"/>
              </a:tabLst>
              <a:defRPr sz="2400">
                <a:solidFill>
                  <a:schemeClr val="tx1"/>
                </a:solidFill>
                <a:latin typeface="Times New Roman" panose="02020603050405020304" pitchFamily="18" charset="0"/>
              </a:defRPr>
            </a:lvl9pPr>
          </a:lstStyle>
          <a:p>
            <a:pPr>
              <a:spcBef>
                <a:spcPct val="20000"/>
              </a:spcBef>
              <a:buClr>
                <a:srgbClr val="FF0000"/>
              </a:buClr>
              <a:buSzPct val="150000"/>
              <a:buFont typeface="Verdana" panose="020B0604030504040204" pitchFamily="34" charset="0"/>
              <a:buChar char="●"/>
            </a:pPr>
            <a:r>
              <a:rPr lang="en-US" altLang="en-US" b="1">
                <a:latin typeface="Arial" panose="020B0604020202020204" pitchFamily="34" charset="0"/>
                <a:sym typeface="Monotype Sorts" pitchFamily="2" charset="2"/>
              </a:rPr>
              <a:t> 	A union or any of its officials may not fine, 	suspend, expel, or otherwise discipline a 	member for exercise of rights under the 	LMRDA.  Sec 609</a:t>
            </a:r>
          </a:p>
          <a:p>
            <a:pPr>
              <a:spcBef>
                <a:spcPct val="20000"/>
              </a:spcBef>
              <a:buClr>
                <a:srgbClr val="FF0000"/>
              </a:buClr>
              <a:buSzPct val="150000"/>
              <a:buFont typeface="Verdana" panose="020B0604030504040204" pitchFamily="34" charset="0"/>
              <a:buChar char="●"/>
            </a:pPr>
            <a:endParaRPr lang="en-US" altLang="en-US" b="1">
              <a:latin typeface="Arial" panose="020B0604020202020204" pitchFamily="34" charset="0"/>
              <a:sym typeface="Monotype Sorts" pitchFamily="2" charset="2"/>
            </a:endParaRPr>
          </a:p>
          <a:p>
            <a:pPr>
              <a:spcBef>
                <a:spcPct val="20000"/>
              </a:spcBef>
              <a:buClr>
                <a:srgbClr val="FF0000"/>
              </a:buClr>
              <a:buSzPct val="150000"/>
              <a:buFont typeface="Verdana" panose="020B0604030504040204" pitchFamily="34" charset="0"/>
              <a:buChar char="●"/>
            </a:pPr>
            <a:r>
              <a:rPr lang="en-US" altLang="en-US" b="1">
                <a:latin typeface="Arial" panose="020B0604020202020204" pitchFamily="34" charset="0"/>
                <a:sym typeface="Monotype Sorts" pitchFamily="2" charset="2"/>
              </a:rPr>
              <a:t>  This section of the Act is enforced by private 	suit.</a:t>
            </a:r>
          </a:p>
          <a:p>
            <a:pPr>
              <a:spcBef>
                <a:spcPct val="50000"/>
              </a:spcBef>
            </a:pPr>
            <a:endParaRPr lang="en-US" altLang="en-US" b="1">
              <a:latin typeface="Arial" panose="020B0604020202020204" pitchFamily="34" charset="0"/>
            </a:endParaRPr>
          </a:p>
        </p:txBody>
      </p:sp>
      <p:sp>
        <p:nvSpPr>
          <p:cNvPr id="66568" name="Text Box 8">
            <a:extLst>
              <a:ext uri="{FF2B5EF4-FFF2-40B4-BE49-F238E27FC236}">
                <a16:creationId xmlns:a16="http://schemas.microsoft.com/office/drawing/2014/main" id="{41FD7BFC-F738-DB3F-F0CB-89E7B147BE9A}"/>
              </a:ext>
            </a:extLst>
          </p:cNvPr>
          <p:cNvSpPr txBox="1">
            <a:spLocks noChangeArrowheads="1"/>
          </p:cNvSpPr>
          <p:nvPr/>
        </p:nvSpPr>
        <p:spPr bwMode="auto">
          <a:xfrm>
            <a:off x="1371600" y="0"/>
            <a:ext cx="6781800" cy="1614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b="1">
                <a:solidFill>
                  <a:srgbClr val="0000FF"/>
                </a:solidFill>
                <a:latin typeface="Arial" panose="020B0604020202020204" pitchFamily="34" charset="0"/>
              </a:rPr>
              <a:t>Title VI – Miscellaneous Provisions</a:t>
            </a:r>
          </a:p>
          <a:p>
            <a:pPr>
              <a:spcBef>
                <a:spcPct val="50000"/>
              </a:spcBef>
            </a:pPr>
            <a:endParaRPr lang="en-US" altLang="en-US">
              <a:latin typeface="Times New Roman" panose="02020603050405020304" pitchFamily="18"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3762" name="Rectangle 2">
            <a:extLst>
              <a:ext uri="{FF2B5EF4-FFF2-40B4-BE49-F238E27FC236}">
                <a16:creationId xmlns:a16="http://schemas.microsoft.com/office/drawing/2014/main" id="{9D9E7206-AECF-C15C-9F73-0046223CE997}"/>
              </a:ext>
            </a:extLst>
          </p:cNvPr>
          <p:cNvSpPr>
            <a:spLocks noChangeArrowheads="1"/>
          </p:cNvSpPr>
          <p:nvPr/>
        </p:nvSpPr>
        <p:spPr bwMode="auto">
          <a:xfrm>
            <a:off x="685800" y="304800"/>
            <a:ext cx="77724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4400">
                <a:solidFill>
                  <a:schemeClr val="tx2"/>
                </a:solidFill>
                <a:latin typeface="Times New Roman" panose="02020603050405020304" pitchFamily="18" charset="0"/>
              </a:defRPr>
            </a:lvl1pPr>
            <a:lvl2pPr>
              <a:defRPr sz="4400">
                <a:solidFill>
                  <a:schemeClr val="tx2"/>
                </a:solidFill>
                <a:latin typeface="Times New Roman" panose="02020603050405020304" pitchFamily="18" charset="0"/>
              </a:defRPr>
            </a:lvl2pPr>
            <a:lvl3pPr>
              <a:defRPr sz="4400">
                <a:solidFill>
                  <a:schemeClr val="tx2"/>
                </a:solidFill>
                <a:latin typeface="Times New Roman" panose="02020603050405020304" pitchFamily="18" charset="0"/>
              </a:defRPr>
            </a:lvl3pPr>
            <a:lvl4pPr>
              <a:defRPr sz="4400">
                <a:solidFill>
                  <a:schemeClr val="tx2"/>
                </a:solidFill>
                <a:latin typeface="Times New Roman" panose="02020603050405020304" pitchFamily="18" charset="0"/>
              </a:defRPr>
            </a:lvl4pPr>
            <a:lvl5pPr>
              <a:defRPr sz="4400">
                <a:solidFill>
                  <a:schemeClr val="tx2"/>
                </a:solidFill>
                <a:latin typeface="Times New Roman" panose="02020603050405020304" pitchFamily="18" charset="0"/>
              </a:defRPr>
            </a:lvl5pPr>
            <a:lvl6pPr marL="457200" algn="ctr" eaLnBrk="0" fontAlgn="base" hangingPunct="0">
              <a:spcBef>
                <a:spcPct val="0"/>
              </a:spcBef>
              <a:spcAft>
                <a:spcPct val="0"/>
              </a:spcAft>
              <a:defRPr sz="4400">
                <a:solidFill>
                  <a:schemeClr val="tx2"/>
                </a:solidFill>
                <a:latin typeface="Times New Roman" panose="02020603050405020304" pitchFamily="18" charset="0"/>
              </a:defRPr>
            </a:lvl6pPr>
            <a:lvl7pPr marL="914400" algn="ctr" eaLnBrk="0" fontAlgn="base" hangingPunct="0">
              <a:spcBef>
                <a:spcPct val="0"/>
              </a:spcBef>
              <a:spcAft>
                <a:spcPct val="0"/>
              </a:spcAft>
              <a:defRPr sz="4400">
                <a:solidFill>
                  <a:schemeClr val="tx2"/>
                </a:solidFill>
                <a:latin typeface="Times New Roman" panose="02020603050405020304" pitchFamily="18" charset="0"/>
              </a:defRPr>
            </a:lvl7pPr>
            <a:lvl8pPr marL="1371600" algn="ctr" eaLnBrk="0" fontAlgn="base" hangingPunct="0">
              <a:spcBef>
                <a:spcPct val="0"/>
              </a:spcBef>
              <a:spcAft>
                <a:spcPct val="0"/>
              </a:spcAft>
              <a:defRPr sz="4400">
                <a:solidFill>
                  <a:schemeClr val="tx2"/>
                </a:solidFill>
                <a:latin typeface="Times New Roman" panose="02020603050405020304" pitchFamily="18" charset="0"/>
              </a:defRPr>
            </a:lvl8pPr>
            <a:lvl9pPr marL="1828800" algn="ctr" eaLnBrk="0" fontAlgn="base" hangingPunct="0">
              <a:spcBef>
                <a:spcPct val="0"/>
              </a:spcBef>
              <a:spcAft>
                <a:spcPct val="0"/>
              </a:spcAft>
              <a:defRPr sz="4400">
                <a:solidFill>
                  <a:schemeClr val="tx2"/>
                </a:solidFill>
                <a:latin typeface="Times New Roman" panose="02020603050405020304" pitchFamily="18" charset="0"/>
              </a:defRPr>
            </a:lvl9pPr>
          </a:lstStyle>
          <a:p>
            <a:endParaRPr lang="en-US" altLang="en-US">
              <a:latin typeface="Arial" panose="020B0604020202020204" pitchFamily="34" charset="0"/>
            </a:endParaRPr>
          </a:p>
        </p:txBody>
      </p:sp>
      <p:pic>
        <p:nvPicPr>
          <p:cNvPr id="373763" name="Picture 3">
            <a:extLst>
              <a:ext uri="{FF2B5EF4-FFF2-40B4-BE49-F238E27FC236}">
                <a16:creationId xmlns:a16="http://schemas.microsoft.com/office/drawing/2014/main" id="{559CEDE1-0A84-4978-C553-885F10AC755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809625" cy="6858000"/>
          </a:xfrm>
          <a:prstGeom prst="rect">
            <a:avLst/>
          </a:prstGeom>
          <a:noFill/>
          <a:extLst>
            <a:ext uri="{909E8E84-426E-40DD-AFC4-6F175D3DCCD1}">
              <a14:hiddenFill xmlns:a14="http://schemas.microsoft.com/office/drawing/2010/main">
                <a:solidFill>
                  <a:srgbClr val="FFFFFF"/>
                </a:solidFill>
              </a14:hiddenFill>
            </a:ext>
          </a:extLst>
        </p:spPr>
      </p:pic>
      <p:sp>
        <p:nvSpPr>
          <p:cNvPr id="373764" name="Rectangle 4">
            <a:extLst>
              <a:ext uri="{FF2B5EF4-FFF2-40B4-BE49-F238E27FC236}">
                <a16:creationId xmlns:a16="http://schemas.microsoft.com/office/drawing/2014/main" id="{0B2B413F-F33E-D03B-1A00-B9EB7B33BAE9}"/>
              </a:ext>
            </a:extLst>
          </p:cNvPr>
          <p:cNvSpPr>
            <a:spLocks noChangeArrowheads="1"/>
          </p:cNvSpPr>
          <p:nvPr/>
        </p:nvSpPr>
        <p:spPr bwMode="auto">
          <a:xfrm>
            <a:off x="914400" y="2209800"/>
            <a:ext cx="7924800" cy="3505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234950" indent="-234950" algn="l">
              <a:spcBef>
                <a:spcPct val="20000"/>
              </a:spcBef>
              <a:buChar char="•"/>
              <a:defRPr sz="3200">
                <a:solidFill>
                  <a:schemeClr val="tx1"/>
                </a:solidFill>
                <a:latin typeface="Times New Roman" panose="02020603050405020304" pitchFamily="18" charset="0"/>
              </a:defRPr>
            </a:lvl1pPr>
            <a:lvl2pPr marL="454025" indent="3175" algn="l">
              <a:spcBef>
                <a:spcPct val="20000"/>
              </a:spcBef>
              <a:buChar char="–"/>
              <a:defRPr sz="2800">
                <a:solidFill>
                  <a:schemeClr val="tx1"/>
                </a:solidFill>
                <a:latin typeface="Times New Roman" panose="02020603050405020304" pitchFamily="18" charset="0"/>
              </a:defRPr>
            </a:lvl2pPr>
            <a:lvl3pPr marL="1143000" indent="-228600" algn="l">
              <a:spcBef>
                <a:spcPct val="20000"/>
              </a:spcBef>
              <a:buChar char="•"/>
              <a:defRPr sz="2400">
                <a:solidFill>
                  <a:schemeClr val="tx1"/>
                </a:solidFill>
                <a:latin typeface="Times New Roman" panose="02020603050405020304" pitchFamily="18" charset="0"/>
              </a:defRPr>
            </a:lvl3pPr>
            <a:lvl4pPr marL="1600200" indent="-228600" algn="l">
              <a:spcBef>
                <a:spcPct val="20000"/>
              </a:spcBef>
              <a:buChar char="–"/>
              <a:defRPr sz="2000">
                <a:solidFill>
                  <a:schemeClr val="tx1"/>
                </a:solidFill>
                <a:latin typeface="Times New Roman" panose="02020603050405020304" pitchFamily="18" charset="0"/>
              </a:defRPr>
            </a:lvl4pPr>
            <a:lvl5pPr marL="2057400" indent="-228600" algn="l">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nSpc>
                <a:spcPct val="110000"/>
              </a:lnSpc>
              <a:spcBef>
                <a:spcPct val="50000"/>
              </a:spcBef>
              <a:buClr>
                <a:srgbClr val="FF0000"/>
              </a:buClr>
              <a:buSzPct val="150000"/>
            </a:pPr>
            <a:endParaRPr lang="en-US" altLang="en-US" sz="2400" b="1" i="1">
              <a:solidFill>
                <a:srgbClr val="FF0000"/>
              </a:solidFill>
            </a:endParaRPr>
          </a:p>
        </p:txBody>
      </p:sp>
      <p:sp>
        <p:nvSpPr>
          <p:cNvPr id="373765" name="Text Box 5">
            <a:extLst>
              <a:ext uri="{FF2B5EF4-FFF2-40B4-BE49-F238E27FC236}">
                <a16:creationId xmlns:a16="http://schemas.microsoft.com/office/drawing/2014/main" id="{6B986ACA-379F-F14A-5D79-78BD461A1B27}"/>
              </a:ext>
            </a:extLst>
          </p:cNvPr>
          <p:cNvSpPr txBox="1">
            <a:spLocks noChangeArrowheads="1"/>
          </p:cNvSpPr>
          <p:nvPr/>
        </p:nvSpPr>
        <p:spPr bwMode="auto">
          <a:xfrm>
            <a:off x="914400" y="1981200"/>
            <a:ext cx="7391400" cy="4838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511175" indent="-449263" algn="l">
              <a:defRPr sz="2400">
                <a:solidFill>
                  <a:schemeClr val="tx1"/>
                </a:solidFill>
                <a:latin typeface="Times New Roman" panose="02020603050405020304" pitchFamily="18" charset="0"/>
              </a:defRPr>
            </a:lvl1pPr>
            <a:lvl2pPr marL="625475" algn="l">
              <a:defRPr sz="2400">
                <a:solidFill>
                  <a:schemeClr val="tx1"/>
                </a:solidFill>
                <a:latin typeface="Times New Roman" panose="02020603050405020304" pitchFamily="18" charset="0"/>
              </a:defRPr>
            </a:lvl2pPr>
            <a:lvl3pPr algn="l">
              <a:defRPr sz="2400">
                <a:solidFill>
                  <a:schemeClr val="tx1"/>
                </a:solidFill>
                <a:latin typeface="Times New Roman" panose="02020603050405020304" pitchFamily="18" charset="0"/>
              </a:defRPr>
            </a:lvl3pPr>
            <a:lvl4pPr algn="l">
              <a:defRPr sz="2400">
                <a:solidFill>
                  <a:schemeClr val="tx1"/>
                </a:solidFill>
                <a:latin typeface="Times New Roman" panose="02020603050405020304" pitchFamily="18" charset="0"/>
              </a:defRPr>
            </a:lvl4pPr>
            <a:lvl5pPr algn="l">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20000"/>
              </a:spcBef>
              <a:buClr>
                <a:srgbClr val="FF0000"/>
              </a:buClr>
              <a:buSzPct val="150000"/>
              <a:buFont typeface="Verdana" panose="020B0604030504040204" pitchFamily="34" charset="0"/>
              <a:buChar char="●"/>
            </a:pPr>
            <a:r>
              <a:rPr lang="en-US" altLang="en-US" b="1">
                <a:latin typeface="Arial" panose="020B0604020202020204" pitchFamily="34" charset="0"/>
                <a:sym typeface="Monotype Sorts" pitchFamily="2" charset="2"/>
              </a:rPr>
              <a:t>Under the provisions of Section 610 no one may use or threaten to use force or violence to interfere with a union member in the exercise of his or her LMRDA rights.</a:t>
            </a:r>
          </a:p>
          <a:p>
            <a:pPr>
              <a:spcBef>
                <a:spcPct val="20000"/>
              </a:spcBef>
              <a:buClr>
                <a:srgbClr val="FF0000"/>
              </a:buClr>
              <a:buSzPct val="150000"/>
              <a:buFont typeface="Verdana" panose="020B0604030504040204" pitchFamily="34" charset="0"/>
              <a:buChar char="●"/>
            </a:pPr>
            <a:endParaRPr lang="en-US" altLang="en-US" b="1">
              <a:latin typeface="Arial" panose="020B0604020202020204" pitchFamily="34" charset="0"/>
              <a:sym typeface="Monotype Sorts" pitchFamily="2" charset="2"/>
            </a:endParaRPr>
          </a:p>
          <a:p>
            <a:pPr>
              <a:spcBef>
                <a:spcPct val="20000"/>
              </a:spcBef>
              <a:buClr>
                <a:srgbClr val="FF0000"/>
              </a:buClr>
              <a:buSzPct val="150000"/>
              <a:buFont typeface="Verdana" panose="020B0604030504040204" pitchFamily="34" charset="0"/>
              <a:buChar char="●"/>
            </a:pPr>
            <a:r>
              <a:rPr lang="en-US" altLang="en-US" b="1">
                <a:latin typeface="Arial" panose="020B0604020202020204" pitchFamily="34" charset="0"/>
                <a:sym typeface="Monotype Sorts" pitchFamily="2" charset="2"/>
              </a:rPr>
              <a:t>Section 610 prohibits</a:t>
            </a:r>
            <a:r>
              <a:rPr lang="en-US" altLang="en-US" b="1">
                <a:latin typeface="Bookman Old Style" panose="02050604050505020204" pitchFamily="18" charset="0"/>
                <a:sym typeface="Monotype Sorts" pitchFamily="2" charset="2"/>
              </a:rPr>
              <a:t> “</a:t>
            </a:r>
            <a:r>
              <a:rPr lang="en-US" altLang="en-US" b="1">
                <a:latin typeface="Arial" panose="020B0604020202020204" pitchFamily="34" charset="0"/>
                <a:sym typeface="Monotype Sorts" pitchFamily="2" charset="2"/>
              </a:rPr>
              <a:t>any person” from depriving a union member of his or her LMRDA rights.</a:t>
            </a:r>
          </a:p>
          <a:p>
            <a:pPr>
              <a:spcBef>
                <a:spcPct val="20000"/>
              </a:spcBef>
              <a:buClr>
                <a:srgbClr val="FF0000"/>
              </a:buClr>
              <a:buSzPct val="150000"/>
              <a:buFont typeface="Verdana" panose="020B0604030504040204" pitchFamily="34" charset="0"/>
              <a:buChar char="●"/>
            </a:pPr>
            <a:endParaRPr lang="en-US" altLang="en-US" b="1">
              <a:latin typeface="Arial" panose="020B0604020202020204" pitchFamily="34" charset="0"/>
              <a:sym typeface="Monotype Sorts" pitchFamily="2" charset="2"/>
            </a:endParaRPr>
          </a:p>
          <a:p>
            <a:pPr>
              <a:spcBef>
                <a:spcPct val="20000"/>
              </a:spcBef>
              <a:buClr>
                <a:srgbClr val="FF0000"/>
              </a:buClr>
              <a:buSzPct val="150000"/>
              <a:buFont typeface="Verdana" panose="020B0604030504040204" pitchFamily="34" charset="0"/>
              <a:buChar char="●"/>
            </a:pPr>
            <a:r>
              <a:rPr lang="en-US" altLang="en-US" b="1">
                <a:latin typeface="Arial" panose="020B0604020202020204" pitchFamily="34" charset="0"/>
                <a:sym typeface="Monotype Sorts" pitchFamily="2" charset="2"/>
              </a:rPr>
              <a:t>OLMS investigates allegations of violations of Section 610.</a:t>
            </a:r>
          </a:p>
          <a:p>
            <a:pPr>
              <a:spcBef>
                <a:spcPct val="20000"/>
              </a:spcBef>
              <a:buClr>
                <a:srgbClr val="FF0000"/>
              </a:buClr>
              <a:buSzPct val="150000"/>
              <a:buFont typeface="Verdana" panose="020B0604030504040204" pitchFamily="34" charset="0"/>
              <a:buChar char="●"/>
            </a:pPr>
            <a:endParaRPr lang="en-US" altLang="en-US" b="1">
              <a:latin typeface="Arial" panose="020B0604020202020204" pitchFamily="34" charset="0"/>
            </a:endParaRPr>
          </a:p>
        </p:txBody>
      </p:sp>
      <p:sp>
        <p:nvSpPr>
          <p:cNvPr id="373766" name="Text Box 6">
            <a:extLst>
              <a:ext uri="{FF2B5EF4-FFF2-40B4-BE49-F238E27FC236}">
                <a16:creationId xmlns:a16="http://schemas.microsoft.com/office/drawing/2014/main" id="{843EFFC7-2E15-F5AD-1E73-5A45915C4D1A}"/>
              </a:ext>
            </a:extLst>
          </p:cNvPr>
          <p:cNvSpPr txBox="1">
            <a:spLocks noChangeArrowheads="1"/>
          </p:cNvSpPr>
          <p:nvPr/>
        </p:nvSpPr>
        <p:spPr bwMode="auto">
          <a:xfrm>
            <a:off x="1371600" y="0"/>
            <a:ext cx="6781800" cy="1614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b="1">
                <a:solidFill>
                  <a:srgbClr val="0000FF"/>
                </a:solidFill>
                <a:latin typeface="Arial" panose="020B0604020202020204" pitchFamily="34" charset="0"/>
              </a:rPr>
              <a:t>Title VI – Miscellaneous Provisions</a:t>
            </a:r>
          </a:p>
          <a:p>
            <a:pPr>
              <a:spcBef>
                <a:spcPct val="50000"/>
              </a:spcBef>
            </a:pPr>
            <a:endParaRPr lang="en-US" altLang="en-US">
              <a:latin typeface="Times New Roman" panose="02020603050405020304" pitchFamily="18"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a:extLst>
              <a:ext uri="{FF2B5EF4-FFF2-40B4-BE49-F238E27FC236}">
                <a16:creationId xmlns:a16="http://schemas.microsoft.com/office/drawing/2014/main" id="{6A07E0CB-A07D-382A-2F6D-D01E3F8717D0}"/>
              </a:ext>
            </a:extLst>
          </p:cNvPr>
          <p:cNvSpPr>
            <a:spLocks noChangeArrowheads="1"/>
          </p:cNvSpPr>
          <p:nvPr/>
        </p:nvSpPr>
        <p:spPr bwMode="auto">
          <a:xfrm>
            <a:off x="685800" y="304800"/>
            <a:ext cx="77724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4400">
                <a:solidFill>
                  <a:schemeClr val="tx2"/>
                </a:solidFill>
                <a:latin typeface="Times New Roman" panose="02020603050405020304" pitchFamily="18" charset="0"/>
              </a:defRPr>
            </a:lvl1pPr>
            <a:lvl2pPr>
              <a:defRPr sz="4400">
                <a:solidFill>
                  <a:schemeClr val="tx2"/>
                </a:solidFill>
                <a:latin typeface="Times New Roman" panose="02020603050405020304" pitchFamily="18" charset="0"/>
              </a:defRPr>
            </a:lvl2pPr>
            <a:lvl3pPr>
              <a:defRPr sz="4400">
                <a:solidFill>
                  <a:schemeClr val="tx2"/>
                </a:solidFill>
                <a:latin typeface="Times New Roman" panose="02020603050405020304" pitchFamily="18" charset="0"/>
              </a:defRPr>
            </a:lvl3pPr>
            <a:lvl4pPr>
              <a:defRPr sz="4400">
                <a:solidFill>
                  <a:schemeClr val="tx2"/>
                </a:solidFill>
                <a:latin typeface="Times New Roman" panose="02020603050405020304" pitchFamily="18" charset="0"/>
              </a:defRPr>
            </a:lvl4pPr>
            <a:lvl5pPr>
              <a:defRPr sz="4400">
                <a:solidFill>
                  <a:schemeClr val="tx2"/>
                </a:solidFill>
                <a:latin typeface="Times New Roman" panose="02020603050405020304" pitchFamily="18" charset="0"/>
              </a:defRPr>
            </a:lvl5pPr>
            <a:lvl6pPr marL="457200" algn="ctr" eaLnBrk="0" fontAlgn="base" hangingPunct="0">
              <a:spcBef>
                <a:spcPct val="0"/>
              </a:spcBef>
              <a:spcAft>
                <a:spcPct val="0"/>
              </a:spcAft>
              <a:defRPr sz="4400">
                <a:solidFill>
                  <a:schemeClr val="tx2"/>
                </a:solidFill>
                <a:latin typeface="Times New Roman" panose="02020603050405020304" pitchFamily="18" charset="0"/>
              </a:defRPr>
            </a:lvl6pPr>
            <a:lvl7pPr marL="914400" algn="ctr" eaLnBrk="0" fontAlgn="base" hangingPunct="0">
              <a:spcBef>
                <a:spcPct val="0"/>
              </a:spcBef>
              <a:spcAft>
                <a:spcPct val="0"/>
              </a:spcAft>
              <a:defRPr sz="4400">
                <a:solidFill>
                  <a:schemeClr val="tx2"/>
                </a:solidFill>
                <a:latin typeface="Times New Roman" panose="02020603050405020304" pitchFamily="18" charset="0"/>
              </a:defRPr>
            </a:lvl7pPr>
            <a:lvl8pPr marL="1371600" algn="ctr" eaLnBrk="0" fontAlgn="base" hangingPunct="0">
              <a:spcBef>
                <a:spcPct val="0"/>
              </a:spcBef>
              <a:spcAft>
                <a:spcPct val="0"/>
              </a:spcAft>
              <a:defRPr sz="4400">
                <a:solidFill>
                  <a:schemeClr val="tx2"/>
                </a:solidFill>
                <a:latin typeface="Times New Roman" panose="02020603050405020304" pitchFamily="18" charset="0"/>
              </a:defRPr>
            </a:lvl8pPr>
            <a:lvl9pPr marL="1828800" algn="ctr" eaLnBrk="0" fontAlgn="base" hangingPunct="0">
              <a:spcBef>
                <a:spcPct val="0"/>
              </a:spcBef>
              <a:spcAft>
                <a:spcPct val="0"/>
              </a:spcAft>
              <a:defRPr sz="4400">
                <a:solidFill>
                  <a:schemeClr val="tx2"/>
                </a:solidFill>
                <a:latin typeface="Times New Roman" panose="02020603050405020304" pitchFamily="18" charset="0"/>
              </a:defRPr>
            </a:lvl9pPr>
          </a:lstStyle>
          <a:p>
            <a:endParaRPr lang="en-US" altLang="en-US" sz="3200" b="1">
              <a:solidFill>
                <a:srgbClr val="0000FF"/>
              </a:solidFill>
              <a:latin typeface="Arial" panose="020B0604020202020204" pitchFamily="34" charset="0"/>
            </a:endParaRPr>
          </a:p>
        </p:txBody>
      </p:sp>
      <p:pic>
        <p:nvPicPr>
          <p:cNvPr id="67587" name="Picture 3">
            <a:extLst>
              <a:ext uri="{FF2B5EF4-FFF2-40B4-BE49-F238E27FC236}">
                <a16:creationId xmlns:a16="http://schemas.microsoft.com/office/drawing/2014/main" id="{E2A5F523-4DE7-D194-BD9F-64AD9D5397D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809625" cy="6858000"/>
          </a:xfrm>
          <a:prstGeom prst="rect">
            <a:avLst/>
          </a:prstGeom>
          <a:noFill/>
          <a:extLst>
            <a:ext uri="{909E8E84-426E-40DD-AFC4-6F175D3DCCD1}">
              <a14:hiddenFill xmlns:a14="http://schemas.microsoft.com/office/drawing/2010/main">
                <a:solidFill>
                  <a:srgbClr val="FFFFFF"/>
                </a:solidFill>
              </a14:hiddenFill>
            </a:ext>
          </a:extLst>
        </p:spPr>
      </p:pic>
      <p:sp>
        <p:nvSpPr>
          <p:cNvPr id="67590" name="Text Box 6">
            <a:extLst>
              <a:ext uri="{FF2B5EF4-FFF2-40B4-BE49-F238E27FC236}">
                <a16:creationId xmlns:a16="http://schemas.microsoft.com/office/drawing/2014/main" id="{0B896D05-E0C7-36D3-1921-8937F8688FA3}"/>
              </a:ext>
            </a:extLst>
          </p:cNvPr>
          <p:cNvSpPr txBox="1">
            <a:spLocks noChangeArrowheads="1"/>
          </p:cNvSpPr>
          <p:nvPr/>
        </p:nvSpPr>
        <p:spPr bwMode="auto">
          <a:xfrm>
            <a:off x="914400" y="1676400"/>
            <a:ext cx="7772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28600" indent="-228600" algn="l">
              <a:defRPr sz="2400">
                <a:solidFill>
                  <a:schemeClr val="tx1"/>
                </a:solidFill>
                <a:latin typeface="Times New Roman" panose="02020603050405020304" pitchFamily="18" charset="0"/>
              </a:defRPr>
            </a:lvl1pPr>
            <a:lvl2pPr algn="l">
              <a:defRPr sz="2400">
                <a:solidFill>
                  <a:schemeClr val="tx1"/>
                </a:solidFill>
                <a:latin typeface="Times New Roman" panose="02020603050405020304" pitchFamily="18" charset="0"/>
              </a:defRPr>
            </a:lvl2pPr>
            <a:lvl3pPr algn="l">
              <a:defRPr sz="2400">
                <a:solidFill>
                  <a:schemeClr val="tx1"/>
                </a:solidFill>
                <a:latin typeface="Times New Roman" panose="02020603050405020304" pitchFamily="18" charset="0"/>
              </a:defRPr>
            </a:lvl3pPr>
            <a:lvl4pPr algn="l">
              <a:defRPr sz="2400">
                <a:solidFill>
                  <a:schemeClr val="tx1"/>
                </a:solidFill>
                <a:latin typeface="Times New Roman" panose="02020603050405020304" pitchFamily="18" charset="0"/>
              </a:defRPr>
            </a:lvl4pPr>
            <a:lvl5pPr algn="l">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buClr>
                <a:srgbClr val="FF0000"/>
              </a:buClr>
              <a:buSzPct val="150000"/>
            </a:pPr>
            <a:endParaRPr lang="en-US" altLang="en-US" b="1">
              <a:latin typeface="Arial" panose="020B0604020202020204" pitchFamily="34" charset="0"/>
            </a:endParaRPr>
          </a:p>
        </p:txBody>
      </p:sp>
      <p:sp>
        <p:nvSpPr>
          <p:cNvPr id="67591" name="Text Box 7">
            <a:extLst>
              <a:ext uri="{FF2B5EF4-FFF2-40B4-BE49-F238E27FC236}">
                <a16:creationId xmlns:a16="http://schemas.microsoft.com/office/drawing/2014/main" id="{203A8BDE-7E75-0E48-EB89-FF5DCA7C2B06}"/>
              </a:ext>
            </a:extLst>
          </p:cNvPr>
          <p:cNvSpPr txBox="1">
            <a:spLocks noChangeArrowheads="1"/>
          </p:cNvSpPr>
          <p:nvPr/>
        </p:nvSpPr>
        <p:spPr bwMode="auto">
          <a:xfrm>
            <a:off x="1371600" y="228600"/>
            <a:ext cx="6553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b="1">
                <a:solidFill>
                  <a:srgbClr val="0000FF"/>
                </a:solidFill>
                <a:latin typeface="Arial" panose="020B0604020202020204" pitchFamily="34" charset="0"/>
              </a:rPr>
              <a:t>Contact OLMS</a:t>
            </a:r>
          </a:p>
        </p:txBody>
      </p:sp>
      <p:sp>
        <p:nvSpPr>
          <p:cNvPr id="67592" name="Text Box 8">
            <a:extLst>
              <a:ext uri="{FF2B5EF4-FFF2-40B4-BE49-F238E27FC236}">
                <a16:creationId xmlns:a16="http://schemas.microsoft.com/office/drawing/2014/main" id="{7681D677-20BC-F4E1-742D-5CAFFA890211}"/>
              </a:ext>
            </a:extLst>
          </p:cNvPr>
          <p:cNvSpPr txBox="1">
            <a:spLocks noChangeArrowheads="1"/>
          </p:cNvSpPr>
          <p:nvPr/>
        </p:nvSpPr>
        <p:spPr bwMode="auto">
          <a:xfrm>
            <a:off x="1219200" y="2362200"/>
            <a:ext cx="7239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ltLang="en-US" sz="3200" b="1" i="1">
              <a:latin typeface="Arial" panose="020B0604020202020204" pitchFamily="34" charset="0"/>
            </a:endParaRPr>
          </a:p>
        </p:txBody>
      </p:sp>
      <p:sp>
        <p:nvSpPr>
          <p:cNvPr id="67594" name="Rectangle 10">
            <a:extLst>
              <a:ext uri="{FF2B5EF4-FFF2-40B4-BE49-F238E27FC236}">
                <a16:creationId xmlns:a16="http://schemas.microsoft.com/office/drawing/2014/main" id="{4878D380-3008-17E1-9128-FD5B766D76D2}"/>
              </a:ext>
            </a:extLst>
          </p:cNvPr>
          <p:cNvSpPr>
            <a:spLocks noChangeArrowheads="1"/>
          </p:cNvSpPr>
          <p:nvPr/>
        </p:nvSpPr>
        <p:spPr bwMode="auto">
          <a:xfrm>
            <a:off x="914400" y="1676400"/>
            <a:ext cx="7696200" cy="301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buClr>
                <a:srgbClr val="FF0000"/>
              </a:buClr>
              <a:buFontTx/>
              <a:buChar char="•"/>
            </a:pPr>
            <a:r>
              <a:rPr lang="en-US" altLang="en-US" sz="2200">
                <a:latin typeface="Arial" panose="020B0604020202020204" pitchFamily="34" charset="0"/>
              </a:rPr>
              <a:t> </a:t>
            </a:r>
            <a:r>
              <a:rPr lang="en-US" altLang="en-US" b="1">
                <a:latin typeface="Arial" panose="020B0604020202020204" pitchFamily="34" charset="0"/>
              </a:rPr>
              <a:t>Online at:</a:t>
            </a:r>
          </a:p>
          <a:p>
            <a:pPr algn="l"/>
            <a:r>
              <a:rPr lang="en-US" altLang="en-US" b="1">
                <a:latin typeface="Arial" panose="020B0604020202020204" pitchFamily="34" charset="0"/>
              </a:rPr>
              <a:t>http://www.olms.dol.gov </a:t>
            </a:r>
          </a:p>
          <a:p>
            <a:pPr algn="l"/>
            <a:endParaRPr lang="en-US" altLang="en-US" b="1">
              <a:latin typeface="Arial" panose="020B0604020202020204" pitchFamily="34" charset="0"/>
            </a:endParaRPr>
          </a:p>
          <a:p>
            <a:pPr algn="l">
              <a:buClr>
                <a:srgbClr val="FF0000"/>
              </a:buClr>
              <a:buFontTx/>
              <a:buChar char="•"/>
            </a:pPr>
            <a:r>
              <a:rPr lang="en-US" altLang="en-US" b="1">
                <a:latin typeface="Arial" panose="020B0604020202020204" pitchFamily="34" charset="0"/>
              </a:rPr>
              <a:t>The Department of Labor Call Center at: 1-866-4-USA-DOL</a:t>
            </a:r>
          </a:p>
          <a:p>
            <a:pPr algn="l">
              <a:buClr>
                <a:srgbClr val="FF0000"/>
              </a:buClr>
            </a:pPr>
            <a:endParaRPr lang="en-US" altLang="en-US" b="1">
              <a:latin typeface="Arial" panose="020B0604020202020204" pitchFamily="34" charset="0"/>
            </a:endParaRPr>
          </a:p>
          <a:p>
            <a:pPr algn="l">
              <a:buClr>
                <a:srgbClr val="FF0000"/>
              </a:buClr>
              <a:buFontTx/>
              <a:buChar char="•"/>
            </a:pPr>
            <a:r>
              <a:rPr lang="en-US" altLang="en-US" b="1">
                <a:latin typeface="Arial" panose="020B0604020202020204" pitchFamily="34" charset="0"/>
              </a:rPr>
              <a:t> You may also send questions via e-mail to</a:t>
            </a:r>
          </a:p>
          <a:p>
            <a:pPr algn="l"/>
            <a:r>
              <a:rPr lang="en-US" altLang="en-US" b="1">
                <a:latin typeface="Arial" panose="020B0604020202020204" pitchFamily="34" charset="0"/>
              </a:rPr>
              <a:t>  olms-public@dol.gov.</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688" name="Picture 8">
            <a:extLst>
              <a:ext uri="{FF2B5EF4-FFF2-40B4-BE49-F238E27FC236}">
                <a16:creationId xmlns:a16="http://schemas.microsoft.com/office/drawing/2014/main" id="{965646BD-B861-AAF9-48A3-E60E41D228D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43200" y="1828800"/>
            <a:ext cx="3746500" cy="3708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1682" name="Rectangle 2">
            <a:extLst>
              <a:ext uri="{FF2B5EF4-FFF2-40B4-BE49-F238E27FC236}">
                <a16:creationId xmlns:a16="http://schemas.microsoft.com/office/drawing/2014/main" id="{1220D98C-A8B2-3035-099A-295F0271E8F7}"/>
              </a:ext>
            </a:extLst>
          </p:cNvPr>
          <p:cNvSpPr>
            <a:spLocks noChangeArrowheads="1"/>
          </p:cNvSpPr>
          <p:nvPr/>
        </p:nvSpPr>
        <p:spPr bwMode="auto">
          <a:xfrm>
            <a:off x="685800" y="304800"/>
            <a:ext cx="77724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4400">
                <a:solidFill>
                  <a:schemeClr val="tx2"/>
                </a:solidFill>
                <a:latin typeface="Times New Roman" panose="02020603050405020304" pitchFamily="18" charset="0"/>
              </a:defRPr>
            </a:lvl1pPr>
            <a:lvl2pPr>
              <a:defRPr sz="4400">
                <a:solidFill>
                  <a:schemeClr val="tx2"/>
                </a:solidFill>
                <a:latin typeface="Times New Roman" panose="02020603050405020304" pitchFamily="18" charset="0"/>
              </a:defRPr>
            </a:lvl2pPr>
            <a:lvl3pPr>
              <a:defRPr sz="4400">
                <a:solidFill>
                  <a:schemeClr val="tx2"/>
                </a:solidFill>
                <a:latin typeface="Times New Roman" panose="02020603050405020304" pitchFamily="18" charset="0"/>
              </a:defRPr>
            </a:lvl3pPr>
            <a:lvl4pPr>
              <a:defRPr sz="4400">
                <a:solidFill>
                  <a:schemeClr val="tx2"/>
                </a:solidFill>
                <a:latin typeface="Times New Roman" panose="02020603050405020304" pitchFamily="18" charset="0"/>
              </a:defRPr>
            </a:lvl4pPr>
            <a:lvl5pPr>
              <a:defRPr sz="4400">
                <a:solidFill>
                  <a:schemeClr val="tx2"/>
                </a:solidFill>
                <a:latin typeface="Times New Roman" panose="02020603050405020304" pitchFamily="18" charset="0"/>
              </a:defRPr>
            </a:lvl5pPr>
            <a:lvl6pPr marL="457200" algn="ctr" eaLnBrk="0" fontAlgn="base" hangingPunct="0">
              <a:spcBef>
                <a:spcPct val="0"/>
              </a:spcBef>
              <a:spcAft>
                <a:spcPct val="0"/>
              </a:spcAft>
              <a:defRPr sz="4400">
                <a:solidFill>
                  <a:schemeClr val="tx2"/>
                </a:solidFill>
                <a:latin typeface="Times New Roman" panose="02020603050405020304" pitchFamily="18" charset="0"/>
              </a:defRPr>
            </a:lvl6pPr>
            <a:lvl7pPr marL="914400" algn="ctr" eaLnBrk="0" fontAlgn="base" hangingPunct="0">
              <a:spcBef>
                <a:spcPct val="0"/>
              </a:spcBef>
              <a:spcAft>
                <a:spcPct val="0"/>
              </a:spcAft>
              <a:defRPr sz="4400">
                <a:solidFill>
                  <a:schemeClr val="tx2"/>
                </a:solidFill>
                <a:latin typeface="Times New Roman" panose="02020603050405020304" pitchFamily="18" charset="0"/>
              </a:defRPr>
            </a:lvl7pPr>
            <a:lvl8pPr marL="1371600" algn="ctr" eaLnBrk="0" fontAlgn="base" hangingPunct="0">
              <a:spcBef>
                <a:spcPct val="0"/>
              </a:spcBef>
              <a:spcAft>
                <a:spcPct val="0"/>
              </a:spcAft>
              <a:defRPr sz="4400">
                <a:solidFill>
                  <a:schemeClr val="tx2"/>
                </a:solidFill>
                <a:latin typeface="Times New Roman" panose="02020603050405020304" pitchFamily="18" charset="0"/>
              </a:defRPr>
            </a:lvl8pPr>
            <a:lvl9pPr marL="1828800" algn="ctr" eaLnBrk="0" fontAlgn="base" hangingPunct="0">
              <a:spcBef>
                <a:spcPct val="0"/>
              </a:spcBef>
              <a:spcAft>
                <a:spcPct val="0"/>
              </a:spcAft>
              <a:defRPr sz="4400">
                <a:solidFill>
                  <a:schemeClr val="tx2"/>
                </a:solidFill>
                <a:latin typeface="Times New Roman" panose="02020603050405020304" pitchFamily="18" charset="0"/>
              </a:defRPr>
            </a:lvl9pPr>
          </a:lstStyle>
          <a:p>
            <a:r>
              <a:rPr lang="en-US" altLang="en-US" sz="3200" b="1">
                <a:solidFill>
                  <a:srgbClr val="0000FF"/>
                </a:solidFill>
                <a:latin typeface="Arial" panose="020B0604020202020204" pitchFamily="34" charset="0"/>
              </a:rPr>
              <a:t>Contacting OLMS Online</a:t>
            </a:r>
            <a:endParaRPr lang="en-US" altLang="en-US">
              <a:latin typeface="Arial" panose="020B0604020202020204" pitchFamily="34" charset="0"/>
            </a:endParaRPr>
          </a:p>
        </p:txBody>
      </p:sp>
      <p:pic>
        <p:nvPicPr>
          <p:cNvPr id="71683" name="Picture 3">
            <a:extLst>
              <a:ext uri="{FF2B5EF4-FFF2-40B4-BE49-F238E27FC236}">
                <a16:creationId xmlns:a16="http://schemas.microsoft.com/office/drawing/2014/main" id="{1091566B-A747-FE0B-D152-91DA063D00D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809625" cy="6858000"/>
          </a:xfrm>
          <a:prstGeom prst="rect">
            <a:avLst/>
          </a:prstGeom>
          <a:noFill/>
          <a:extLst>
            <a:ext uri="{909E8E84-426E-40DD-AFC4-6F175D3DCCD1}">
              <a14:hiddenFill xmlns:a14="http://schemas.microsoft.com/office/drawing/2010/main">
                <a:solidFill>
                  <a:srgbClr val="FFFFFF"/>
                </a:solidFill>
              </a14:hiddenFill>
            </a:ext>
          </a:extLst>
        </p:spPr>
      </p:pic>
      <p:sp>
        <p:nvSpPr>
          <p:cNvPr id="71687" name="Rectangle 7">
            <a:extLst>
              <a:ext uri="{FF2B5EF4-FFF2-40B4-BE49-F238E27FC236}">
                <a16:creationId xmlns:a16="http://schemas.microsoft.com/office/drawing/2014/main" id="{AB9D8445-AA41-447E-9BD0-E79BB6B893F3}"/>
              </a:ext>
            </a:extLst>
          </p:cNvPr>
          <p:cNvSpPr>
            <a:spLocks noChangeArrowheads="1"/>
          </p:cNvSpPr>
          <p:nvPr/>
        </p:nvSpPr>
        <p:spPr bwMode="auto">
          <a:xfrm>
            <a:off x="1295400" y="3124200"/>
            <a:ext cx="6324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b="1">
                <a:solidFill>
                  <a:srgbClr val="FF0000"/>
                </a:solidFill>
                <a:latin typeface="Arial" panose="020B0604020202020204" pitchFamily="34" charset="0"/>
              </a:rPr>
              <a:t>http://www.olms.dol.gov</a:t>
            </a:r>
            <a:endParaRPr lang="en-US" altLang="en-US" b="1">
              <a:solidFill>
                <a:srgbClr val="0000CC"/>
              </a:solidFill>
              <a:latin typeface="Arial" panose="020B0604020202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C501701C-45A1-72E0-D713-DE72DA54D480}"/>
              </a:ext>
            </a:extLst>
          </p:cNvPr>
          <p:cNvSpPr>
            <a:spLocks noChangeArrowheads="1"/>
          </p:cNvSpPr>
          <p:nvPr/>
        </p:nvSpPr>
        <p:spPr bwMode="auto">
          <a:xfrm>
            <a:off x="685800" y="304800"/>
            <a:ext cx="77724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4400">
                <a:solidFill>
                  <a:schemeClr val="tx2"/>
                </a:solidFill>
                <a:latin typeface="Times New Roman" panose="02020603050405020304" pitchFamily="18" charset="0"/>
              </a:defRPr>
            </a:lvl1pPr>
            <a:lvl2pPr>
              <a:defRPr sz="4400">
                <a:solidFill>
                  <a:schemeClr val="tx2"/>
                </a:solidFill>
                <a:latin typeface="Times New Roman" panose="02020603050405020304" pitchFamily="18" charset="0"/>
              </a:defRPr>
            </a:lvl2pPr>
            <a:lvl3pPr>
              <a:defRPr sz="4400">
                <a:solidFill>
                  <a:schemeClr val="tx2"/>
                </a:solidFill>
                <a:latin typeface="Times New Roman" panose="02020603050405020304" pitchFamily="18" charset="0"/>
              </a:defRPr>
            </a:lvl3pPr>
            <a:lvl4pPr>
              <a:defRPr sz="4400">
                <a:solidFill>
                  <a:schemeClr val="tx2"/>
                </a:solidFill>
                <a:latin typeface="Times New Roman" panose="02020603050405020304" pitchFamily="18" charset="0"/>
              </a:defRPr>
            </a:lvl4pPr>
            <a:lvl5pPr>
              <a:defRPr sz="4400">
                <a:solidFill>
                  <a:schemeClr val="tx2"/>
                </a:solidFill>
                <a:latin typeface="Times New Roman" panose="02020603050405020304" pitchFamily="18" charset="0"/>
              </a:defRPr>
            </a:lvl5pPr>
            <a:lvl6pPr marL="457200" algn="ctr" eaLnBrk="0" fontAlgn="base" hangingPunct="0">
              <a:spcBef>
                <a:spcPct val="0"/>
              </a:spcBef>
              <a:spcAft>
                <a:spcPct val="0"/>
              </a:spcAft>
              <a:defRPr sz="4400">
                <a:solidFill>
                  <a:schemeClr val="tx2"/>
                </a:solidFill>
                <a:latin typeface="Times New Roman" panose="02020603050405020304" pitchFamily="18" charset="0"/>
              </a:defRPr>
            </a:lvl6pPr>
            <a:lvl7pPr marL="914400" algn="ctr" eaLnBrk="0" fontAlgn="base" hangingPunct="0">
              <a:spcBef>
                <a:spcPct val="0"/>
              </a:spcBef>
              <a:spcAft>
                <a:spcPct val="0"/>
              </a:spcAft>
              <a:defRPr sz="4400">
                <a:solidFill>
                  <a:schemeClr val="tx2"/>
                </a:solidFill>
                <a:latin typeface="Times New Roman" panose="02020603050405020304" pitchFamily="18" charset="0"/>
              </a:defRPr>
            </a:lvl7pPr>
            <a:lvl8pPr marL="1371600" algn="ctr" eaLnBrk="0" fontAlgn="base" hangingPunct="0">
              <a:spcBef>
                <a:spcPct val="0"/>
              </a:spcBef>
              <a:spcAft>
                <a:spcPct val="0"/>
              </a:spcAft>
              <a:defRPr sz="4400">
                <a:solidFill>
                  <a:schemeClr val="tx2"/>
                </a:solidFill>
                <a:latin typeface="Times New Roman" panose="02020603050405020304" pitchFamily="18" charset="0"/>
              </a:defRPr>
            </a:lvl8pPr>
            <a:lvl9pPr marL="1828800" algn="ctr" eaLnBrk="0" fontAlgn="base" hangingPunct="0">
              <a:spcBef>
                <a:spcPct val="0"/>
              </a:spcBef>
              <a:spcAft>
                <a:spcPct val="0"/>
              </a:spcAft>
              <a:defRPr sz="4400">
                <a:solidFill>
                  <a:schemeClr val="tx2"/>
                </a:solidFill>
                <a:latin typeface="Times New Roman" panose="02020603050405020304" pitchFamily="18" charset="0"/>
              </a:defRPr>
            </a:lvl9pPr>
          </a:lstStyle>
          <a:p>
            <a:endParaRPr lang="en-US" altLang="en-US">
              <a:latin typeface="Arial" panose="020B0604020202020204" pitchFamily="34" charset="0"/>
            </a:endParaRPr>
          </a:p>
        </p:txBody>
      </p:sp>
      <p:pic>
        <p:nvPicPr>
          <p:cNvPr id="24580" name="Picture 4">
            <a:extLst>
              <a:ext uri="{FF2B5EF4-FFF2-40B4-BE49-F238E27FC236}">
                <a16:creationId xmlns:a16="http://schemas.microsoft.com/office/drawing/2014/main" id="{9201ECB7-A672-6CD7-86A0-9B40C8694B5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809625" cy="6858000"/>
          </a:xfrm>
          <a:prstGeom prst="rect">
            <a:avLst/>
          </a:prstGeom>
          <a:noFill/>
          <a:extLst>
            <a:ext uri="{909E8E84-426E-40DD-AFC4-6F175D3DCCD1}">
              <a14:hiddenFill xmlns:a14="http://schemas.microsoft.com/office/drawing/2010/main">
                <a:solidFill>
                  <a:srgbClr val="FFFFFF"/>
                </a:solidFill>
              </a14:hiddenFill>
            </a:ext>
          </a:extLst>
        </p:spPr>
      </p:pic>
      <p:sp>
        <p:nvSpPr>
          <p:cNvPr id="24582" name="Text Box 6">
            <a:extLst>
              <a:ext uri="{FF2B5EF4-FFF2-40B4-BE49-F238E27FC236}">
                <a16:creationId xmlns:a16="http://schemas.microsoft.com/office/drawing/2014/main" id="{1C865565-28F2-49F9-CE74-140D459A924F}"/>
              </a:ext>
            </a:extLst>
          </p:cNvPr>
          <p:cNvSpPr txBox="1">
            <a:spLocks noChangeArrowheads="1"/>
          </p:cNvSpPr>
          <p:nvPr/>
        </p:nvSpPr>
        <p:spPr bwMode="auto">
          <a:xfrm>
            <a:off x="1524000" y="2287588"/>
            <a:ext cx="6934200" cy="1004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marL="447675" indent="-223838" algn="l">
              <a:defRPr sz="2400">
                <a:solidFill>
                  <a:schemeClr val="tx1"/>
                </a:solidFill>
                <a:latin typeface="Times New Roman" panose="02020603050405020304" pitchFamily="18" charset="0"/>
              </a:defRPr>
            </a:lvl1pPr>
            <a:lvl2pPr marL="911225" indent="-349250" algn="l">
              <a:defRPr sz="2400">
                <a:solidFill>
                  <a:schemeClr val="tx1"/>
                </a:solidFill>
                <a:latin typeface="Times New Roman" panose="02020603050405020304" pitchFamily="18" charset="0"/>
              </a:defRPr>
            </a:lvl2pPr>
            <a:lvl3pPr marL="1025525" algn="l">
              <a:defRPr sz="2400">
                <a:solidFill>
                  <a:schemeClr val="tx1"/>
                </a:solidFill>
                <a:latin typeface="Times New Roman" panose="02020603050405020304" pitchFamily="18" charset="0"/>
              </a:defRPr>
            </a:lvl3pPr>
            <a:lvl4pPr algn="l">
              <a:defRPr sz="2400">
                <a:solidFill>
                  <a:schemeClr val="tx1"/>
                </a:solidFill>
                <a:latin typeface="Times New Roman" panose="02020603050405020304" pitchFamily="18" charset="0"/>
              </a:defRPr>
            </a:lvl4pPr>
            <a:lvl5pPr algn="l">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buClr>
                <a:srgbClr val="FF0000"/>
              </a:buClr>
              <a:buSzPct val="150000"/>
            </a:pPr>
            <a:endParaRPr lang="en-US" altLang="en-US" b="1">
              <a:latin typeface="Arial" panose="020B0604020202020204" pitchFamily="34" charset="0"/>
            </a:endParaRPr>
          </a:p>
          <a:p>
            <a:pPr>
              <a:spcBef>
                <a:spcPct val="50000"/>
              </a:spcBef>
            </a:pPr>
            <a:endParaRPr lang="en-US" altLang="en-US"/>
          </a:p>
        </p:txBody>
      </p:sp>
      <p:sp>
        <p:nvSpPr>
          <p:cNvPr id="24584" name="Text Box 8">
            <a:extLst>
              <a:ext uri="{FF2B5EF4-FFF2-40B4-BE49-F238E27FC236}">
                <a16:creationId xmlns:a16="http://schemas.microsoft.com/office/drawing/2014/main" id="{963118B9-B014-3F2C-48D0-E7A35C89E5CF}"/>
              </a:ext>
            </a:extLst>
          </p:cNvPr>
          <p:cNvSpPr txBox="1">
            <a:spLocks noChangeArrowheads="1"/>
          </p:cNvSpPr>
          <p:nvPr/>
        </p:nvSpPr>
        <p:spPr bwMode="auto">
          <a:xfrm>
            <a:off x="1965325" y="304800"/>
            <a:ext cx="52736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ltLang="en-US">
              <a:latin typeface="Times New Roman" panose="02020603050405020304" pitchFamily="18" charset="0"/>
            </a:endParaRPr>
          </a:p>
        </p:txBody>
      </p:sp>
      <p:sp>
        <p:nvSpPr>
          <p:cNvPr id="24586" name="Text Box 10">
            <a:extLst>
              <a:ext uri="{FF2B5EF4-FFF2-40B4-BE49-F238E27FC236}">
                <a16:creationId xmlns:a16="http://schemas.microsoft.com/office/drawing/2014/main" id="{D47201E3-5AA3-636A-EC7A-6C716A63CEC9}"/>
              </a:ext>
            </a:extLst>
          </p:cNvPr>
          <p:cNvSpPr txBox="1">
            <a:spLocks noChangeArrowheads="1"/>
          </p:cNvSpPr>
          <p:nvPr/>
        </p:nvSpPr>
        <p:spPr bwMode="auto">
          <a:xfrm>
            <a:off x="914400" y="0"/>
            <a:ext cx="7315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b="1">
                <a:solidFill>
                  <a:srgbClr val="0000FF"/>
                </a:solidFill>
                <a:latin typeface="Arial" panose="020B0604020202020204" pitchFamily="34" charset="0"/>
              </a:rPr>
              <a:t>Office of Labor-Management Standards</a:t>
            </a:r>
          </a:p>
        </p:txBody>
      </p:sp>
      <p:sp>
        <p:nvSpPr>
          <p:cNvPr id="24588" name="Text Box 12">
            <a:extLst>
              <a:ext uri="{FF2B5EF4-FFF2-40B4-BE49-F238E27FC236}">
                <a16:creationId xmlns:a16="http://schemas.microsoft.com/office/drawing/2014/main" id="{8D379FB0-2454-89B4-859B-649786FE9637}"/>
              </a:ext>
            </a:extLst>
          </p:cNvPr>
          <p:cNvSpPr txBox="1">
            <a:spLocks noChangeArrowheads="1"/>
          </p:cNvSpPr>
          <p:nvPr/>
        </p:nvSpPr>
        <p:spPr bwMode="auto">
          <a:xfrm>
            <a:off x="990600" y="1447800"/>
            <a:ext cx="7543800" cy="4911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tabLst>
                <a:tab pos="457200" algn="l"/>
                <a:tab pos="914400" algn="l"/>
              </a:tabLst>
              <a:defRPr sz="2400">
                <a:solidFill>
                  <a:schemeClr val="tx1"/>
                </a:solidFill>
                <a:latin typeface="Times New Roman" panose="02020603050405020304" pitchFamily="18" charset="0"/>
              </a:defRPr>
            </a:lvl1pPr>
            <a:lvl2pPr marL="114300" algn="l">
              <a:tabLst>
                <a:tab pos="457200" algn="l"/>
                <a:tab pos="914400" algn="l"/>
              </a:tabLst>
              <a:defRPr sz="2400">
                <a:solidFill>
                  <a:schemeClr val="tx1"/>
                </a:solidFill>
                <a:latin typeface="Times New Roman" panose="02020603050405020304" pitchFamily="18" charset="0"/>
              </a:defRPr>
            </a:lvl2pPr>
            <a:lvl3pPr marL="461963" algn="l">
              <a:tabLst>
                <a:tab pos="457200" algn="l"/>
                <a:tab pos="914400" algn="l"/>
              </a:tabLst>
              <a:defRPr sz="2400">
                <a:solidFill>
                  <a:schemeClr val="tx1"/>
                </a:solidFill>
                <a:latin typeface="Times New Roman" panose="02020603050405020304" pitchFamily="18" charset="0"/>
              </a:defRPr>
            </a:lvl3pPr>
            <a:lvl4pPr marL="6062663" algn="l">
              <a:tabLst>
                <a:tab pos="457200" algn="l"/>
                <a:tab pos="914400" algn="l"/>
              </a:tabLst>
              <a:defRPr sz="2400">
                <a:solidFill>
                  <a:schemeClr val="tx1"/>
                </a:solidFill>
                <a:latin typeface="Times New Roman" panose="02020603050405020304" pitchFamily="18" charset="0"/>
              </a:defRPr>
            </a:lvl4pPr>
            <a:lvl5pPr marL="6176963" algn="l">
              <a:tabLst>
                <a:tab pos="457200" algn="l"/>
                <a:tab pos="914400" algn="l"/>
              </a:tabLst>
              <a:defRPr sz="2400">
                <a:solidFill>
                  <a:schemeClr val="tx1"/>
                </a:solidFill>
                <a:latin typeface="Times New Roman" panose="02020603050405020304" pitchFamily="18" charset="0"/>
              </a:defRPr>
            </a:lvl5pPr>
            <a:lvl6pPr marL="6634163" eaLnBrk="0" fontAlgn="base" hangingPunct="0">
              <a:spcBef>
                <a:spcPct val="0"/>
              </a:spcBef>
              <a:spcAft>
                <a:spcPct val="0"/>
              </a:spcAft>
              <a:tabLst>
                <a:tab pos="457200" algn="l"/>
                <a:tab pos="914400" algn="l"/>
              </a:tabLst>
              <a:defRPr sz="2400">
                <a:solidFill>
                  <a:schemeClr val="tx1"/>
                </a:solidFill>
                <a:latin typeface="Times New Roman" panose="02020603050405020304" pitchFamily="18" charset="0"/>
              </a:defRPr>
            </a:lvl6pPr>
            <a:lvl7pPr marL="7091363" eaLnBrk="0" fontAlgn="base" hangingPunct="0">
              <a:spcBef>
                <a:spcPct val="0"/>
              </a:spcBef>
              <a:spcAft>
                <a:spcPct val="0"/>
              </a:spcAft>
              <a:tabLst>
                <a:tab pos="457200" algn="l"/>
                <a:tab pos="914400" algn="l"/>
              </a:tabLst>
              <a:defRPr sz="2400">
                <a:solidFill>
                  <a:schemeClr val="tx1"/>
                </a:solidFill>
                <a:latin typeface="Times New Roman" panose="02020603050405020304" pitchFamily="18" charset="0"/>
              </a:defRPr>
            </a:lvl7pPr>
            <a:lvl8pPr marL="7548563" eaLnBrk="0" fontAlgn="base" hangingPunct="0">
              <a:spcBef>
                <a:spcPct val="0"/>
              </a:spcBef>
              <a:spcAft>
                <a:spcPct val="0"/>
              </a:spcAft>
              <a:tabLst>
                <a:tab pos="457200" algn="l"/>
                <a:tab pos="914400" algn="l"/>
              </a:tabLst>
              <a:defRPr sz="2400">
                <a:solidFill>
                  <a:schemeClr val="tx1"/>
                </a:solidFill>
                <a:latin typeface="Times New Roman" panose="02020603050405020304" pitchFamily="18" charset="0"/>
              </a:defRPr>
            </a:lvl8pPr>
            <a:lvl9pPr marL="8005763" eaLnBrk="0" fontAlgn="base" hangingPunct="0">
              <a:spcBef>
                <a:spcPct val="0"/>
              </a:spcBef>
              <a:spcAft>
                <a:spcPct val="0"/>
              </a:spcAft>
              <a:tabLst>
                <a:tab pos="457200" algn="l"/>
                <a:tab pos="914400" algn="l"/>
              </a:tabLst>
              <a:defRPr sz="2400">
                <a:solidFill>
                  <a:schemeClr val="tx1"/>
                </a:solidFill>
                <a:latin typeface="Times New Roman" panose="02020603050405020304" pitchFamily="18" charset="0"/>
              </a:defRPr>
            </a:lvl9pPr>
          </a:lstStyle>
          <a:p>
            <a:pPr>
              <a:buClr>
                <a:srgbClr val="FF0000"/>
              </a:buClr>
              <a:buSzPct val="150000"/>
              <a:buFont typeface="Verdana" panose="020B0604030504040204" pitchFamily="34" charset="0"/>
              <a:buChar char="●"/>
            </a:pPr>
            <a:r>
              <a:rPr lang="en-US" altLang="en-US" b="1">
                <a:latin typeface="Arial" panose="020B0604020202020204" pitchFamily="34" charset="0"/>
              </a:rPr>
              <a:t> 	OLMS is responsible for –</a:t>
            </a:r>
          </a:p>
          <a:p>
            <a:pPr>
              <a:buClr>
                <a:srgbClr val="FF0000"/>
              </a:buClr>
              <a:buSzPct val="150000"/>
              <a:buFont typeface="Verdana" panose="020B0604030504040204" pitchFamily="34" charset="0"/>
              <a:buNone/>
            </a:pPr>
            <a:endParaRPr lang="en-US" altLang="en-US" b="1">
              <a:latin typeface="Arial" panose="020B0604020202020204" pitchFamily="34" charset="0"/>
            </a:endParaRPr>
          </a:p>
          <a:p>
            <a:pPr lvl="2">
              <a:buClr>
                <a:srgbClr val="FF0000"/>
              </a:buClr>
              <a:buSzPct val="150000"/>
              <a:buFont typeface="Arial" panose="020B0604020202020204" pitchFamily="34" charset="0"/>
              <a:buChar char="–"/>
            </a:pPr>
            <a:r>
              <a:rPr lang="en-US" altLang="en-US" b="1">
                <a:latin typeface="Arial" panose="020B0604020202020204" pitchFamily="34" charset="0"/>
              </a:rPr>
              <a:t> 	Administering most provisions of the 	Labor-	Management Reporting and Disclosure Act 	of 1959 (LMRDA), and</a:t>
            </a:r>
          </a:p>
          <a:p>
            <a:pPr lvl="2">
              <a:buClr>
                <a:srgbClr val="FF0000"/>
              </a:buClr>
              <a:buSzPct val="150000"/>
              <a:buFont typeface="Arial" panose="020B0604020202020204" pitchFamily="34" charset="0"/>
              <a:buChar char="–"/>
            </a:pPr>
            <a:endParaRPr lang="en-US" altLang="en-US" b="1">
              <a:latin typeface="Arial" panose="020B0604020202020204" pitchFamily="34" charset="0"/>
            </a:endParaRPr>
          </a:p>
          <a:p>
            <a:pPr lvl="2">
              <a:buClr>
                <a:srgbClr val="FF0000"/>
              </a:buClr>
              <a:buSzPct val="150000"/>
              <a:buFont typeface="Arial" panose="020B0604020202020204" pitchFamily="34" charset="0"/>
              <a:buChar char="–"/>
            </a:pPr>
            <a:r>
              <a:rPr lang="en-US" altLang="en-US" b="1">
                <a:latin typeface="Arial" panose="020B0604020202020204" pitchFamily="34" charset="0"/>
              </a:rPr>
              <a:t> 	Administering provisions of the Civil 	Service Reform Act, the Government 	Accountability Act and the Foreign 	Service Act relating to standards of 	conduct for federal employee unions.</a:t>
            </a:r>
          </a:p>
          <a:p>
            <a:endParaRPr lang="en-US" altLang="en-US" b="1">
              <a:latin typeface="Arial" panose="020B0604020202020204" pitchFamily="34" charset="0"/>
            </a:endParaRPr>
          </a:p>
          <a:p>
            <a:pPr>
              <a:spcBef>
                <a:spcPct val="20000"/>
              </a:spcBef>
              <a:buFont typeface="Monotype Sorts" pitchFamily="2" charset="2"/>
              <a:buNone/>
            </a:pPr>
            <a:endParaRPr lang="en-US" altLang="en-US" b="1">
              <a:latin typeface="Arial" panose="020B060402020202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2562" name="Rectangle 2">
            <a:extLst>
              <a:ext uri="{FF2B5EF4-FFF2-40B4-BE49-F238E27FC236}">
                <a16:creationId xmlns:a16="http://schemas.microsoft.com/office/drawing/2014/main" id="{B1C4328B-30C4-BD2D-97B0-E5D95FE82C6A}"/>
              </a:ext>
            </a:extLst>
          </p:cNvPr>
          <p:cNvSpPr>
            <a:spLocks noChangeArrowheads="1"/>
          </p:cNvSpPr>
          <p:nvPr/>
        </p:nvSpPr>
        <p:spPr bwMode="auto">
          <a:xfrm>
            <a:off x="685800" y="304800"/>
            <a:ext cx="77724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4400">
                <a:solidFill>
                  <a:schemeClr val="tx2"/>
                </a:solidFill>
                <a:latin typeface="Times New Roman" panose="02020603050405020304" pitchFamily="18" charset="0"/>
              </a:defRPr>
            </a:lvl1pPr>
            <a:lvl2pPr>
              <a:defRPr sz="4400">
                <a:solidFill>
                  <a:schemeClr val="tx2"/>
                </a:solidFill>
                <a:latin typeface="Times New Roman" panose="02020603050405020304" pitchFamily="18" charset="0"/>
              </a:defRPr>
            </a:lvl2pPr>
            <a:lvl3pPr>
              <a:defRPr sz="4400">
                <a:solidFill>
                  <a:schemeClr val="tx2"/>
                </a:solidFill>
                <a:latin typeface="Times New Roman" panose="02020603050405020304" pitchFamily="18" charset="0"/>
              </a:defRPr>
            </a:lvl3pPr>
            <a:lvl4pPr>
              <a:defRPr sz="4400">
                <a:solidFill>
                  <a:schemeClr val="tx2"/>
                </a:solidFill>
                <a:latin typeface="Times New Roman" panose="02020603050405020304" pitchFamily="18" charset="0"/>
              </a:defRPr>
            </a:lvl4pPr>
            <a:lvl5pPr>
              <a:defRPr sz="4400">
                <a:solidFill>
                  <a:schemeClr val="tx2"/>
                </a:solidFill>
                <a:latin typeface="Times New Roman" panose="02020603050405020304" pitchFamily="18" charset="0"/>
              </a:defRPr>
            </a:lvl5pPr>
            <a:lvl6pPr marL="457200" algn="ctr" eaLnBrk="0" fontAlgn="base" hangingPunct="0">
              <a:spcBef>
                <a:spcPct val="0"/>
              </a:spcBef>
              <a:spcAft>
                <a:spcPct val="0"/>
              </a:spcAft>
              <a:defRPr sz="4400">
                <a:solidFill>
                  <a:schemeClr val="tx2"/>
                </a:solidFill>
                <a:latin typeface="Times New Roman" panose="02020603050405020304" pitchFamily="18" charset="0"/>
              </a:defRPr>
            </a:lvl6pPr>
            <a:lvl7pPr marL="914400" algn="ctr" eaLnBrk="0" fontAlgn="base" hangingPunct="0">
              <a:spcBef>
                <a:spcPct val="0"/>
              </a:spcBef>
              <a:spcAft>
                <a:spcPct val="0"/>
              </a:spcAft>
              <a:defRPr sz="4400">
                <a:solidFill>
                  <a:schemeClr val="tx2"/>
                </a:solidFill>
                <a:latin typeface="Times New Roman" panose="02020603050405020304" pitchFamily="18" charset="0"/>
              </a:defRPr>
            </a:lvl7pPr>
            <a:lvl8pPr marL="1371600" algn="ctr" eaLnBrk="0" fontAlgn="base" hangingPunct="0">
              <a:spcBef>
                <a:spcPct val="0"/>
              </a:spcBef>
              <a:spcAft>
                <a:spcPct val="0"/>
              </a:spcAft>
              <a:defRPr sz="4400">
                <a:solidFill>
                  <a:schemeClr val="tx2"/>
                </a:solidFill>
                <a:latin typeface="Times New Roman" panose="02020603050405020304" pitchFamily="18" charset="0"/>
              </a:defRPr>
            </a:lvl8pPr>
            <a:lvl9pPr marL="1828800" algn="ctr" eaLnBrk="0" fontAlgn="base" hangingPunct="0">
              <a:spcBef>
                <a:spcPct val="0"/>
              </a:spcBef>
              <a:spcAft>
                <a:spcPct val="0"/>
              </a:spcAft>
              <a:defRPr sz="4400">
                <a:solidFill>
                  <a:schemeClr val="tx2"/>
                </a:solidFill>
                <a:latin typeface="Times New Roman" panose="02020603050405020304" pitchFamily="18" charset="0"/>
              </a:defRPr>
            </a:lvl9pPr>
          </a:lstStyle>
          <a:p>
            <a:endParaRPr lang="en-US" altLang="en-US">
              <a:latin typeface="Arial" panose="020B0604020202020204" pitchFamily="34" charset="0"/>
            </a:endParaRPr>
          </a:p>
        </p:txBody>
      </p:sp>
      <p:sp>
        <p:nvSpPr>
          <p:cNvPr id="322563" name="Rectangle 3">
            <a:extLst>
              <a:ext uri="{FF2B5EF4-FFF2-40B4-BE49-F238E27FC236}">
                <a16:creationId xmlns:a16="http://schemas.microsoft.com/office/drawing/2014/main" id="{B0B28CEB-CA02-619A-6928-DB58FC898C8E}"/>
              </a:ext>
            </a:extLst>
          </p:cNvPr>
          <p:cNvSpPr>
            <a:spLocks noChangeArrowheads="1"/>
          </p:cNvSpPr>
          <p:nvPr/>
        </p:nvSpPr>
        <p:spPr bwMode="auto">
          <a:xfrm>
            <a:off x="1371600" y="5410200"/>
            <a:ext cx="70866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defRPr sz="3200">
                <a:solidFill>
                  <a:schemeClr val="tx1"/>
                </a:solidFill>
                <a:latin typeface="Times New Roman" panose="02020603050405020304" pitchFamily="18" charset="0"/>
              </a:defRPr>
            </a:lvl1pPr>
            <a:lvl2pPr>
              <a:spcBef>
                <a:spcPct val="20000"/>
              </a:spcBef>
              <a:defRPr sz="2800">
                <a:solidFill>
                  <a:schemeClr val="tx1"/>
                </a:solidFill>
                <a:latin typeface="Times New Roman" panose="02020603050405020304" pitchFamily="18" charset="0"/>
              </a:defRPr>
            </a:lvl2pPr>
            <a:lvl3pPr>
              <a:spcBef>
                <a:spcPct val="20000"/>
              </a:spcBef>
              <a:defRPr sz="2400">
                <a:solidFill>
                  <a:schemeClr val="tx1"/>
                </a:solidFill>
                <a:latin typeface="Times New Roman" panose="02020603050405020304" pitchFamily="18" charset="0"/>
              </a:defRPr>
            </a:lvl3pPr>
            <a:lvl4pPr>
              <a:spcBef>
                <a:spcPct val="20000"/>
              </a:spcBef>
              <a:defRPr sz="2000">
                <a:solidFill>
                  <a:schemeClr val="tx1"/>
                </a:solidFill>
                <a:latin typeface="Times New Roman" panose="02020603050405020304" pitchFamily="18" charset="0"/>
              </a:defRPr>
            </a:lvl4pPr>
            <a:lvl5pPr>
              <a:spcBef>
                <a:spcPct val="20000"/>
              </a:spcBef>
              <a:defRPr sz="2000">
                <a:solidFill>
                  <a:schemeClr val="tx1"/>
                </a:solidFill>
                <a:latin typeface="Times New Roman" panose="02020603050405020304" pitchFamily="18" charset="0"/>
              </a:defRPr>
            </a:lvl5pPr>
            <a:lvl6pPr algn="ctr" eaLnBrk="0" fontAlgn="base" hangingPunct="0">
              <a:spcBef>
                <a:spcPct val="20000"/>
              </a:spcBef>
              <a:spcAft>
                <a:spcPct val="0"/>
              </a:spcAft>
              <a:defRPr sz="2000">
                <a:solidFill>
                  <a:schemeClr val="tx1"/>
                </a:solidFill>
                <a:latin typeface="Times New Roman" panose="02020603050405020304" pitchFamily="18" charset="0"/>
              </a:defRPr>
            </a:lvl6pPr>
            <a:lvl7pPr algn="ctr" eaLnBrk="0" fontAlgn="base" hangingPunct="0">
              <a:spcBef>
                <a:spcPct val="20000"/>
              </a:spcBef>
              <a:spcAft>
                <a:spcPct val="0"/>
              </a:spcAft>
              <a:defRPr sz="2000">
                <a:solidFill>
                  <a:schemeClr val="tx1"/>
                </a:solidFill>
                <a:latin typeface="Times New Roman" panose="02020603050405020304" pitchFamily="18" charset="0"/>
              </a:defRPr>
            </a:lvl7pPr>
            <a:lvl8pPr algn="ctr" eaLnBrk="0" fontAlgn="base" hangingPunct="0">
              <a:spcBef>
                <a:spcPct val="20000"/>
              </a:spcBef>
              <a:spcAft>
                <a:spcPct val="0"/>
              </a:spcAft>
              <a:defRPr sz="2000">
                <a:solidFill>
                  <a:schemeClr val="tx1"/>
                </a:solidFill>
                <a:latin typeface="Times New Roman" panose="02020603050405020304" pitchFamily="18" charset="0"/>
              </a:defRPr>
            </a:lvl8pPr>
            <a:lvl9pPr algn="ctr" eaLnBrk="0" fontAlgn="base" hangingPunct="0">
              <a:spcBef>
                <a:spcPct val="20000"/>
              </a:spcBef>
              <a:spcAft>
                <a:spcPct val="0"/>
              </a:spcAft>
              <a:defRPr sz="2000">
                <a:solidFill>
                  <a:schemeClr val="tx1"/>
                </a:solidFill>
                <a:latin typeface="Times New Roman" panose="02020603050405020304" pitchFamily="18" charset="0"/>
              </a:defRPr>
            </a:lvl9pPr>
          </a:lstStyle>
          <a:p>
            <a:pPr algn="l">
              <a:lnSpc>
                <a:spcPct val="70000"/>
              </a:lnSpc>
              <a:spcBef>
                <a:spcPct val="50000"/>
              </a:spcBef>
              <a:buClr>
                <a:srgbClr val="CC0000"/>
              </a:buClr>
              <a:buFontTx/>
              <a:buChar char="•"/>
            </a:pPr>
            <a:endParaRPr lang="en-US" altLang="en-US" sz="2400">
              <a:latin typeface="Arial" panose="020B0604020202020204" pitchFamily="34" charset="0"/>
            </a:endParaRPr>
          </a:p>
        </p:txBody>
      </p:sp>
      <p:pic>
        <p:nvPicPr>
          <p:cNvPr id="322564" name="Picture 4">
            <a:extLst>
              <a:ext uri="{FF2B5EF4-FFF2-40B4-BE49-F238E27FC236}">
                <a16:creationId xmlns:a16="http://schemas.microsoft.com/office/drawing/2014/main" id="{FC02FFC3-1AF5-B7B6-9B76-306A2500962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809625" cy="6858000"/>
          </a:xfrm>
          <a:prstGeom prst="rect">
            <a:avLst/>
          </a:prstGeom>
          <a:noFill/>
          <a:extLst>
            <a:ext uri="{909E8E84-426E-40DD-AFC4-6F175D3DCCD1}">
              <a14:hiddenFill xmlns:a14="http://schemas.microsoft.com/office/drawing/2010/main">
                <a:solidFill>
                  <a:srgbClr val="FFFFFF"/>
                </a:solidFill>
              </a14:hiddenFill>
            </a:ext>
          </a:extLst>
        </p:spPr>
      </p:pic>
      <p:sp>
        <p:nvSpPr>
          <p:cNvPr id="322565" name="Text Box 5">
            <a:extLst>
              <a:ext uri="{FF2B5EF4-FFF2-40B4-BE49-F238E27FC236}">
                <a16:creationId xmlns:a16="http://schemas.microsoft.com/office/drawing/2014/main" id="{A0E87CBF-74C6-23AC-B981-76EF72DAA5CF}"/>
              </a:ext>
            </a:extLst>
          </p:cNvPr>
          <p:cNvSpPr txBox="1">
            <a:spLocks noChangeArrowheads="1"/>
          </p:cNvSpPr>
          <p:nvPr/>
        </p:nvSpPr>
        <p:spPr bwMode="auto">
          <a:xfrm>
            <a:off x="838200" y="1676400"/>
            <a:ext cx="8153400"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65138" indent="-357188" algn="l">
              <a:defRPr sz="2400">
                <a:solidFill>
                  <a:schemeClr val="tx1"/>
                </a:solidFill>
                <a:latin typeface="Times New Roman" panose="02020603050405020304" pitchFamily="18" charset="0"/>
              </a:defRPr>
            </a:lvl1pPr>
            <a:lvl2pPr marL="806450" indent="-227013" algn="l">
              <a:defRPr sz="2400">
                <a:solidFill>
                  <a:schemeClr val="tx1"/>
                </a:solidFill>
                <a:latin typeface="Times New Roman" panose="02020603050405020304" pitchFamily="18" charset="0"/>
              </a:defRPr>
            </a:lvl2pPr>
            <a:lvl3pPr marL="920750" algn="l">
              <a:defRPr sz="2400">
                <a:solidFill>
                  <a:schemeClr val="tx1"/>
                </a:solidFill>
                <a:latin typeface="Times New Roman" panose="02020603050405020304" pitchFamily="18" charset="0"/>
              </a:defRPr>
            </a:lvl3pPr>
            <a:lvl4pPr algn="l">
              <a:defRPr sz="2400">
                <a:solidFill>
                  <a:schemeClr val="tx1"/>
                </a:solidFill>
                <a:latin typeface="Times New Roman" panose="02020603050405020304" pitchFamily="18" charset="0"/>
              </a:defRPr>
            </a:lvl4pPr>
            <a:lvl5pPr algn="l">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a:buClr>
                <a:srgbClr val="FF0000"/>
              </a:buClr>
              <a:buSzPct val="150000"/>
              <a:buFont typeface="Verdana" panose="020B0604030504040204" pitchFamily="34" charset="0"/>
              <a:buChar char="●"/>
            </a:pPr>
            <a:r>
              <a:rPr lang="en-US" altLang="en-US" b="1">
                <a:latin typeface="Arial" panose="020B0604020202020204" pitchFamily="34" charset="0"/>
              </a:rPr>
              <a:t>OLMS Performs Four Types of Activities:</a:t>
            </a:r>
          </a:p>
          <a:p>
            <a:pPr algn="ctr"/>
            <a:endParaRPr lang="en-US" altLang="en-US" b="1">
              <a:latin typeface="Arial" panose="020B0604020202020204" pitchFamily="34" charset="0"/>
            </a:endParaRPr>
          </a:p>
          <a:p>
            <a:pPr>
              <a:buClr>
                <a:srgbClr val="FF0000"/>
              </a:buClr>
              <a:buSzPct val="150000"/>
              <a:buFont typeface="Arial" panose="020B0604020202020204" pitchFamily="34" charset="0"/>
              <a:buNone/>
            </a:pPr>
            <a:endParaRPr lang="en-US" altLang="en-US" b="1">
              <a:latin typeface="Arial" panose="020B0604020202020204" pitchFamily="34" charset="0"/>
            </a:endParaRPr>
          </a:p>
        </p:txBody>
      </p:sp>
      <p:sp>
        <p:nvSpPr>
          <p:cNvPr id="322566" name="Text Box 6">
            <a:extLst>
              <a:ext uri="{FF2B5EF4-FFF2-40B4-BE49-F238E27FC236}">
                <a16:creationId xmlns:a16="http://schemas.microsoft.com/office/drawing/2014/main" id="{A11BAC00-FE47-9CE2-A2BA-D4C8FB5EE807}"/>
              </a:ext>
            </a:extLst>
          </p:cNvPr>
          <p:cNvSpPr txBox="1">
            <a:spLocks noChangeArrowheads="1"/>
          </p:cNvSpPr>
          <p:nvPr/>
        </p:nvSpPr>
        <p:spPr bwMode="auto">
          <a:xfrm>
            <a:off x="914400" y="381000"/>
            <a:ext cx="7315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b="1">
                <a:solidFill>
                  <a:srgbClr val="0000FF"/>
                </a:solidFill>
                <a:latin typeface="Arial" panose="020B0604020202020204" pitchFamily="34" charset="0"/>
              </a:rPr>
              <a:t>OLMS </a:t>
            </a:r>
            <a:r>
              <a:rPr lang="en-US" altLang="en-US">
                <a:solidFill>
                  <a:schemeClr val="tx2"/>
                </a:solidFill>
                <a:latin typeface="Times New Roman" panose="02020603050405020304" pitchFamily="18" charset="0"/>
              </a:rPr>
              <a:t> </a:t>
            </a:r>
            <a:r>
              <a:rPr lang="en-US" altLang="en-US" sz="3200" b="1">
                <a:solidFill>
                  <a:schemeClr val="tx2"/>
                </a:solidFill>
                <a:latin typeface="Arial" panose="020B0604020202020204" pitchFamily="34" charset="0"/>
              </a:rPr>
              <a:t>Activities</a:t>
            </a:r>
            <a:r>
              <a:rPr lang="en-US" altLang="en-US">
                <a:latin typeface="Times New Roman" panose="02020603050405020304" pitchFamily="18" charset="0"/>
              </a:rPr>
              <a:t> </a:t>
            </a:r>
            <a:endParaRPr lang="en-US" altLang="en-US" sz="3200" b="1">
              <a:solidFill>
                <a:srgbClr val="0000FF"/>
              </a:solidFill>
              <a:latin typeface="Arial" panose="020B0604020202020204" pitchFamily="34" charset="0"/>
            </a:endParaRPr>
          </a:p>
        </p:txBody>
      </p:sp>
      <p:sp>
        <p:nvSpPr>
          <p:cNvPr id="322567" name="Text Box 7">
            <a:extLst>
              <a:ext uri="{FF2B5EF4-FFF2-40B4-BE49-F238E27FC236}">
                <a16:creationId xmlns:a16="http://schemas.microsoft.com/office/drawing/2014/main" id="{73FE7DFE-1505-C55F-6D17-D5684901E66C}"/>
              </a:ext>
            </a:extLst>
          </p:cNvPr>
          <p:cNvSpPr txBox="1">
            <a:spLocks noChangeArrowheads="1"/>
          </p:cNvSpPr>
          <p:nvPr/>
        </p:nvSpPr>
        <p:spPr bwMode="auto">
          <a:xfrm>
            <a:off x="914400" y="2362200"/>
            <a:ext cx="8001000" cy="3195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914400" indent="-457200" algn="l">
              <a:defRPr sz="2400">
                <a:solidFill>
                  <a:schemeClr val="tx1"/>
                </a:solidFill>
                <a:latin typeface="Times New Roman" panose="02020603050405020304" pitchFamily="18" charset="0"/>
              </a:defRPr>
            </a:lvl1pPr>
            <a:lvl2pPr marL="1028700" algn="l">
              <a:defRPr sz="2400">
                <a:solidFill>
                  <a:schemeClr val="tx1"/>
                </a:solidFill>
                <a:latin typeface="Times New Roman" panose="02020603050405020304" pitchFamily="18" charset="0"/>
              </a:defRPr>
            </a:lvl2pPr>
            <a:lvl3pPr marL="1143000" algn="l">
              <a:defRPr sz="2400">
                <a:solidFill>
                  <a:schemeClr val="tx1"/>
                </a:solidFill>
                <a:latin typeface="Times New Roman" panose="02020603050405020304" pitchFamily="18" charset="0"/>
              </a:defRPr>
            </a:lvl3pPr>
            <a:lvl4pPr algn="l">
              <a:defRPr sz="2400">
                <a:solidFill>
                  <a:schemeClr val="tx1"/>
                </a:solidFill>
                <a:latin typeface="Times New Roman" panose="02020603050405020304" pitchFamily="18" charset="0"/>
              </a:defRPr>
            </a:lvl4pPr>
            <a:lvl5pPr algn="l">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a:buClr>
                <a:srgbClr val="FF0000"/>
              </a:buClr>
              <a:buSzPct val="150000"/>
              <a:buFont typeface="Times New Roman" panose="02020603050405020304" pitchFamily="18" charset="0"/>
              <a:buChar char="–"/>
            </a:pPr>
            <a:r>
              <a:rPr lang="en-US" altLang="en-US" b="1">
                <a:latin typeface="Arial" panose="020B0604020202020204" pitchFamily="34" charset="0"/>
              </a:rPr>
              <a:t>Public Disclosure of Reports</a:t>
            </a:r>
          </a:p>
          <a:p>
            <a:endParaRPr lang="en-US" altLang="en-US" b="1">
              <a:latin typeface="Arial" panose="020B0604020202020204" pitchFamily="34" charset="0"/>
            </a:endParaRPr>
          </a:p>
          <a:p>
            <a:pPr>
              <a:buClr>
                <a:srgbClr val="FF0000"/>
              </a:buClr>
              <a:buSzPct val="150000"/>
              <a:buFont typeface="Times New Roman" panose="02020603050405020304" pitchFamily="18" charset="0"/>
              <a:buChar char="–"/>
            </a:pPr>
            <a:r>
              <a:rPr lang="en-US" altLang="en-US" b="1">
                <a:latin typeface="Arial" panose="020B0604020202020204" pitchFamily="34" charset="0"/>
              </a:rPr>
              <a:t>Compliance Audits</a:t>
            </a:r>
          </a:p>
          <a:p>
            <a:endParaRPr lang="en-US" altLang="en-US" b="1">
              <a:latin typeface="Arial" panose="020B0604020202020204" pitchFamily="34" charset="0"/>
            </a:endParaRPr>
          </a:p>
          <a:p>
            <a:pPr>
              <a:buClr>
                <a:srgbClr val="FF0000"/>
              </a:buClr>
              <a:buSzPct val="150000"/>
              <a:buFont typeface="Times New Roman" panose="02020603050405020304" pitchFamily="18" charset="0"/>
              <a:buChar char="–"/>
            </a:pPr>
            <a:r>
              <a:rPr lang="en-US" altLang="en-US" b="1">
                <a:latin typeface="Arial" panose="020B0604020202020204" pitchFamily="34" charset="0"/>
              </a:rPr>
              <a:t>Investigations (Civil and Criminal)</a:t>
            </a:r>
          </a:p>
          <a:p>
            <a:endParaRPr lang="en-US" altLang="en-US" b="1">
              <a:latin typeface="Arial" panose="020B0604020202020204" pitchFamily="34" charset="0"/>
            </a:endParaRPr>
          </a:p>
          <a:p>
            <a:pPr>
              <a:buClr>
                <a:srgbClr val="FF0000"/>
              </a:buClr>
              <a:buSzPct val="150000"/>
              <a:buFont typeface="Times New Roman" panose="02020603050405020304" pitchFamily="18" charset="0"/>
              <a:buChar char="–"/>
            </a:pPr>
            <a:r>
              <a:rPr lang="en-US" altLang="en-US" b="1">
                <a:latin typeface="Arial" panose="020B0604020202020204" pitchFamily="34" charset="0"/>
              </a:rPr>
              <a:t>Education and Compliance Assistance</a:t>
            </a:r>
          </a:p>
          <a:p>
            <a:pPr>
              <a:spcBef>
                <a:spcPct val="50000"/>
              </a:spcBef>
            </a:pPr>
            <a:endParaRPr lang="en-US"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6591F6E4-B76B-B8C0-0AE0-E877A1635225}"/>
              </a:ext>
            </a:extLst>
          </p:cNvPr>
          <p:cNvSpPr>
            <a:spLocks noChangeArrowheads="1"/>
          </p:cNvSpPr>
          <p:nvPr/>
        </p:nvSpPr>
        <p:spPr bwMode="auto">
          <a:xfrm>
            <a:off x="685800" y="304800"/>
            <a:ext cx="77724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4400">
                <a:solidFill>
                  <a:schemeClr val="tx2"/>
                </a:solidFill>
                <a:latin typeface="Times New Roman" panose="02020603050405020304" pitchFamily="18" charset="0"/>
              </a:defRPr>
            </a:lvl1pPr>
            <a:lvl2pPr>
              <a:defRPr sz="4400">
                <a:solidFill>
                  <a:schemeClr val="tx2"/>
                </a:solidFill>
                <a:latin typeface="Times New Roman" panose="02020603050405020304" pitchFamily="18" charset="0"/>
              </a:defRPr>
            </a:lvl2pPr>
            <a:lvl3pPr>
              <a:defRPr sz="4400">
                <a:solidFill>
                  <a:schemeClr val="tx2"/>
                </a:solidFill>
                <a:latin typeface="Times New Roman" panose="02020603050405020304" pitchFamily="18" charset="0"/>
              </a:defRPr>
            </a:lvl3pPr>
            <a:lvl4pPr>
              <a:defRPr sz="4400">
                <a:solidFill>
                  <a:schemeClr val="tx2"/>
                </a:solidFill>
                <a:latin typeface="Times New Roman" panose="02020603050405020304" pitchFamily="18" charset="0"/>
              </a:defRPr>
            </a:lvl4pPr>
            <a:lvl5pPr>
              <a:defRPr sz="4400">
                <a:solidFill>
                  <a:schemeClr val="tx2"/>
                </a:solidFill>
                <a:latin typeface="Times New Roman" panose="02020603050405020304" pitchFamily="18" charset="0"/>
              </a:defRPr>
            </a:lvl5pPr>
            <a:lvl6pPr marL="457200" algn="ctr" eaLnBrk="0" fontAlgn="base" hangingPunct="0">
              <a:spcBef>
                <a:spcPct val="0"/>
              </a:spcBef>
              <a:spcAft>
                <a:spcPct val="0"/>
              </a:spcAft>
              <a:defRPr sz="4400">
                <a:solidFill>
                  <a:schemeClr val="tx2"/>
                </a:solidFill>
                <a:latin typeface="Times New Roman" panose="02020603050405020304" pitchFamily="18" charset="0"/>
              </a:defRPr>
            </a:lvl6pPr>
            <a:lvl7pPr marL="914400" algn="ctr" eaLnBrk="0" fontAlgn="base" hangingPunct="0">
              <a:spcBef>
                <a:spcPct val="0"/>
              </a:spcBef>
              <a:spcAft>
                <a:spcPct val="0"/>
              </a:spcAft>
              <a:defRPr sz="4400">
                <a:solidFill>
                  <a:schemeClr val="tx2"/>
                </a:solidFill>
                <a:latin typeface="Times New Roman" panose="02020603050405020304" pitchFamily="18" charset="0"/>
              </a:defRPr>
            </a:lvl7pPr>
            <a:lvl8pPr marL="1371600" algn="ctr" eaLnBrk="0" fontAlgn="base" hangingPunct="0">
              <a:spcBef>
                <a:spcPct val="0"/>
              </a:spcBef>
              <a:spcAft>
                <a:spcPct val="0"/>
              </a:spcAft>
              <a:defRPr sz="4400">
                <a:solidFill>
                  <a:schemeClr val="tx2"/>
                </a:solidFill>
                <a:latin typeface="Times New Roman" panose="02020603050405020304" pitchFamily="18" charset="0"/>
              </a:defRPr>
            </a:lvl8pPr>
            <a:lvl9pPr marL="1828800" algn="ctr" eaLnBrk="0" fontAlgn="base" hangingPunct="0">
              <a:spcBef>
                <a:spcPct val="0"/>
              </a:spcBef>
              <a:spcAft>
                <a:spcPct val="0"/>
              </a:spcAft>
              <a:defRPr sz="4400">
                <a:solidFill>
                  <a:schemeClr val="tx2"/>
                </a:solidFill>
                <a:latin typeface="Times New Roman" panose="02020603050405020304" pitchFamily="18" charset="0"/>
              </a:defRPr>
            </a:lvl9pPr>
          </a:lstStyle>
          <a:p>
            <a:endParaRPr lang="en-US" altLang="en-US">
              <a:latin typeface="Arial" panose="020B0604020202020204" pitchFamily="34" charset="0"/>
            </a:endParaRPr>
          </a:p>
        </p:txBody>
      </p:sp>
      <p:sp>
        <p:nvSpPr>
          <p:cNvPr id="5123" name="Rectangle 3">
            <a:extLst>
              <a:ext uri="{FF2B5EF4-FFF2-40B4-BE49-F238E27FC236}">
                <a16:creationId xmlns:a16="http://schemas.microsoft.com/office/drawing/2014/main" id="{2354ABA0-C455-1AE2-88CC-3C1938049DAC}"/>
              </a:ext>
            </a:extLst>
          </p:cNvPr>
          <p:cNvSpPr>
            <a:spLocks noChangeArrowheads="1"/>
          </p:cNvSpPr>
          <p:nvPr/>
        </p:nvSpPr>
        <p:spPr bwMode="auto">
          <a:xfrm>
            <a:off x="1371600" y="1676400"/>
            <a:ext cx="7086600" cy="42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225425" indent="-225425">
              <a:spcBef>
                <a:spcPct val="20000"/>
              </a:spcBef>
              <a:defRPr sz="3200">
                <a:solidFill>
                  <a:schemeClr val="tx1"/>
                </a:solidFill>
                <a:latin typeface="Times New Roman" panose="02020603050405020304" pitchFamily="18" charset="0"/>
              </a:defRPr>
            </a:lvl1pPr>
            <a:lvl2pPr marL="447675">
              <a:spcBef>
                <a:spcPct val="20000"/>
              </a:spcBef>
              <a:defRPr sz="2800">
                <a:solidFill>
                  <a:schemeClr val="tx1"/>
                </a:solidFill>
                <a:latin typeface="Times New Roman" panose="02020603050405020304" pitchFamily="18" charset="0"/>
              </a:defRPr>
            </a:lvl2pPr>
            <a:lvl3pPr>
              <a:spcBef>
                <a:spcPct val="20000"/>
              </a:spcBef>
              <a:defRPr sz="2400">
                <a:solidFill>
                  <a:schemeClr val="tx1"/>
                </a:solidFill>
                <a:latin typeface="Times New Roman" panose="02020603050405020304" pitchFamily="18" charset="0"/>
              </a:defRPr>
            </a:lvl3pPr>
            <a:lvl4pPr>
              <a:spcBef>
                <a:spcPct val="20000"/>
              </a:spcBef>
              <a:defRPr sz="2000">
                <a:solidFill>
                  <a:schemeClr val="tx1"/>
                </a:solidFill>
                <a:latin typeface="Times New Roman" panose="02020603050405020304" pitchFamily="18" charset="0"/>
              </a:defRPr>
            </a:lvl4pPr>
            <a:lvl5pPr>
              <a:spcBef>
                <a:spcPct val="20000"/>
              </a:spcBef>
              <a:defRPr sz="2000">
                <a:solidFill>
                  <a:schemeClr val="tx1"/>
                </a:solidFill>
                <a:latin typeface="Times New Roman" panose="02020603050405020304" pitchFamily="18" charset="0"/>
              </a:defRPr>
            </a:lvl5pPr>
            <a:lvl6pPr algn="ctr" eaLnBrk="0" fontAlgn="base" hangingPunct="0">
              <a:spcBef>
                <a:spcPct val="20000"/>
              </a:spcBef>
              <a:spcAft>
                <a:spcPct val="0"/>
              </a:spcAft>
              <a:defRPr sz="2000">
                <a:solidFill>
                  <a:schemeClr val="tx1"/>
                </a:solidFill>
                <a:latin typeface="Times New Roman" panose="02020603050405020304" pitchFamily="18" charset="0"/>
              </a:defRPr>
            </a:lvl6pPr>
            <a:lvl7pPr algn="ctr" eaLnBrk="0" fontAlgn="base" hangingPunct="0">
              <a:spcBef>
                <a:spcPct val="20000"/>
              </a:spcBef>
              <a:spcAft>
                <a:spcPct val="0"/>
              </a:spcAft>
              <a:defRPr sz="2000">
                <a:solidFill>
                  <a:schemeClr val="tx1"/>
                </a:solidFill>
                <a:latin typeface="Times New Roman" panose="02020603050405020304" pitchFamily="18" charset="0"/>
              </a:defRPr>
            </a:lvl7pPr>
            <a:lvl8pPr algn="ctr" eaLnBrk="0" fontAlgn="base" hangingPunct="0">
              <a:spcBef>
                <a:spcPct val="20000"/>
              </a:spcBef>
              <a:spcAft>
                <a:spcPct val="0"/>
              </a:spcAft>
              <a:defRPr sz="2000">
                <a:solidFill>
                  <a:schemeClr val="tx1"/>
                </a:solidFill>
                <a:latin typeface="Times New Roman" panose="02020603050405020304" pitchFamily="18" charset="0"/>
              </a:defRPr>
            </a:lvl8pPr>
            <a:lvl9pPr algn="ctr" eaLnBrk="0" fontAlgn="base" hangingPunct="0">
              <a:spcBef>
                <a:spcPct val="20000"/>
              </a:spcBef>
              <a:spcAft>
                <a:spcPct val="0"/>
              </a:spcAft>
              <a:defRPr sz="2000">
                <a:solidFill>
                  <a:schemeClr val="tx1"/>
                </a:solidFill>
                <a:latin typeface="Times New Roman" panose="02020603050405020304" pitchFamily="18" charset="0"/>
              </a:defRPr>
            </a:lvl9pPr>
          </a:lstStyle>
          <a:p>
            <a:endParaRPr lang="en-US" altLang="en-US" sz="2400">
              <a:latin typeface="Arial" panose="020B0604020202020204" pitchFamily="34" charset="0"/>
            </a:endParaRPr>
          </a:p>
        </p:txBody>
      </p:sp>
      <p:pic>
        <p:nvPicPr>
          <p:cNvPr id="5124" name="Picture 4">
            <a:extLst>
              <a:ext uri="{FF2B5EF4-FFF2-40B4-BE49-F238E27FC236}">
                <a16:creationId xmlns:a16="http://schemas.microsoft.com/office/drawing/2014/main" id="{EBFC466A-63BF-3156-4F12-2A5306D021B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809625" cy="6858000"/>
          </a:xfrm>
          <a:prstGeom prst="rect">
            <a:avLst/>
          </a:prstGeom>
          <a:noFill/>
          <a:extLst>
            <a:ext uri="{909E8E84-426E-40DD-AFC4-6F175D3DCCD1}">
              <a14:hiddenFill xmlns:a14="http://schemas.microsoft.com/office/drawing/2010/main">
                <a:solidFill>
                  <a:srgbClr val="FFFFFF"/>
                </a:solidFill>
              </a14:hiddenFill>
            </a:ext>
          </a:extLst>
        </p:spPr>
      </p:pic>
      <p:sp>
        <p:nvSpPr>
          <p:cNvPr id="5126" name="Rectangle 6">
            <a:extLst>
              <a:ext uri="{FF2B5EF4-FFF2-40B4-BE49-F238E27FC236}">
                <a16:creationId xmlns:a16="http://schemas.microsoft.com/office/drawing/2014/main" id="{AEB187F6-081D-EDB9-CA88-B4322DD407BE}"/>
              </a:ext>
            </a:extLst>
          </p:cNvPr>
          <p:cNvSpPr>
            <a:spLocks noChangeArrowheads="1"/>
          </p:cNvSpPr>
          <p:nvPr/>
        </p:nvSpPr>
        <p:spPr bwMode="auto">
          <a:xfrm>
            <a:off x="990600" y="381000"/>
            <a:ext cx="73152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800" b="1">
                <a:solidFill>
                  <a:srgbClr val="0000FF"/>
                </a:solidFill>
                <a:latin typeface="Arial" panose="020B0604020202020204" pitchFamily="34" charset="0"/>
              </a:rPr>
              <a:t>OLMS  Activities - Public Disclosure</a:t>
            </a:r>
          </a:p>
        </p:txBody>
      </p:sp>
      <p:sp>
        <p:nvSpPr>
          <p:cNvPr id="5127" name="Text Box 7">
            <a:extLst>
              <a:ext uri="{FF2B5EF4-FFF2-40B4-BE49-F238E27FC236}">
                <a16:creationId xmlns:a16="http://schemas.microsoft.com/office/drawing/2014/main" id="{C08E3446-4139-ADF3-E389-3E07A75F2243}"/>
              </a:ext>
            </a:extLst>
          </p:cNvPr>
          <p:cNvSpPr txBox="1">
            <a:spLocks noChangeArrowheads="1"/>
          </p:cNvSpPr>
          <p:nvPr/>
        </p:nvSpPr>
        <p:spPr bwMode="auto">
          <a:xfrm>
            <a:off x="1143000" y="1066800"/>
            <a:ext cx="7391400" cy="6773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20000"/>
              </a:spcBef>
              <a:buClr>
                <a:schemeClr val="tx2"/>
              </a:buClr>
              <a:buFont typeface="Wingdings" panose="05000000000000000000" pitchFamily="2" charset="2"/>
              <a:buNone/>
            </a:pPr>
            <a:r>
              <a:rPr lang="en-US" altLang="en-US" b="1">
                <a:solidFill>
                  <a:srgbClr val="FF0000"/>
                </a:solidFill>
                <a:latin typeface="Arial" panose="020B0604020202020204" pitchFamily="34" charset="0"/>
                <a:cs typeface="Times New Roman" panose="02020603050405020304" pitchFamily="18" charset="0"/>
              </a:rPr>
              <a:t>   </a:t>
            </a:r>
          </a:p>
          <a:p>
            <a:pPr lvl="1" algn="l">
              <a:spcBef>
                <a:spcPct val="20000"/>
              </a:spcBef>
              <a:buClr>
                <a:srgbClr val="FF0000"/>
              </a:buClr>
              <a:buSzPct val="150000"/>
              <a:buFont typeface="Arial" panose="020B0604020202020204" pitchFamily="34" charset="0"/>
              <a:buChar char=""/>
            </a:pPr>
            <a:r>
              <a:rPr lang="en-US" altLang="en-US" b="1">
                <a:latin typeface="Arial" panose="020B0604020202020204" pitchFamily="34" charset="0"/>
                <a:cs typeface="Times New Roman" panose="02020603050405020304" pitchFamily="18" charset="0"/>
              </a:rPr>
              <a:t> 	Unions must file financial reports with 	OLMS annually.</a:t>
            </a:r>
          </a:p>
          <a:p>
            <a:pPr lvl="1" algn="l">
              <a:spcBef>
                <a:spcPct val="20000"/>
              </a:spcBef>
              <a:buClr>
                <a:srgbClr val="FF0000"/>
              </a:buClr>
              <a:buSzPct val="150000"/>
              <a:buFont typeface="Arial" panose="020B0604020202020204" pitchFamily="34" charset="0"/>
              <a:buChar char=""/>
            </a:pPr>
            <a:endParaRPr lang="en-US" altLang="en-US" b="1">
              <a:latin typeface="Arial" panose="020B0604020202020204" pitchFamily="34" charset="0"/>
              <a:cs typeface="Times New Roman" panose="02020603050405020304" pitchFamily="18" charset="0"/>
            </a:endParaRPr>
          </a:p>
          <a:p>
            <a:pPr lvl="1" algn="l">
              <a:spcBef>
                <a:spcPct val="20000"/>
              </a:spcBef>
              <a:buClr>
                <a:srgbClr val="FF0000"/>
              </a:buClr>
              <a:buSzPct val="150000"/>
              <a:buFont typeface="Arial" panose="020B0604020202020204" pitchFamily="34" charset="0"/>
              <a:buChar char=""/>
            </a:pPr>
            <a:r>
              <a:rPr lang="en-US" altLang="en-US" b="1">
                <a:latin typeface="Arial" panose="020B0604020202020204" pitchFamily="34" charset="0"/>
                <a:cs typeface="Times New Roman" panose="02020603050405020304" pitchFamily="18" charset="0"/>
              </a:rPr>
              <a:t> 	Employers, labor relations consultants, 	union officers and 	employees, and surety 	companies are also required to file reports 	under	certain circumstances.</a:t>
            </a:r>
          </a:p>
          <a:p>
            <a:pPr lvl="1" algn="l">
              <a:spcBef>
                <a:spcPct val="20000"/>
              </a:spcBef>
              <a:buClr>
                <a:srgbClr val="FF0000"/>
              </a:buClr>
              <a:buSzPct val="150000"/>
              <a:buFont typeface="Arial" panose="020B0604020202020204" pitchFamily="34" charset="0"/>
              <a:buNone/>
            </a:pPr>
            <a:r>
              <a:rPr lang="en-US" altLang="en-US" b="1">
                <a:latin typeface="Arial" panose="020B0604020202020204" pitchFamily="34" charset="0"/>
                <a:cs typeface="Times New Roman" panose="02020603050405020304" pitchFamily="18" charset="0"/>
              </a:rPr>
              <a:t> </a:t>
            </a:r>
          </a:p>
          <a:p>
            <a:pPr lvl="1" algn="l">
              <a:spcBef>
                <a:spcPct val="20000"/>
              </a:spcBef>
              <a:buClr>
                <a:srgbClr val="FF0000"/>
              </a:buClr>
              <a:buSzPct val="150000"/>
              <a:buFont typeface="Arial" panose="020B0604020202020204" pitchFamily="34" charset="0"/>
              <a:buChar char=""/>
            </a:pPr>
            <a:r>
              <a:rPr lang="en-US" altLang="en-US" b="1">
                <a:latin typeface="Arial" panose="020B0604020202020204" pitchFamily="34" charset="0"/>
                <a:cs typeface="Times New Roman" panose="02020603050405020304" pitchFamily="18" charset="0"/>
              </a:rPr>
              <a:t>	Most reports are available on-line and      	can be accessed through our website:</a:t>
            </a:r>
          </a:p>
          <a:p>
            <a:pPr lvl="1">
              <a:spcBef>
                <a:spcPct val="20000"/>
              </a:spcBef>
              <a:buClr>
                <a:srgbClr val="FF0000"/>
              </a:buClr>
              <a:buFont typeface="Arial" panose="020B0604020202020204" pitchFamily="34" charset="0"/>
              <a:buNone/>
            </a:pPr>
            <a:r>
              <a:rPr lang="en-US" altLang="en-US" b="1" i="1">
                <a:solidFill>
                  <a:srgbClr val="FF0000"/>
                </a:solidFill>
                <a:latin typeface="Arial" panose="020B0604020202020204" pitchFamily="34" charset="0"/>
                <a:cs typeface="Times New Roman" panose="02020603050405020304" pitchFamily="18" charset="0"/>
              </a:rPr>
              <a:t>www.unionreports.dol.gov</a:t>
            </a:r>
          </a:p>
          <a:p>
            <a:pPr algn="l">
              <a:spcBef>
                <a:spcPct val="20000"/>
              </a:spcBef>
              <a:buClr>
                <a:srgbClr val="FF0000"/>
              </a:buClr>
              <a:buFont typeface="Arial" panose="020B0604020202020204" pitchFamily="34" charset="0"/>
              <a:buChar char=""/>
            </a:pPr>
            <a:endParaRPr lang="en-US" altLang="en-US" b="1" i="1">
              <a:solidFill>
                <a:srgbClr val="FF0000"/>
              </a:solidFill>
              <a:latin typeface="Arial" panose="020B0604020202020204" pitchFamily="34" charset="0"/>
              <a:cs typeface="Times New Roman" panose="02020603050405020304" pitchFamily="18" charset="0"/>
            </a:endParaRPr>
          </a:p>
          <a:p>
            <a:pPr algn="l">
              <a:spcBef>
                <a:spcPct val="20000"/>
              </a:spcBef>
              <a:buClr>
                <a:srgbClr val="FF0000"/>
              </a:buClr>
              <a:buFont typeface="Arial" panose="020B0604020202020204" pitchFamily="34" charset="0"/>
              <a:buChar char=""/>
            </a:pPr>
            <a:endParaRPr lang="en-US" altLang="en-US" b="1">
              <a:solidFill>
                <a:srgbClr val="FF0000"/>
              </a:solidFill>
              <a:latin typeface="Arial" panose="020B0604020202020204" pitchFamily="34" charset="0"/>
              <a:cs typeface="Times New Roman" panose="02020603050405020304" pitchFamily="18" charset="0"/>
            </a:endParaRPr>
          </a:p>
          <a:p>
            <a:pPr algn="l">
              <a:spcBef>
                <a:spcPct val="20000"/>
              </a:spcBef>
              <a:buClr>
                <a:srgbClr val="FF0000"/>
              </a:buClr>
              <a:buFont typeface="Times New Roman" panose="02020603050405020304" pitchFamily="18" charset="0"/>
              <a:buNone/>
            </a:pPr>
            <a:endParaRPr lang="en-US" altLang="en-US" b="1">
              <a:solidFill>
                <a:srgbClr val="FF0000"/>
              </a:solidFill>
              <a:latin typeface="Arial" panose="020B0604020202020204" pitchFamily="34" charset="0"/>
              <a:cs typeface="Times New Roman" panose="02020603050405020304" pitchFamily="18" charset="0"/>
            </a:endParaRPr>
          </a:p>
          <a:p>
            <a:pPr algn="l">
              <a:spcBef>
                <a:spcPct val="50000"/>
              </a:spcBef>
            </a:pPr>
            <a:endParaRPr lang="en-US" altLang="en-US">
              <a:latin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EB1C9131-6283-CFAF-C5EB-5932DCDAD30F}"/>
              </a:ext>
            </a:extLst>
          </p:cNvPr>
          <p:cNvSpPr>
            <a:spLocks noChangeArrowheads="1"/>
          </p:cNvSpPr>
          <p:nvPr/>
        </p:nvSpPr>
        <p:spPr bwMode="auto">
          <a:xfrm>
            <a:off x="609600" y="304800"/>
            <a:ext cx="77724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4400">
                <a:solidFill>
                  <a:schemeClr val="tx2"/>
                </a:solidFill>
                <a:latin typeface="Times New Roman" panose="02020603050405020304" pitchFamily="18" charset="0"/>
              </a:defRPr>
            </a:lvl1pPr>
            <a:lvl2pPr>
              <a:defRPr sz="4400">
                <a:solidFill>
                  <a:schemeClr val="tx2"/>
                </a:solidFill>
                <a:latin typeface="Times New Roman" panose="02020603050405020304" pitchFamily="18" charset="0"/>
              </a:defRPr>
            </a:lvl2pPr>
            <a:lvl3pPr>
              <a:defRPr sz="4400">
                <a:solidFill>
                  <a:schemeClr val="tx2"/>
                </a:solidFill>
                <a:latin typeface="Times New Roman" panose="02020603050405020304" pitchFamily="18" charset="0"/>
              </a:defRPr>
            </a:lvl3pPr>
            <a:lvl4pPr>
              <a:defRPr sz="4400">
                <a:solidFill>
                  <a:schemeClr val="tx2"/>
                </a:solidFill>
                <a:latin typeface="Times New Roman" panose="02020603050405020304" pitchFamily="18" charset="0"/>
              </a:defRPr>
            </a:lvl4pPr>
            <a:lvl5pPr>
              <a:defRPr sz="4400">
                <a:solidFill>
                  <a:schemeClr val="tx2"/>
                </a:solidFill>
                <a:latin typeface="Times New Roman" panose="02020603050405020304" pitchFamily="18" charset="0"/>
              </a:defRPr>
            </a:lvl5pPr>
            <a:lvl6pPr marL="457200" algn="ctr" eaLnBrk="0" fontAlgn="base" hangingPunct="0">
              <a:spcBef>
                <a:spcPct val="0"/>
              </a:spcBef>
              <a:spcAft>
                <a:spcPct val="0"/>
              </a:spcAft>
              <a:defRPr sz="4400">
                <a:solidFill>
                  <a:schemeClr val="tx2"/>
                </a:solidFill>
                <a:latin typeface="Times New Roman" panose="02020603050405020304" pitchFamily="18" charset="0"/>
              </a:defRPr>
            </a:lvl6pPr>
            <a:lvl7pPr marL="914400" algn="ctr" eaLnBrk="0" fontAlgn="base" hangingPunct="0">
              <a:spcBef>
                <a:spcPct val="0"/>
              </a:spcBef>
              <a:spcAft>
                <a:spcPct val="0"/>
              </a:spcAft>
              <a:defRPr sz="4400">
                <a:solidFill>
                  <a:schemeClr val="tx2"/>
                </a:solidFill>
                <a:latin typeface="Times New Roman" panose="02020603050405020304" pitchFamily="18" charset="0"/>
              </a:defRPr>
            </a:lvl7pPr>
            <a:lvl8pPr marL="1371600" algn="ctr" eaLnBrk="0" fontAlgn="base" hangingPunct="0">
              <a:spcBef>
                <a:spcPct val="0"/>
              </a:spcBef>
              <a:spcAft>
                <a:spcPct val="0"/>
              </a:spcAft>
              <a:defRPr sz="4400">
                <a:solidFill>
                  <a:schemeClr val="tx2"/>
                </a:solidFill>
                <a:latin typeface="Times New Roman" panose="02020603050405020304" pitchFamily="18" charset="0"/>
              </a:defRPr>
            </a:lvl8pPr>
            <a:lvl9pPr marL="1828800" algn="ctr" eaLnBrk="0" fontAlgn="base" hangingPunct="0">
              <a:spcBef>
                <a:spcPct val="0"/>
              </a:spcBef>
              <a:spcAft>
                <a:spcPct val="0"/>
              </a:spcAft>
              <a:defRPr sz="4400">
                <a:solidFill>
                  <a:schemeClr val="tx2"/>
                </a:solidFill>
                <a:latin typeface="Times New Roman" panose="02020603050405020304" pitchFamily="18" charset="0"/>
              </a:defRPr>
            </a:lvl9pPr>
          </a:lstStyle>
          <a:p>
            <a:endParaRPr lang="en-US" altLang="en-US">
              <a:latin typeface="Arial" panose="020B0604020202020204" pitchFamily="34" charset="0"/>
            </a:endParaRPr>
          </a:p>
        </p:txBody>
      </p:sp>
      <p:sp>
        <p:nvSpPr>
          <p:cNvPr id="6147" name="Rectangle 3">
            <a:extLst>
              <a:ext uri="{FF2B5EF4-FFF2-40B4-BE49-F238E27FC236}">
                <a16:creationId xmlns:a16="http://schemas.microsoft.com/office/drawing/2014/main" id="{AC822A74-5A29-63B4-F1E2-D3E401F67476}"/>
              </a:ext>
            </a:extLst>
          </p:cNvPr>
          <p:cNvSpPr>
            <a:spLocks noChangeArrowheads="1"/>
          </p:cNvSpPr>
          <p:nvPr/>
        </p:nvSpPr>
        <p:spPr bwMode="auto">
          <a:xfrm>
            <a:off x="1371600" y="1676400"/>
            <a:ext cx="7086600" cy="42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defRPr sz="3200">
                <a:solidFill>
                  <a:schemeClr val="tx1"/>
                </a:solidFill>
                <a:latin typeface="Times New Roman" panose="02020603050405020304" pitchFamily="18" charset="0"/>
              </a:defRPr>
            </a:lvl1pPr>
            <a:lvl2pPr>
              <a:spcBef>
                <a:spcPct val="20000"/>
              </a:spcBef>
              <a:defRPr sz="2800">
                <a:solidFill>
                  <a:schemeClr val="tx1"/>
                </a:solidFill>
                <a:latin typeface="Times New Roman" panose="02020603050405020304" pitchFamily="18" charset="0"/>
              </a:defRPr>
            </a:lvl2pPr>
            <a:lvl3pPr>
              <a:spcBef>
                <a:spcPct val="20000"/>
              </a:spcBef>
              <a:defRPr sz="2400">
                <a:solidFill>
                  <a:schemeClr val="tx1"/>
                </a:solidFill>
                <a:latin typeface="Times New Roman" panose="02020603050405020304" pitchFamily="18" charset="0"/>
              </a:defRPr>
            </a:lvl3pPr>
            <a:lvl4pPr>
              <a:spcBef>
                <a:spcPct val="20000"/>
              </a:spcBef>
              <a:defRPr sz="2000">
                <a:solidFill>
                  <a:schemeClr val="tx1"/>
                </a:solidFill>
                <a:latin typeface="Times New Roman" panose="02020603050405020304" pitchFamily="18" charset="0"/>
              </a:defRPr>
            </a:lvl4pPr>
            <a:lvl5pPr>
              <a:spcBef>
                <a:spcPct val="20000"/>
              </a:spcBef>
              <a:defRPr sz="2000">
                <a:solidFill>
                  <a:schemeClr val="tx1"/>
                </a:solidFill>
                <a:latin typeface="Times New Roman" panose="02020603050405020304" pitchFamily="18" charset="0"/>
              </a:defRPr>
            </a:lvl5pPr>
            <a:lvl6pPr algn="ctr" eaLnBrk="0" fontAlgn="base" hangingPunct="0">
              <a:spcBef>
                <a:spcPct val="20000"/>
              </a:spcBef>
              <a:spcAft>
                <a:spcPct val="0"/>
              </a:spcAft>
              <a:defRPr sz="2000">
                <a:solidFill>
                  <a:schemeClr val="tx1"/>
                </a:solidFill>
                <a:latin typeface="Times New Roman" panose="02020603050405020304" pitchFamily="18" charset="0"/>
              </a:defRPr>
            </a:lvl6pPr>
            <a:lvl7pPr algn="ctr" eaLnBrk="0" fontAlgn="base" hangingPunct="0">
              <a:spcBef>
                <a:spcPct val="20000"/>
              </a:spcBef>
              <a:spcAft>
                <a:spcPct val="0"/>
              </a:spcAft>
              <a:defRPr sz="2000">
                <a:solidFill>
                  <a:schemeClr val="tx1"/>
                </a:solidFill>
                <a:latin typeface="Times New Roman" panose="02020603050405020304" pitchFamily="18" charset="0"/>
              </a:defRPr>
            </a:lvl7pPr>
            <a:lvl8pPr algn="ctr" eaLnBrk="0" fontAlgn="base" hangingPunct="0">
              <a:spcBef>
                <a:spcPct val="20000"/>
              </a:spcBef>
              <a:spcAft>
                <a:spcPct val="0"/>
              </a:spcAft>
              <a:defRPr sz="2000">
                <a:solidFill>
                  <a:schemeClr val="tx1"/>
                </a:solidFill>
                <a:latin typeface="Times New Roman" panose="02020603050405020304" pitchFamily="18" charset="0"/>
              </a:defRPr>
            </a:lvl8pPr>
            <a:lvl9pPr algn="ctr" eaLnBrk="0" fontAlgn="base" hangingPunct="0">
              <a:spcBef>
                <a:spcPct val="20000"/>
              </a:spcBef>
              <a:spcAft>
                <a:spcPct val="0"/>
              </a:spcAft>
              <a:defRPr sz="2000">
                <a:solidFill>
                  <a:schemeClr val="tx1"/>
                </a:solidFill>
                <a:latin typeface="Times New Roman" panose="02020603050405020304" pitchFamily="18" charset="0"/>
              </a:defRPr>
            </a:lvl9pPr>
          </a:lstStyle>
          <a:p>
            <a:pPr algn="l">
              <a:spcBef>
                <a:spcPct val="50000"/>
              </a:spcBef>
              <a:buClr>
                <a:srgbClr val="FF0000"/>
              </a:buClr>
              <a:buSzPct val="150000"/>
              <a:buFontTx/>
              <a:buChar char="•"/>
            </a:pPr>
            <a:endParaRPr lang="en-US" altLang="en-US" sz="2800" b="1">
              <a:latin typeface="Arial" panose="020B0604020202020204" pitchFamily="34" charset="0"/>
            </a:endParaRPr>
          </a:p>
        </p:txBody>
      </p:sp>
      <p:pic>
        <p:nvPicPr>
          <p:cNvPr id="6148" name="Picture 4">
            <a:extLst>
              <a:ext uri="{FF2B5EF4-FFF2-40B4-BE49-F238E27FC236}">
                <a16:creationId xmlns:a16="http://schemas.microsoft.com/office/drawing/2014/main" id="{15422A76-E5F4-7E9A-9C41-2E0D8BBFB47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809625" cy="6858000"/>
          </a:xfrm>
          <a:prstGeom prst="rect">
            <a:avLst/>
          </a:prstGeom>
          <a:noFill/>
          <a:extLst>
            <a:ext uri="{909E8E84-426E-40DD-AFC4-6F175D3DCCD1}">
              <a14:hiddenFill xmlns:a14="http://schemas.microsoft.com/office/drawing/2010/main">
                <a:solidFill>
                  <a:srgbClr val="FFFFFF"/>
                </a:solidFill>
              </a14:hiddenFill>
            </a:ext>
          </a:extLst>
        </p:spPr>
      </p:pic>
      <p:sp>
        <p:nvSpPr>
          <p:cNvPr id="6150" name="Text Box 6">
            <a:extLst>
              <a:ext uri="{FF2B5EF4-FFF2-40B4-BE49-F238E27FC236}">
                <a16:creationId xmlns:a16="http://schemas.microsoft.com/office/drawing/2014/main" id="{17F47790-2296-1776-674B-CE3770F73E21}"/>
              </a:ext>
            </a:extLst>
          </p:cNvPr>
          <p:cNvSpPr txBox="1">
            <a:spLocks noChangeArrowheads="1"/>
          </p:cNvSpPr>
          <p:nvPr/>
        </p:nvSpPr>
        <p:spPr bwMode="auto">
          <a:xfrm>
            <a:off x="1127125" y="3460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a:latin typeface="Times New Roman" panose="02020603050405020304" pitchFamily="18" charset="0"/>
            </a:endParaRPr>
          </a:p>
        </p:txBody>
      </p:sp>
      <p:sp>
        <p:nvSpPr>
          <p:cNvPr id="6151" name="Text Box 7">
            <a:extLst>
              <a:ext uri="{FF2B5EF4-FFF2-40B4-BE49-F238E27FC236}">
                <a16:creationId xmlns:a16="http://schemas.microsoft.com/office/drawing/2014/main" id="{9DAEA5FE-5ECC-BD82-BFE5-FEEF45241AA3}"/>
              </a:ext>
            </a:extLst>
          </p:cNvPr>
          <p:cNvSpPr txBox="1">
            <a:spLocks noChangeArrowheads="1"/>
          </p:cNvSpPr>
          <p:nvPr/>
        </p:nvSpPr>
        <p:spPr bwMode="auto">
          <a:xfrm>
            <a:off x="1066800" y="381000"/>
            <a:ext cx="72390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800" b="1">
                <a:solidFill>
                  <a:srgbClr val="0000FF"/>
                </a:solidFill>
                <a:latin typeface="Arial" panose="020B0604020202020204" pitchFamily="34" charset="0"/>
              </a:rPr>
              <a:t>OLMS  Activities -</a:t>
            </a:r>
            <a:r>
              <a:rPr lang="en-US" altLang="en-US" sz="2800">
                <a:latin typeface="Arial" panose="020B0604020202020204" pitchFamily="34" charset="0"/>
              </a:rPr>
              <a:t> </a:t>
            </a:r>
            <a:r>
              <a:rPr lang="en-US" altLang="en-US" sz="2800" b="1">
                <a:solidFill>
                  <a:srgbClr val="0000FF"/>
                </a:solidFill>
                <a:latin typeface="Arial" panose="020B0604020202020204" pitchFamily="34" charset="0"/>
              </a:rPr>
              <a:t>Compliance Audits</a:t>
            </a:r>
          </a:p>
        </p:txBody>
      </p:sp>
      <p:sp>
        <p:nvSpPr>
          <p:cNvPr id="6152" name="Text Box 8">
            <a:extLst>
              <a:ext uri="{FF2B5EF4-FFF2-40B4-BE49-F238E27FC236}">
                <a16:creationId xmlns:a16="http://schemas.microsoft.com/office/drawing/2014/main" id="{7DD2F41F-F846-9D70-C6A1-FE7FEAF052F1}"/>
              </a:ext>
            </a:extLst>
          </p:cNvPr>
          <p:cNvSpPr txBox="1">
            <a:spLocks noChangeArrowheads="1"/>
          </p:cNvSpPr>
          <p:nvPr/>
        </p:nvSpPr>
        <p:spPr bwMode="auto">
          <a:xfrm>
            <a:off x="1066800" y="914400"/>
            <a:ext cx="7620000" cy="7431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buClr>
                <a:srgbClr val="FF0000"/>
              </a:buClr>
              <a:buSzPct val="150000"/>
              <a:buFont typeface="Times New Roman" panose="02020603050405020304" pitchFamily="18" charset="0"/>
              <a:buNone/>
            </a:pPr>
            <a:endParaRPr lang="en-US" altLang="en-US" b="1">
              <a:latin typeface="Arial" panose="020B0604020202020204" pitchFamily="34" charset="0"/>
            </a:endParaRPr>
          </a:p>
          <a:p>
            <a:pPr lvl="1" algn="l">
              <a:spcBef>
                <a:spcPct val="50000"/>
              </a:spcBef>
              <a:buClr>
                <a:srgbClr val="FF0000"/>
              </a:buClr>
              <a:buSzPct val="150000"/>
              <a:buFont typeface="Times New Roman" panose="02020603050405020304" pitchFamily="18" charset="0"/>
              <a:buChar char=""/>
            </a:pPr>
            <a:r>
              <a:rPr lang="en-US" altLang="en-US" b="1">
                <a:latin typeface="Arial" panose="020B0604020202020204" pitchFamily="34" charset="0"/>
              </a:rPr>
              <a:t> 	OLMS conducts audits to determine if 	unions are complying with the law. </a:t>
            </a:r>
          </a:p>
          <a:p>
            <a:pPr lvl="1" algn="l">
              <a:spcBef>
                <a:spcPct val="50000"/>
              </a:spcBef>
              <a:buClr>
                <a:srgbClr val="FF0000"/>
              </a:buClr>
              <a:buSzPct val="150000"/>
              <a:buFont typeface="Times New Roman" panose="02020603050405020304" pitchFamily="18" charset="0"/>
              <a:buChar char=""/>
            </a:pPr>
            <a:r>
              <a:rPr lang="en-US" altLang="en-US" b="1">
                <a:latin typeface="Arial" panose="020B0604020202020204" pitchFamily="34" charset="0"/>
              </a:rPr>
              <a:t> 	The Compliance Audit Program (CAP) is 	a streamlined audit designed to account for       	union funds and to verify LMRDA 	compliance.</a:t>
            </a:r>
          </a:p>
          <a:p>
            <a:pPr lvl="1" algn="l">
              <a:spcBef>
                <a:spcPct val="50000"/>
              </a:spcBef>
              <a:buClr>
                <a:srgbClr val="FF0000"/>
              </a:buClr>
              <a:buSzPct val="150000"/>
              <a:buFont typeface="Times New Roman" panose="02020603050405020304" pitchFamily="18" charset="0"/>
              <a:buChar char=""/>
            </a:pPr>
            <a:r>
              <a:rPr lang="en-US" altLang="en-US" b="1">
                <a:latin typeface="Arial" panose="020B0604020202020204" pitchFamily="34" charset="0"/>
              </a:rPr>
              <a:t>	I-CAP is a companion program to audit 	national and international unions.</a:t>
            </a:r>
          </a:p>
          <a:p>
            <a:pPr lvl="1" algn="l">
              <a:spcBef>
                <a:spcPct val="50000"/>
              </a:spcBef>
              <a:buClr>
                <a:srgbClr val="FF0000"/>
              </a:buClr>
              <a:buSzPct val="150000"/>
              <a:buFont typeface="Times New Roman" panose="02020603050405020304" pitchFamily="18" charset="0"/>
              <a:buChar char=""/>
            </a:pPr>
            <a:r>
              <a:rPr lang="en-US" altLang="en-US" b="1">
                <a:latin typeface="Arial" panose="020B0604020202020204" pitchFamily="34" charset="0"/>
              </a:rPr>
              <a:t> 	CAP and I-CAP allow OLMS to provide 	compliance assistance to union officials to 	help them correct problems detected during 	the audit and to prevent future violations.</a:t>
            </a:r>
          </a:p>
          <a:p>
            <a:pPr algn="l"/>
            <a:endParaRPr lang="en-US" altLang="en-US" b="1">
              <a:latin typeface="Arial" panose="020B0604020202020204" pitchFamily="34" charset="0"/>
            </a:endParaRPr>
          </a:p>
          <a:p>
            <a:r>
              <a:rPr lang="en-US" altLang="en-US">
                <a:latin typeface="Times New Roman" panose="02020603050405020304" pitchFamily="18" charset="0"/>
              </a:rPr>
              <a:t>	</a:t>
            </a:r>
          </a:p>
          <a:p>
            <a:r>
              <a:rPr lang="en-US" altLang="en-US">
                <a:latin typeface="Times New Roman" panose="02020603050405020304" pitchFamily="18" charset="0"/>
              </a:rPr>
              <a:t>	</a:t>
            </a:r>
          </a:p>
          <a:p>
            <a:r>
              <a:rPr lang="en-US" altLang="en-US">
                <a:latin typeface="Times New Roman" panose="02020603050405020304" pitchFamily="18" charset="0"/>
              </a:rPr>
              <a:t>	 </a:t>
            </a:r>
          </a:p>
          <a:p>
            <a:pPr algn="l">
              <a:lnSpc>
                <a:spcPct val="80000"/>
              </a:lnSpc>
              <a:spcBef>
                <a:spcPct val="30000"/>
              </a:spcBef>
            </a:pPr>
            <a:endParaRPr lang="en-US" altLang="en-US">
              <a:latin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trainingpage">
  <a:themeElements>
    <a:clrScheme name="">
      <a:dk1>
        <a:srgbClr val="000000"/>
      </a:dk1>
      <a:lt1>
        <a:srgbClr val="FFFFFF"/>
      </a:lt1>
      <a:dk2>
        <a:srgbClr val="0000FF"/>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trainingpag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Verdana" panose="020B060403050404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Verdana" panose="020B0604030504040204" pitchFamily="34" charset="0"/>
          </a:defRPr>
        </a:defPPr>
      </a:lstStyle>
    </a:lnDef>
  </a:objectDefaults>
  <a:extraClrSchemeLst>
    <a:extraClrScheme>
      <a:clrScheme name="trainingpag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rainingpag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rainingpag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rainingpag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rainingpag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rainingpag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rainingpag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TotalTime>
  <Words>3227</Words>
  <Application>Microsoft Office PowerPoint</Application>
  <PresentationFormat>On-screen Show (4:3)</PresentationFormat>
  <Paragraphs>369</Paragraphs>
  <Slides>49</Slides>
  <Notes>49</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49</vt:i4>
      </vt:variant>
    </vt:vector>
  </HeadingPairs>
  <TitlesOfParts>
    <vt:vector size="57" baseType="lpstr">
      <vt:lpstr>Arial</vt:lpstr>
      <vt:lpstr>Bookman Old Style</vt:lpstr>
      <vt:lpstr>Monotype Sorts</vt:lpstr>
      <vt:lpstr>Times New Roman</vt:lpstr>
      <vt:lpstr>Verdana</vt:lpstr>
      <vt:lpstr>Wingdings</vt:lpstr>
      <vt:lpstr>trainingpage</vt:lpstr>
      <vt:lpstr>Microsoft PowerPoint 97-2003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Public Disclosure of Reports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U.S. Department of Labor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Wendy D. Johnson</dc:creator>
  <cp:lastModifiedBy>Bobian, Della - OLMS</cp:lastModifiedBy>
  <cp:revision>1</cp:revision>
  <cp:lastPrinted>2002-02-04T16:47:58Z</cp:lastPrinted>
  <dcterms:created xsi:type="dcterms:W3CDTF">2001-12-13T15:41:58Z</dcterms:created>
  <dcterms:modified xsi:type="dcterms:W3CDTF">2024-11-18T18:02:52Z</dcterms:modified>
</cp:coreProperties>
</file>