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handoutMasterIdLst>
    <p:handoutMasterId r:id="rId38"/>
  </p:handoutMasterIdLst>
  <p:sldIdLst>
    <p:sldId id="287" r:id="rId2"/>
    <p:sldId id="290" r:id="rId3"/>
    <p:sldId id="315" r:id="rId4"/>
    <p:sldId id="324" r:id="rId5"/>
    <p:sldId id="325" r:id="rId6"/>
    <p:sldId id="326" r:id="rId7"/>
    <p:sldId id="327" r:id="rId8"/>
    <p:sldId id="286" r:id="rId9"/>
    <p:sldId id="329" r:id="rId10"/>
    <p:sldId id="258" r:id="rId11"/>
    <p:sldId id="296" r:id="rId12"/>
    <p:sldId id="298" r:id="rId13"/>
    <p:sldId id="299" r:id="rId14"/>
    <p:sldId id="300" r:id="rId15"/>
    <p:sldId id="328" r:id="rId16"/>
    <p:sldId id="301" r:id="rId17"/>
    <p:sldId id="302" r:id="rId18"/>
    <p:sldId id="303" r:id="rId19"/>
    <p:sldId id="304" r:id="rId20"/>
    <p:sldId id="306" r:id="rId21"/>
    <p:sldId id="308" r:id="rId22"/>
    <p:sldId id="309" r:id="rId23"/>
    <p:sldId id="310" r:id="rId24"/>
    <p:sldId id="312" r:id="rId25"/>
    <p:sldId id="311" r:id="rId26"/>
    <p:sldId id="323" r:id="rId27"/>
    <p:sldId id="314" r:id="rId28"/>
    <p:sldId id="316" r:id="rId29"/>
    <p:sldId id="317" r:id="rId30"/>
    <p:sldId id="318" r:id="rId31"/>
    <p:sldId id="319" r:id="rId32"/>
    <p:sldId id="322" r:id="rId33"/>
    <p:sldId id="320" r:id="rId34"/>
    <p:sldId id="321" r:id="rId35"/>
    <p:sldId id="294" r:id="rId36"/>
  </p:sldIdLst>
  <p:sldSz cx="9144000" cy="6858000" type="screen4x3"/>
  <p:notesSz cx="7023100" cy="93091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sa Williford"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2060"/>
    <a:srgbClr val="3333CC"/>
    <a:srgbClr val="0066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3" autoAdjust="0"/>
    <p:restoredTop sz="86393" autoAdjust="0"/>
  </p:normalViewPr>
  <p:slideViewPr>
    <p:cSldViewPr>
      <p:cViewPr varScale="1">
        <p:scale>
          <a:sx n="57" d="100"/>
          <a:sy n="57" d="100"/>
        </p:scale>
        <p:origin x="236" y="52"/>
      </p:cViewPr>
      <p:guideLst>
        <p:guide orient="horz" pos="2160"/>
        <p:guide pos="2880"/>
      </p:guideLst>
    </p:cSldViewPr>
  </p:slideViewPr>
  <p:outlineViewPr>
    <p:cViewPr>
      <p:scale>
        <a:sx n="33" d="100"/>
        <a:sy n="33" d="100"/>
      </p:scale>
      <p:origin x="0" y="-121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hdr" sz="quarter"/>
          </p:nvPr>
        </p:nvSpPr>
        <p:spPr bwMode="auto">
          <a:xfrm>
            <a:off x="0" y="0"/>
            <a:ext cx="3044154" cy="465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09" tIns="46154" rIns="92309" bIns="46154" numCol="1" anchor="t" anchorCtr="0" compatLnSpc="1">
            <a:prstTxWarp prst="textNoShape">
              <a:avLst/>
            </a:prstTxWarp>
          </a:bodyPr>
          <a:lstStyle>
            <a:lvl1pPr eaLnBrk="1" fontAlgn="auto" hangingPunct="1">
              <a:spcBef>
                <a:spcPts val="0"/>
              </a:spcBef>
              <a:spcAft>
                <a:spcPts val="0"/>
              </a:spcAft>
              <a:defRPr sz="1200">
                <a:latin typeface="+mn-lt"/>
              </a:defRPr>
            </a:lvl1pPr>
          </a:lstStyle>
          <a:p>
            <a:pPr>
              <a:defRPr/>
            </a:pPr>
            <a:endParaRPr lang="en-US" altLang="en-US"/>
          </a:p>
        </p:txBody>
      </p:sp>
      <p:sp>
        <p:nvSpPr>
          <p:cNvPr id="146435" name="Rectangle 3"/>
          <p:cNvSpPr>
            <a:spLocks noGrp="1" noChangeArrowheads="1"/>
          </p:cNvSpPr>
          <p:nvPr>
            <p:ph type="dt" sz="quarter" idx="1"/>
          </p:nvPr>
        </p:nvSpPr>
        <p:spPr bwMode="auto">
          <a:xfrm>
            <a:off x="3977327" y="0"/>
            <a:ext cx="3044153" cy="465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09" tIns="46154" rIns="92309" bIns="46154" numCol="1" anchor="t"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endParaRPr lang="en-US" altLang="en-US"/>
          </a:p>
        </p:txBody>
      </p:sp>
      <p:sp>
        <p:nvSpPr>
          <p:cNvPr id="146436" name="Rectangle 4"/>
          <p:cNvSpPr>
            <a:spLocks noGrp="1" noChangeArrowheads="1"/>
          </p:cNvSpPr>
          <p:nvPr>
            <p:ph type="ftr" sz="quarter" idx="2"/>
          </p:nvPr>
        </p:nvSpPr>
        <p:spPr bwMode="auto">
          <a:xfrm>
            <a:off x="0" y="8841738"/>
            <a:ext cx="3044154" cy="465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09" tIns="46154" rIns="92309" bIns="46154" numCol="1" anchor="b" anchorCtr="0" compatLnSpc="1">
            <a:prstTxWarp prst="textNoShape">
              <a:avLst/>
            </a:prstTxWarp>
          </a:bodyPr>
          <a:lstStyle>
            <a:lvl1pPr eaLnBrk="1" fontAlgn="auto" hangingPunct="1">
              <a:spcBef>
                <a:spcPts val="0"/>
              </a:spcBef>
              <a:spcAft>
                <a:spcPts val="0"/>
              </a:spcAft>
              <a:defRPr sz="1200">
                <a:latin typeface="+mn-lt"/>
              </a:defRPr>
            </a:lvl1pPr>
          </a:lstStyle>
          <a:p>
            <a:pPr>
              <a:defRPr/>
            </a:pPr>
            <a:endParaRPr lang="en-US" altLang="en-US"/>
          </a:p>
        </p:txBody>
      </p:sp>
      <p:sp>
        <p:nvSpPr>
          <p:cNvPr id="146437" name="Rectangle 5"/>
          <p:cNvSpPr>
            <a:spLocks noGrp="1" noChangeArrowheads="1"/>
          </p:cNvSpPr>
          <p:nvPr>
            <p:ph type="sldNum" sz="quarter" idx="3"/>
          </p:nvPr>
        </p:nvSpPr>
        <p:spPr bwMode="auto">
          <a:xfrm>
            <a:off x="3977327" y="8841738"/>
            <a:ext cx="3044153" cy="465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09" tIns="46154" rIns="92309" bIns="46154" numCol="1" anchor="b"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8380DCCF-9609-4FFE-BD26-F307953B13ED}"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44154" cy="465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062" tIns="47032" rIns="94062" bIns="47032" numCol="1" anchor="t" anchorCtr="0" compatLnSpc="1">
            <a:prstTxWarp prst="textNoShape">
              <a:avLst/>
            </a:prstTxWarp>
          </a:bodyPr>
          <a:lstStyle>
            <a:lvl1pPr defTabSz="940716" eaLnBrk="1" fontAlgn="auto" hangingPunct="1">
              <a:spcBef>
                <a:spcPts val="0"/>
              </a:spcBef>
              <a:spcAft>
                <a:spcPts val="0"/>
              </a:spcAft>
              <a:defRPr sz="1200">
                <a:latin typeface="+mn-lt"/>
              </a:defRPr>
            </a:lvl1pPr>
          </a:lstStyle>
          <a:p>
            <a:pPr>
              <a:defRPr/>
            </a:pPr>
            <a:endParaRPr lang="en-US" altLang="en-US"/>
          </a:p>
        </p:txBody>
      </p:sp>
      <p:sp>
        <p:nvSpPr>
          <p:cNvPr id="4099" name="Rectangle 3"/>
          <p:cNvSpPr>
            <a:spLocks noGrp="1" noChangeArrowheads="1"/>
          </p:cNvSpPr>
          <p:nvPr>
            <p:ph type="dt" idx="1"/>
          </p:nvPr>
        </p:nvSpPr>
        <p:spPr bwMode="auto">
          <a:xfrm>
            <a:off x="3977327" y="0"/>
            <a:ext cx="3044153" cy="465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062" tIns="47032" rIns="94062" bIns="47032" numCol="1" anchor="t" anchorCtr="0" compatLnSpc="1">
            <a:prstTxWarp prst="textNoShape">
              <a:avLst/>
            </a:prstTxWarp>
          </a:bodyPr>
          <a:lstStyle>
            <a:lvl1pPr algn="r" defTabSz="940716" eaLnBrk="1" fontAlgn="auto" hangingPunct="1">
              <a:spcBef>
                <a:spcPts val="0"/>
              </a:spcBef>
              <a:spcAft>
                <a:spcPts val="0"/>
              </a:spcAft>
              <a:defRPr sz="1200">
                <a:latin typeface="+mn-lt"/>
              </a:defRPr>
            </a:lvl1pPr>
          </a:lstStyle>
          <a:p>
            <a:pPr>
              <a:defRPr/>
            </a:pPr>
            <a:endParaRPr lang="en-US" altLang="en-US"/>
          </a:p>
        </p:txBody>
      </p:sp>
      <p:sp>
        <p:nvSpPr>
          <p:cNvPr id="4100" name="Rectangle 4"/>
          <p:cNvSpPr>
            <a:spLocks noGrp="1" noRot="1" noChangeAspect="1" noChangeArrowheads="1" noTextEdit="1"/>
          </p:cNvSpPr>
          <p:nvPr>
            <p:ph type="sldImg" idx="2"/>
          </p:nvPr>
        </p:nvSpPr>
        <p:spPr bwMode="auto">
          <a:xfrm>
            <a:off x="1184275" y="698500"/>
            <a:ext cx="4656138" cy="349091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703121" y="4422459"/>
            <a:ext cx="5616860" cy="4188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062" tIns="47032" rIns="94062" bIns="47032"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102" name="Rectangle 6"/>
          <p:cNvSpPr>
            <a:spLocks noGrp="1" noChangeArrowheads="1"/>
          </p:cNvSpPr>
          <p:nvPr>
            <p:ph type="ftr" sz="quarter" idx="4"/>
          </p:nvPr>
        </p:nvSpPr>
        <p:spPr bwMode="auto">
          <a:xfrm>
            <a:off x="0" y="8841738"/>
            <a:ext cx="3044154" cy="465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062" tIns="47032" rIns="94062" bIns="47032" numCol="1" anchor="b" anchorCtr="0" compatLnSpc="1">
            <a:prstTxWarp prst="textNoShape">
              <a:avLst/>
            </a:prstTxWarp>
          </a:bodyPr>
          <a:lstStyle>
            <a:lvl1pPr defTabSz="940716" eaLnBrk="1" fontAlgn="auto" hangingPunct="1">
              <a:spcBef>
                <a:spcPts val="0"/>
              </a:spcBef>
              <a:spcAft>
                <a:spcPts val="0"/>
              </a:spcAft>
              <a:defRPr sz="1200">
                <a:latin typeface="+mn-lt"/>
              </a:defRPr>
            </a:lvl1pPr>
          </a:lstStyle>
          <a:p>
            <a:pPr>
              <a:defRPr/>
            </a:pPr>
            <a:endParaRPr lang="en-US" altLang="en-US"/>
          </a:p>
        </p:txBody>
      </p:sp>
      <p:sp>
        <p:nvSpPr>
          <p:cNvPr id="4103" name="Rectangle 7"/>
          <p:cNvSpPr>
            <a:spLocks noGrp="1" noChangeArrowheads="1"/>
          </p:cNvSpPr>
          <p:nvPr>
            <p:ph type="sldNum" sz="quarter" idx="5"/>
          </p:nvPr>
        </p:nvSpPr>
        <p:spPr bwMode="auto">
          <a:xfrm>
            <a:off x="3977327" y="8841738"/>
            <a:ext cx="3044153" cy="465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062" tIns="47032" rIns="94062" bIns="47032" numCol="1" anchor="b" anchorCtr="0" compatLnSpc="1">
            <a:prstTxWarp prst="textNoShape">
              <a:avLst/>
            </a:prstTxWarp>
          </a:bodyPr>
          <a:lstStyle>
            <a:lvl1pPr algn="r" defTabSz="940716" eaLnBrk="1" fontAlgn="auto" hangingPunct="1">
              <a:spcBef>
                <a:spcPts val="0"/>
              </a:spcBef>
              <a:spcAft>
                <a:spcPts val="0"/>
              </a:spcAft>
              <a:defRPr sz="1200">
                <a:latin typeface="+mn-lt"/>
              </a:defRPr>
            </a:lvl1pPr>
          </a:lstStyle>
          <a:p>
            <a:pPr>
              <a:defRPr/>
            </a:pPr>
            <a:fld id="{03799179-5974-4F23-8C12-61329923E79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defTabSz="940716">
              <a:defRPr>
                <a:solidFill>
                  <a:schemeClr val="tx1"/>
                </a:solidFill>
                <a:latin typeface="Arial" panose="020B0604020202020204" pitchFamily="34" charset="0"/>
              </a:defRPr>
            </a:lvl1pPr>
            <a:lvl2pPr marL="750008" indent="-288465" defTabSz="940716">
              <a:defRPr>
                <a:solidFill>
                  <a:schemeClr val="tx1"/>
                </a:solidFill>
                <a:latin typeface="Arial" panose="020B0604020202020204" pitchFamily="34" charset="0"/>
              </a:defRPr>
            </a:lvl2pPr>
            <a:lvl3pPr marL="1153859" indent="-230772" defTabSz="940716">
              <a:defRPr>
                <a:solidFill>
                  <a:schemeClr val="tx1"/>
                </a:solidFill>
                <a:latin typeface="Arial" panose="020B0604020202020204" pitchFamily="34" charset="0"/>
              </a:defRPr>
            </a:lvl3pPr>
            <a:lvl4pPr marL="1615402" indent="-230772" defTabSz="940716">
              <a:defRPr>
                <a:solidFill>
                  <a:schemeClr val="tx1"/>
                </a:solidFill>
                <a:latin typeface="Arial" panose="020B0604020202020204" pitchFamily="34" charset="0"/>
              </a:defRPr>
            </a:lvl4pPr>
            <a:lvl5pPr marL="2076945" indent="-230772" defTabSz="940716">
              <a:defRPr>
                <a:solidFill>
                  <a:schemeClr val="tx1"/>
                </a:solidFill>
                <a:latin typeface="Arial" panose="020B0604020202020204" pitchFamily="34" charset="0"/>
              </a:defRPr>
            </a:lvl5pPr>
            <a:lvl6pPr marL="2538489" indent="-230772" defTabSz="940716" fontAlgn="base">
              <a:spcBef>
                <a:spcPct val="0"/>
              </a:spcBef>
              <a:spcAft>
                <a:spcPct val="0"/>
              </a:spcAft>
              <a:defRPr>
                <a:solidFill>
                  <a:schemeClr val="tx1"/>
                </a:solidFill>
                <a:latin typeface="Arial" panose="020B0604020202020204" pitchFamily="34" charset="0"/>
              </a:defRPr>
            </a:lvl6pPr>
            <a:lvl7pPr marL="3000032" indent="-230772" defTabSz="940716" fontAlgn="base">
              <a:spcBef>
                <a:spcPct val="0"/>
              </a:spcBef>
              <a:spcAft>
                <a:spcPct val="0"/>
              </a:spcAft>
              <a:defRPr>
                <a:solidFill>
                  <a:schemeClr val="tx1"/>
                </a:solidFill>
                <a:latin typeface="Arial" panose="020B0604020202020204" pitchFamily="34" charset="0"/>
              </a:defRPr>
            </a:lvl7pPr>
            <a:lvl8pPr marL="3461576" indent="-230772" defTabSz="940716" fontAlgn="base">
              <a:spcBef>
                <a:spcPct val="0"/>
              </a:spcBef>
              <a:spcAft>
                <a:spcPct val="0"/>
              </a:spcAft>
              <a:defRPr>
                <a:solidFill>
                  <a:schemeClr val="tx1"/>
                </a:solidFill>
                <a:latin typeface="Arial" panose="020B0604020202020204" pitchFamily="34" charset="0"/>
              </a:defRPr>
            </a:lvl8pPr>
            <a:lvl9pPr marL="3923119" indent="-230772" defTabSz="940716"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FE1B9550-611F-4B72-A17D-3B1839F160AE}" type="slidenum">
              <a:rPr lang="en-US" altLang="en-US" smtClean="0">
                <a:latin typeface="Calibri" panose="020F0502020204030204" pitchFamily="34" charset="0"/>
              </a:rPr>
              <a:pPr fontAlgn="base">
                <a:spcBef>
                  <a:spcPct val="0"/>
                </a:spcBef>
                <a:spcAft>
                  <a:spcPct val="0"/>
                </a:spcAft>
              </a:pPr>
              <a:t>1</a:t>
            </a:fld>
            <a:endParaRPr lang="en-US" altLang="en-US">
              <a:latin typeface="Calibri" panose="020F0502020204030204" pitchFamily="34"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defTabSz="940716">
              <a:defRPr>
                <a:solidFill>
                  <a:schemeClr val="tx1"/>
                </a:solidFill>
                <a:latin typeface="Arial" panose="020B0604020202020204" pitchFamily="34" charset="0"/>
              </a:defRPr>
            </a:lvl1pPr>
            <a:lvl2pPr marL="750008" indent="-288465" defTabSz="940716">
              <a:defRPr>
                <a:solidFill>
                  <a:schemeClr val="tx1"/>
                </a:solidFill>
                <a:latin typeface="Arial" panose="020B0604020202020204" pitchFamily="34" charset="0"/>
              </a:defRPr>
            </a:lvl2pPr>
            <a:lvl3pPr marL="1153859" indent="-230772" defTabSz="940716">
              <a:defRPr>
                <a:solidFill>
                  <a:schemeClr val="tx1"/>
                </a:solidFill>
                <a:latin typeface="Arial" panose="020B0604020202020204" pitchFamily="34" charset="0"/>
              </a:defRPr>
            </a:lvl3pPr>
            <a:lvl4pPr marL="1615402" indent="-230772" defTabSz="940716">
              <a:defRPr>
                <a:solidFill>
                  <a:schemeClr val="tx1"/>
                </a:solidFill>
                <a:latin typeface="Arial" panose="020B0604020202020204" pitchFamily="34" charset="0"/>
              </a:defRPr>
            </a:lvl4pPr>
            <a:lvl5pPr marL="2076945" indent="-230772" defTabSz="940716">
              <a:defRPr>
                <a:solidFill>
                  <a:schemeClr val="tx1"/>
                </a:solidFill>
                <a:latin typeface="Arial" panose="020B0604020202020204" pitchFamily="34" charset="0"/>
              </a:defRPr>
            </a:lvl5pPr>
            <a:lvl6pPr marL="2538489" indent="-230772" defTabSz="940716" fontAlgn="base">
              <a:spcBef>
                <a:spcPct val="0"/>
              </a:spcBef>
              <a:spcAft>
                <a:spcPct val="0"/>
              </a:spcAft>
              <a:defRPr>
                <a:solidFill>
                  <a:schemeClr val="tx1"/>
                </a:solidFill>
                <a:latin typeface="Arial" panose="020B0604020202020204" pitchFamily="34" charset="0"/>
              </a:defRPr>
            </a:lvl6pPr>
            <a:lvl7pPr marL="3000032" indent="-230772" defTabSz="940716" fontAlgn="base">
              <a:spcBef>
                <a:spcPct val="0"/>
              </a:spcBef>
              <a:spcAft>
                <a:spcPct val="0"/>
              </a:spcAft>
              <a:defRPr>
                <a:solidFill>
                  <a:schemeClr val="tx1"/>
                </a:solidFill>
                <a:latin typeface="Arial" panose="020B0604020202020204" pitchFamily="34" charset="0"/>
              </a:defRPr>
            </a:lvl7pPr>
            <a:lvl8pPr marL="3461576" indent="-230772" defTabSz="940716" fontAlgn="base">
              <a:spcBef>
                <a:spcPct val="0"/>
              </a:spcBef>
              <a:spcAft>
                <a:spcPct val="0"/>
              </a:spcAft>
              <a:defRPr>
                <a:solidFill>
                  <a:schemeClr val="tx1"/>
                </a:solidFill>
                <a:latin typeface="Arial" panose="020B0604020202020204" pitchFamily="34" charset="0"/>
              </a:defRPr>
            </a:lvl8pPr>
            <a:lvl9pPr marL="3923119" indent="-230772" defTabSz="940716"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A968CA26-4DD9-461B-8CB4-BCEA1DD94D85}" type="slidenum">
              <a:rPr lang="en-US" altLang="en-US" smtClean="0">
                <a:latin typeface="Calibri" panose="020F0502020204030204" pitchFamily="34" charset="0"/>
              </a:rPr>
              <a:pPr fontAlgn="base">
                <a:spcBef>
                  <a:spcPct val="0"/>
                </a:spcBef>
                <a:spcAft>
                  <a:spcPct val="0"/>
                </a:spcAft>
              </a:pPr>
              <a:t>11</a:t>
            </a:fld>
            <a:endParaRPr lang="en-US" altLang="en-US">
              <a:latin typeface="Calibri" panose="020F0502020204030204" pitchFamily="34"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defTabSz="940716">
              <a:defRPr>
                <a:solidFill>
                  <a:schemeClr val="tx1"/>
                </a:solidFill>
                <a:latin typeface="Arial" panose="020B0604020202020204" pitchFamily="34" charset="0"/>
              </a:defRPr>
            </a:lvl1pPr>
            <a:lvl2pPr marL="750008" indent="-288465" defTabSz="940716">
              <a:defRPr>
                <a:solidFill>
                  <a:schemeClr val="tx1"/>
                </a:solidFill>
                <a:latin typeface="Arial" panose="020B0604020202020204" pitchFamily="34" charset="0"/>
              </a:defRPr>
            </a:lvl2pPr>
            <a:lvl3pPr marL="1153859" indent="-230772" defTabSz="940716">
              <a:defRPr>
                <a:solidFill>
                  <a:schemeClr val="tx1"/>
                </a:solidFill>
                <a:latin typeface="Arial" panose="020B0604020202020204" pitchFamily="34" charset="0"/>
              </a:defRPr>
            </a:lvl3pPr>
            <a:lvl4pPr marL="1615402" indent="-230772" defTabSz="940716">
              <a:defRPr>
                <a:solidFill>
                  <a:schemeClr val="tx1"/>
                </a:solidFill>
                <a:latin typeface="Arial" panose="020B0604020202020204" pitchFamily="34" charset="0"/>
              </a:defRPr>
            </a:lvl4pPr>
            <a:lvl5pPr marL="2076945" indent="-230772" defTabSz="940716">
              <a:defRPr>
                <a:solidFill>
                  <a:schemeClr val="tx1"/>
                </a:solidFill>
                <a:latin typeface="Arial" panose="020B0604020202020204" pitchFamily="34" charset="0"/>
              </a:defRPr>
            </a:lvl5pPr>
            <a:lvl6pPr marL="2538489" indent="-230772" defTabSz="940716" fontAlgn="base">
              <a:spcBef>
                <a:spcPct val="0"/>
              </a:spcBef>
              <a:spcAft>
                <a:spcPct val="0"/>
              </a:spcAft>
              <a:defRPr>
                <a:solidFill>
                  <a:schemeClr val="tx1"/>
                </a:solidFill>
                <a:latin typeface="Arial" panose="020B0604020202020204" pitchFamily="34" charset="0"/>
              </a:defRPr>
            </a:lvl6pPr>
            <a:lvl7pPr marL="3000032" indent="-230772" defTabSz="940716" fontAlgn="base">
              <a:spcBef>
                <a:spcPct val="0"/>
              </a:spcBef>
              <a:spcAft>
                <a:spcPct val="0"/>
              </a:spcAft>
              <a:defRPr>
                <a:solidFill>
                  <a:schemeClr val="tx1"/>
                </a:solidFill>
                <a:latin typeface="Arial" panose="020B0604020202020204" pitchFamily="34" charset="0"/>
              </a:defRPr>
            </a:lvl7pPr>
            <a:lvl8pPr marL="3461576" indent="-230772" defTabSz="940716" fontAlgn="base">
              <a:spcBef>
                <a:spcPct val="0"/>
              </a:spcBef>
              <a:spcAft>
                <a:spcPct val="0"/>
              </a:spcAft>
              <a:defRPr>
                <a:solidFill>
                  <a:schemeClr val="tx1"/>
                </a:solidFill>
                <a:latin typeface="Arial" panose="020B0604020202020204" pitchFamily="34" charset="0"/>
              </a:defRPr>
            </a:lvl8pPr>
            <a:lvl9pPr marL="3923119" indent="-230772" defTabSz="940716"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FDE5ABB5-1453-4287-8F78-C87CAF13F93C}" type="slidenum">
              <a:rPr lang="en-US" altLang="en-US" smtClean="0">
                <a:latin typeface="Calibri" panose="020F0502020204030204" pitchFamily="34" charset="0"/>
              </a:rPr>
              <a:pPr fontAlgn="base">
                <a:spcBef>
                  <a:spcPct val="0"/>
                </a:spcBef>
                <a:spcAft>
                  <a:spcPct val="0"/>
                </a:spcAft>
              </a:pPr>
              <a:t>12</a:t>
            </a:fld>
            <a:endParaRPr lang="en-US" altLang="en-US">
              <a:latin typeface="Calibri" panose="020F0502020204030204" pitchFamily="34"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defTabSz="940716">
              <a:defRPr>
                <a:solidFill>
                  <a:schemeClr val="tx1"/>
                </a:solidFill>
                <a:latin typeface="Arial" panose="020B0604020202020204" pitchFamily="34" charset="0"/>
              </a:defRPr>
            </a:lvl1pPr>
            <a:lvl2pPr marL="750008" indent="-288465" defTabSz="940716">
              <a:defRPr>
                <a:solidFill>
                  <a:schemeClr val="tx1"/>
                </a:solidFill>
                <a:latin typeface="Arial" panose="020B0604020202020204" pitchFamily="34" charset="0"/>
              </a:defRPr>
            </a:lvl2pPr>
            <a:lvl3pPr marL="1153859" indent="-230772" defTabSz="940716">
              <a:defRPr>
                <a:solidFill>
                  <a:schemeClr val="tx1"/>
                </a:solidFill>
                <a:latin typeface="Arial" panose="020B0604020202020204" pitchFamily="34" charset="0"/>
              </a:defRPr>
            </a:lvl3pPr>
            <a:lvl4pPr marL="1615402" indent="-230772" defTabSz="940716">
              <a:defRPr>
                <a:solidFill>
                  <a:schemeClr val="tx1"/>
                </a:solidFill>
                <a:latin typeface="Arial" panose="020B0604020202020204" pitchFamily="34" charset="0"/>
              </a:defRPr>
            </a:lvl4pPr>
            <a:lvl5pPr marL="2076945" indent="-230772" defTabSz="940716">
              <a:defRPr>
                <a:solidFill>
                  <a:schemeClr val="tx1"/>
                </a:solidFill>
                <a:latin typeface="Arial" panose="020B0604020202020204" pitchFamily="34" charset="0"/>
              </a:defRPr>
            </a:lvl5pPr>
            <a:lvl6pPr marL="2538489" indent="-230772" defTabSz="940716" fontAlgn="base">
              <a:spcBef>
                <a:spcPct val="0"/>
              </a:spcBef>
              <a:spcAft>
                <a:spcPct val="0"/>
              </a:spcAft>
              <a:defRPr>
                <a:solidFill>
                  <a:schemeClr val="tx1"/>
                </a:solidFill>
                <a:latin typeface="Arial" panose="020B0604020202020204" pitchFamily="34" charset="0"/>
              </a:defRPr>
            </a:lvl6pPr>
            <a:lvl7pPr marL="3000032" indent="-230772" defTabSz="940716" fontAlgn="base">
              <a:spcBef>
                <a:spcPct val="0"/>
              </a:spcBef>
              <a:spcAft>
                <a:spcPct val="0"/>
              </a:spcAft>
              <a:defRPr>
                <a:solidFill>
                  <a:schemeClr val="tx1"/>
                </a:solidFill>
                <a:latin typeface="Arial" panose="020B0604020202020204" pitchFamily="34" charset="0"/>
              </a:defRPr>
            </a:lvl7pPr>
            <a:lvl8pPr marL="3461576" indent="-230772" defTabSz="940716" fontAlgn="base">
              <a:spcBef>
                <a:spcPct val="0"/>
              </a:spcBef>
              <a:spcAft>
                <a:spcPct val="0"/>
              </a:spcAft>
              <a:defRPr>
                <a:solidFill>
                  <a:schemeClr val="tx1"/>
                </a:solidFill>
                <a:latin typeface="Arial" panose="020B0604020202020204" pitchFamily="34" charset="0"/>
              </a:defRPr>
            </a:lvl8pPr>
            <a:lvl9pPr marL="3923119" indent="-230772" defTabSz="940716"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83BD4ED7-CF85-4579-8132-F81613514E46}" type="slidenum">
              <a:rPr lang="en-US" altLang="en-US" smtClean="0">
                <a:latin typeface="Calibri" panose="020F0502020204030204" pitchFamily="34" charset="0"/>
              </a:rPr>
              <a:pPr fontAlgn="base">
                <a:spcBef>
                  <a:spcPct val="0"/>
                </a:spcBef>
                <a:spcAft>
                  <a:spcPct val="0"/>
                </a:spcAft>
              </a:pPr>
              <a:t>13</a:t>
            </a:fld>
            <a:endParaRPr lang="en-US" altLang="en-US">
              <a:latin typeface="Calibri" panose="020F0502020204030204" pitchFamily="34"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40716">
              <a:defRPr>
                <a:solidFill>
                  <a:schemeClr val="tx1"/>
                </a:solidFill>
                <a:latin typeface="Arial" panose="020B0604020202020204" pitchFamily="34" charset="0"/>
              </a:defRPr>
            </a:lvl1pPr>
            <a:lvl2pPr marL="750008" indent="-288465" defTabSz="940716">
              <a:defRPr>
                <a:solidFill>
                  <a:schemeClr val="tx1"/>
                </a:solidFill>
                <a:latin typeface="Arial" panose="020B0604020202020204" pitchFamily="34" charset="0"/>
              </a:defRPr>
            </a:lvl2pPr>
            <a:lvl3pPr marL="1153859" indent="-230772" defTabSz="940716">
              <a:defRPr>
                <a:solidFill>
                  <a:schemeClr val="tx1"/>
                </a:solidFill>
                <a:latin typeface="Arial" panose="020B0604020202020204" pitchFamily="34" charset="0"/>
              </a:defRPr>
            </a:lvl3pPr>
            <a:lvl4pPr marL="1615402" indent="-230772" defTabSz="940716">
              <a:defRPr>
                <a:solidFill>
                  <a:schemeClr val="tx1"/>
                </a:solidFill>
                <a:latin typeface="Arial" panose="020B0604020202020204" pitchFamily="34" charset="0"/>
              </a:defRPr>
            </a:lvl4pPr>
            <a:lvl5pPr marL="2076945" indent="-230772" defTabSz="940716">
              <a:defRPr>
                <a:solidFill>
                  <a:schemeClr val="tx1"/>
                </a:solidFill>
                <a:latin typeface="Arial" panose="020B0604020202020204" pitchFamily="34" charset="0"/>
              </a:defRPr>
            </a:lvl5pPr>
            <a:lvl6pPr marL="2538489" indent="-230772" defTabSz="940716" fontAlgn="base">
              <a:spcBef>
                <a:spcPct val="0"/>
              </a:spcBef>
              <a:spcAft>
                <a:spcPct val="0"/>
              </a:spcAft>
              <a:defRPr>
                <a:solidFill>
                  <a:schemeClr val="tx1"/>
                </a:solidFill>
                <a:latin typeface="Arial" panose="020B0604020202020204" pitchFamily="34" charset="0"/>
              </a:defRPr>
            </a:lvl6pPr>
            <a:lvl7pPr marL="3000032" indent="-230772" defTabSz="940716" fontAlgn="base">
              <a:spcBef>
                <a:spcPct val="0"/>
              </a:spcBef>
              <a:spcAft>
                <a:spcPct val="0"/>
              </a:spcAft>
              <a:defRPr>
                <a:solidFill>
                  <a:schemeClr val="tx1"/>
                </a:solidFill>
                <a:latin typeface="Arial" panose="020B0604020202020204" pitchFamily="34" charset="0"/>
              </a:defRPr>
            </a:lvl7pPr>
            <a:lvl8pPr marL="3461576" indent="-230772" defTabSz="940716" fontAlgn="base">
              <a:spcBef>
                <a:spcPct val="0"/>
              </a:spcBef>
              <a:spcAft>
                <a:spcPct val="0"/>
              </a:spcAft>
              <a:defRPr>
                <a:solidFill>
                  <a:schemeClr val="tx1"/>
                </a:solidFill>
                <a:latin typeface="Arial" panose="020B0604020202020204" pitchFamily="34" charset="0"/>
              </a:defRPr>
            </a:lvl8pPr>
            <a:lvl9pPr marL="3923119" indent="-230772" defTabSz="940716"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AFCC2CDE-258B-45A2-9975-D111E8589F2D}" type="slidenum">
              <a:rPr lang="en-US" altLang="en-US" smtClean="0">
                <a:latin typeface="Calibri" panose="020F0502020204030204" pitchFamily="34" charset="0"/>
              </a:rPr>
              <a:pPr fontAlgn="base">
                <a:spcBef>
                  <a:spcPct val="0"/>
                </a:spcBef>
                <a:spcAft>
                  <a:spcPct val="0"/>
                </a:spcAft>
              </a:pPr>
              <a:t>14</a:t>
            </a:fld>
            <a:endParaRPr lang="en-US" altLang="en-US">
              <a:latin typeface="Calibri" panose="020F0502020204030204" pitchFamily="34"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40716">
              <a:defRPr>
                <a:solidFill>
                  <a:schemeClr val="tx1"/>
                </a:solidFill>
                <a:latin typeface="Arial" panose="020B0604020202020204" pitchFamily="34" charset="0"/>
              </a:defRPr>
            </a:lvl1pPr>
            <a:lvl2pPr marL="750008" indent="-288465" defTabSz="940716">
              <a:defRPr>
                <a:solidFill>
                  <a:schemeClr val="tx1"/>
                </a:solidFill>
                <a:latin typeface="Arial" panose="020B0604020202020204" pitchFamily="34" charset="0"/>
              </a:defRPr>
            </a:lvl2pPr>
            <a:lvl3pPr marL="1153859" indent="-230772" defTabSz="940716">
              <a:defRPr>
                <a:solidFill>
                  <a:schemeClr val="tx1"/>
                </a:solidFill>
                <a:latin typeface="Arial" panose="020B0604020202020204" pitchFamily="34" charset="0"/>
              </a:defRPr>
            </a:lvl3pPr>
            <a:lvl4pPr marL="1615402" indent="-230772" defTabSz="940716">
              <a:defRPr>
                <a:solidFill>
                  <a:schemeClr val="tx1"/>
                </a:solidFill>
                <a:latin typeface="Arial" panose="020B0604020202020204" pitchFamily="34" charset="0"/>
              </a:defRPr>
            </a:lvl4pPr>
            <a:lvl5pPr marL="2076945" indent="-230772" defTabSz="940716">
              <a:defRPr>
                <a:solidFill>
                  <a:schemeClr val="tx1"/>
                </a:solidFill>
                <a:latin typeface="Arial" panose="020B0604020202020204" pitchFamily="34" charset="0"/>
              </a:defRPr>
            </a:lvl5pPr>
            <a:lvl6pPr marL="2538489" indent="-230772" defTabSz="940716" fontAlgn="base">
              <a:spcBef>
                <a:spcPct val="0"/>
              </a:spcBef>
              <a:spcAft>
                <a:spcPct val="0"/>
              </a:spcAft>
              <a:defRPr>
                <a:solidFill>
                  <a:schemeClr val="tx1"/>
                </a:solidFill>
                <a:latin typeface="Arial" panose="020B0604020202020204" pitchFamily="34" charset="0"/>
              </a:defRPr>
            </a:lvl6pPr>
            <a:lvl7pPr marL="3000032" indent="-230772" defTabSz="940716" fontAlgn="base">
              <a:spcBef>
                <a:spcPct val="0"/>
              </a:spcBef>
              <a:spcAft>
                <a:spcPct val="0"/>
              </a:spcAft>
              <a:defRPr>
                <a:solidFill>
                  <a:schemeClr val="tx1"/>
                </a:solidFill>
                <a:latin typeface="Arial" panose="020B0604020202020204" pitchFamily="34" charset="0"/>
              </a:defRPr>
            </a:lvl7pPr>
            <a:lvl8pPr marL="3461576" indent="-230772" defTabSz="940716" fontAlgn="base">
              <a:spcBef>
                <a:spcPct val="0"/>
              </a:spcBef>
              <a:spcAft>
                <a:spcPct val="0"/>
              </a:spcAft>
              <a:defRPr>
                <a:solidFill>
                  <a:schemeClr val="tx1"/>
                </a:solidFill>
                <a:latin typeface="Arial" panose="020B0604020202020204" pitchFamily="34" charset="0"/>
              </a:defRPr>
            </a:lvl8pPr>
            <a:lvl9pPr marL="3923119" indent="-230772" defTabSz="940716"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AFCC2CDE-258B-45A2-9975-D111E8589F2D}" type="slidenum">
              <a:rPr lang="en-US" altLang="en-US" smtClean="0">
                <a:latin typeface="Calibri" panose="020F0502020204030204" pitchFamily="34" charset="0"/>
              </a:rPr>
              <a:pPr fontAlgn="base">
                <a:spcBef>
                  <a:spcPct val="0"/>
                </a:spcBef>
                <a:spcAft>
                  <a:spcPct val="0"/>
                </a:spcAft>
              </a:pPr>
              <a:t>15</a:t>
            </a:fld>
            <a:endParaRPr lang="en-US" altLang="en-US">
              <a:latin typeface="Calibri" panose="020F0502020204030204" pitchFamily="34"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436002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defTabSz="940716">
              <a:defRPr>
                <a:solidFill>
                  <a:schemeClr val="tx1"/>
                </a:solidFill>
                <a:latin typeface="Arial" panose="020B0604020202020204" pitchFamily="34" charset="0"/>
              </a:defRPr>
            </a:lvl1pPr>
            <a:lvl2pPr marL="750008" indent="-288465" defTabSz="940716">
              <a:defRPr>
                <a:solidFill>
                  <a:schemeClr val="tx1"/>
                </a:solidFill>
                <a:latin typeface="Arial" panose="020B0604020202020204" pitchFamily="34" charset="0"/>
              </a:defRPr>
            </a:lvl2pPr>
            <a:lvl3pPr marL="1153859" indent="-230772" defTabSz="940716">
              <a:defRPr>
                <a:solidFill>
                  <a:schemeClr val="tx1"/>
                </a:solidFill>
                <a:latin typeface="Arial" panose="020B0604020202020204" pitchFamily="34" charset="0"/>
              </a:defRPr>
            </a:lvl3pPr>
            <a:lvl4pPr marL="1615402" indent="-230772" defTabSz="940716">
              <a:defRPr>
                <a:solidFill>
                  <a:schemeClr val="tx1"/>
                </a:solidFill>
                <a:latin typeface="Arial" panose="020B0604020202020204" pitchFamily="34" charset="0"/>
              </a:defRPr>
            </a:lvl4pPr>
            <a:lvl5pPr marL="2076945" indent="-230772" defTabSz="940716">
              <a:defRPr>
                <a:solidFill>
                  <a:schemeClr val="tx1"/>
                </a:solidFill>
                <a:latin typeface="Arial" panose="020B0604020202020204" pitchFamily="34" charset="0"/>
              </a:defRPr>
            </a:lvl5pPr>
            <a:lvl6pPr marL="2538489" indent="-230772" defTabSz="940716" fontAlgn="base">
              <a:spcBef>
                <a:spcPct val="0"/>
              </a:spcBef>
              <a:spcAft>
                <a:spcPct val="0"/>
              </a:spcAft>
              <a:defRPr>
                <a:solidFill>
                  <a:schemeClr val="tx1"/>
                </a:solidFill>
                <a:latin typeface="Arial" panose="020B0604020202020204" pitchFamily="34" charset="0"/>
              </a:defRPr>
            </a:lvl6pPr>
            <a:lvl7pPr marL="3000032" indent="-230772" defTabSz="940716" fontAlgn="base">
              <a:spcBef>
                <a:spcPct val="0"/>
              </a:spcBef>
              <a:spcAft>
                <a:spcPct val="0"/>
              </a:spcAft>
              <a:defRPr>
                <a:solidFill>
                  <a:schemeClr val="tx1"/>
                </a:solidFill>
                <a:latin typeface="Arial" panose="020B0604020202020204" pitchFamily="34" charset="0"/>
              </a:defRPr>
            </a:lvl7pPr>
            <a:lvl8pPr marL="3461576" indent="-230772" defTabSz="940716" fontAlgn="base">
              <a:spcBef>
                <a:spcPct val="0"/>
              </a:spcBef>
              <a:spcAft>
                <a:spcPct val="0"/>
              </a:spcAft>
              <a:defRPr>
                <a:solidFill>
                  <a:schemeClr val="tx1"/>
                </a:solidFill>
                <a:latin typeface="Arial" panose="020B0604020202020204" pitchFamily="34" charset="0"/>
              </a:defRPr>
            </a:lvl8pPr>
            <a:lvl9pPr marL="3923119" indent="-230772" defTabSz="940716"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2E586D68-A541-4EB4-88BC-68771BE371D1}" type="slidenum">
              <a:rPr lang="en-US" altLang="en-US" smtClean="0">
                <a:latin typeface="Calibri" panose="020F0502020204030204" pitchFamily="34" charset="0"/>
              </a:rPr>
              <a:pPr fontAlgn="base">
                <a:spcBef>
                  <a:spcPct val="0"/>
                </a:spcBef>
                <a:spcAft>
                  <a:spcPct val="0"/>
                </a:spcAft>
              </a:pPr>
              <a:t>16</a:t>
            </a:fld>
            <a:endParaRPr lang="en-US" altLang="en-US">
              <a:latin typeface="Calibri" panose="020F0502020204030204" pitchFamily="34"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defTabSz="940716">
              <a:defRPr>
                <a:solidFill>
                  <a:schemeClr val="tx1"/>
                </a:solidFill>
                <a:latin typeface="Arial" panose="020B0604020202020204" pitchFamily="34" charset="0"/>
              </a:defRPr>
            </a:lvl1pPr>
            <a:lvl2pPr marL="750008" indent="-288465" defTabSz="940716">
              <a:defRPr>
                <a:solidFill>
                  <a:schemeClr val="tx1"/>
                </a:solidFill>
                <a:latin typeface="Arial" panose="020B0604020202020204" pitchFamily="34" charset="0"/>
              </a:defRPr>
            </a:lvl2pPr>
            <a:lvl3pPr marL="1153859" indent="-230772" defTabSz="940716">
              <a:defRPr>
                <a:solidFill>
                  <a:schemeClr val="tx1"/>
                </a:solidFill>
                <a:latin typeface="Arial" panose="020B0604020202020204" pitchFamily="34" charset="0"/>
              </a:defRPr>
            </a:lvl3pPr>
            <a:lvl4pPr marL="1615402" indent="-230772" defTabSz="940716">
              <a:defRPr>
                <a:solidFill>
                  <a:schemeClr val="tx1"/>
                </a:solidFill>
                <a:latin typeface="Arial" panose="020B0604020202020204" pitchFamily="34" charset="0"/>
              </a:defRPr>
            </a:lvl4pPr>
            <a:lvl5pPr marL="2076945" indent="-230772" defTabSz="940716">
              <a:defRPr>
                <a:solidFill>
                  <a:schemeClr val="tx1"/>
                </a:solidFill>
                <a:latin typeface="Arial" panose="020B0604020202020204" pitchFamily="34" charset="0"/>
              </a:defRPr>
            </a:lvl5pPr>
            <a:lvl6pPr marL="2538489" indent="-230772" defTabSz="940716" fontAlgn="base">
              <a:spcBef>
                <a:spcPct val="0"/>
              </a:spcBef>
              <a:spcAft>
                <a:spcPct val="0"/>
              </a:spcAft>
              <a:defRPr>
                <a:solidFill>
                  <a:schemeClr val="tx1"/>
                </a:solidFill>
                <a:latin typeface="Arial" panose="020B0604020202020204" pitchFamily="34" charset="0"/>
              </a:defRPr>
            </a:lvl6pPr>
            <a:lvl7pPr marL="3000032" indent="-230772" defTabSz="940716" fontAlgn="base">
              <a:spcBef>
                <a:spcPct val="0"/>
              </a:spcBef>
              <a:spcAft>
                <a:spcPct val="0"/>
              </a:spcAft>
              <a:defRPr>
                <a:solidFill>
                  <a:schemeClr val="tx1"/>
                </a:solidFill>
                <a:latin typeface="Arial" panose="020B0604020202020204" pitchFamily="34" charset="0"/>
              </a:defRPr>
            </a:lvl7pPr>
            <a:lvl8pPr marL="3461576" indent="-230772" defTabSz="940716" fontAlgn="base">
              <a:spcBef>
                <a:spcPct val="0"/>
              </a:spcBef>
              <a:spcAft>
                <a:spcPct val="0"/>
              </a:spcAft>
              <a:defRPr>
                <a:solidFill>
                  <a:schemeClr val="tx1"/>
                </a:solidFill>
                <a:latin typeface="Arial" panose="020B0604020202020204" pitchFamily="34" charset="0"/>
              </a:defRPr>
            </a:lvl8pPr>
            <a:lvl9pPr marL="3923119" indent="-230772" defTabSz="940716"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B4C483C5-864B-4329-A7CA-5CBD3A7CFEDA}" type="slidenum">
              <a:rPr lang="en-US" altLang="en-US" smtClean="0">
                <a:latin typeface="Calibri" panose="020F0502020204030204" pitchFamily="34" charset="0"/>
              </a:rPr>
              <a:pPr fontAlgn="base">
                <a:spcBef>
                  <a:spcPct val="0"/>
                </a:spcBef>
                <a:spcAft>
                  <a:spcPct val="0"/>
                </a:spcAft>
              </a:pPr>
              <a:t>17</a:t>
            </a:fld>
            <a:endParaRPr lang="en-US" altLang="en-US">
              <a:latin typeface="Calibri" panose="020F0502020204030204" pitchFamily="34"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defTabSz="940716">
              <a:defRPr>
                <a:solidFill>
                  <a:schemeClr val="tx1"/>
                </a:solidFill>
                <a:latin typeface="Arial" panose="020B0604020202020204" pitchFamily="34" charset="0"/>
              </a:defRPr>
            </a:lvl1pPr>
            <a:lvl2pPr marL="750008" indent="-288465" defTabSz="940716">
              <a:defRPr>
                <a:solidFill>
                  <a:schemeClr val="tx1"/>
                </a:solidFill>
                <a:latin typeface="Arial" panose="020B0604020202020204" pitchFamily="34" charset="0"/>
              </a:defRPr>
            </a:lvl2pPr>
            <a:lvl3pPr marL="1153859" indent="-230772" defTabSz="940716">
              <a:defRPr>
                <a:solidFill>
                  <a:schemeClr val="tx1"/>
                </a:solidFill>
                <a:latin typeface="Arial" panose="020B0604020202020204" pitchFamily="34" charset="0"/>
              </a:defRPr>
            </a:lvl3pPr>
            <a:lvl4pPr marL="1615402" indent="-230772" defTabSz="940716">
              <a:defRPr>
                <a:solidFill>
                  <a:schemeClr val="tx1"/>
                </a:solidFill>
                <a:latin typeface="Arial" panose="020B0604020202020204" pitchFamily="34" charset="0"/>
              </a:defRPr>
            </a:lvl4pPr>
            <a:lvl5pPr marL="2076945" indent="-230772" defTabSz="940716">
              <a:defRPr>
                <a:solidFill>
                  <a:schemeClr val="tx1"/>
                </a:solidFill>
                <a:latin typeface="Arial" panose="020B0604020202020204" pitchFamily="34" charset="0"/>
              </a:defRPr>
            </a:lvl5pPr>
            <a:lvl6pPr marL="2538489" indent="-230772" defTabSz="940716" fontAlgn="base">
              <a:spcBef>
                <a:spcPct val="0"/>
              </a:spcBef>
              <a:spcAft>
                <a:spcPct val="0"/>
              </a:spcAft>
              <a:defRPr>
                <a:solidFill>
                  <a:schemeClr val="tx1"/>
                </a:solidFill>
                <a:latin typeface="Arial" panose="020B0604020202020204" pitchFamily="34" charset="0"/>
              </a:defRPr>
            </a:lvl6pPr>
            <a:lvl7pPr marL="3000032" indent="-230772" defTabSz="940716" fontAlgn="base">
              <a:spcBef>
                <a:spcPct val="0"/>
              </a:spcBef>
              <a:spcAft>
                <a:spcPct val="0"/>
              </a:spcAft>
              <a:defRPr>
                <a:solidFill>
                  <a:schemeClr val="tx1"/>
                </a:solidFill>
                <a:latin typeface="Arial" panose="020B0604020202020204" pitchFamily="34" charset="0"/>
              </a:defRPr>
            </a:lvl7pPr>
            <a:lvl8pPr marL="3461576" indent="-230772" defTabSz="940716" fontAlgn="base">
              <a:spcBef>
                <a:spcPct val="0"/>
              </a:spcBef>
              <a:spcAft>
                <a:spcPct val="0"/>
              </a:spcAft>
              <a:defRPr>
                <a:solidFill>
                  <a:schemeClr val="tx1"/>
                </a:solidFill>
                <a:latin typeface="Arial" panose="020B0604020202020204" pitchFamily="34" charset="0"/>
              </a:defRPr>
            </a:lvl8pPr>
            <a:lvl9pPr marL="3923119" indent="-230772" defTabSz="940716"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2C4DEC7B-F5C5-416A-8986-984D00B992B1}" type="slidenum">
              <a:rPr lang="en-US" altLang="en-US" smtClean="0">
                <a:latin typeface="Calibri" panose="020F0502020204030204" pitchFamily="34" charset="0"/>
              </a:rPr>
              <a:pPr fontAlgn="base">
                <a:spcBef>
                  <a:spcPct val="0"/>
                </a:spcBef>
                <a:spcAft>
                  <a:spcPct val="0"/>
                </a:spcAft>
              </a:pPr>
              <a:t>18</a:t>
            </a:fld>
            <a:endParaRPr lang="en-US" altLang="en-US">
              <a:latin typeface="Calibri" panose="020F0502020204030204" pitchFamily="34"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40716">
              <a:defRPr>
                <a:solidFill>
                  <a:schemeClr val="tx1"/>
                </a:solidFill>
                <a:latin typeface="Arial" panose="020B0604020202020204" pitchFamily="34" charset="0"/>
              </a:defRPr>
            </a:lvl1pPr>
            <a:lvl2pPr marL="750008" indent="-288465" defTabSz="940716">
              <a:defRPr>
                <a:solidFill>
                  <a:schemeClr val="tx1"/>
                </a:solidFill>
                <a:latin typeface="Arial" panose="020B0604020202020204" pitchFamily="34" charset="0"/>
              </a:defRPr>
            </a:lvl2pPr>
            <a:lvl3pPr marL="1153859" indent="-230772" defTabSz="940716">
              <a:defRPr>
                <a:solidFill>
                  <a:schemeClr val="tx1"/>
                </a:solidFill>
                <a:latin typeface="Arial" panose="020B0604020202020204" pitchFamily="34" charset="0"/>
              </a:defRPr>
            </a:lvl3pPr>
            <a:lvl4pPr marL="1615402" indent="-230772" defTabSz="940716">
              <a:defRPr>
                <a:solidFill>
                  <a:schemeClr val="tx1"/>
                </a:solidFill>
                <a:latin typeface="Arial" panose="020B0604020202020204" pitchFamily="34" charset="0"/>
              </a:defRPr>
            </a:lvl4pPr>
            <a:lvl5pPr marL="2076945" indent="-230772" defTabSz="940716">
              <a:defRPr>
                <a:solidFill>
                  <a:schemeClr val="tx1"/>
                </a:solidFill>
                <a:latin typeface="Arial" panose="020B0604020202020204" pitchFamily="34" charset="0"/>
              </a:defRPr>
            </a:lvl5pPr>
            <a:lvl6pPr marL="2538489" indent="-230772" defTabSz="940716" fontAlgn="base">
              <a:spcBef>
                <a:spcPct val="0"/>
              </a:spcBef>
              <a:spcAft>
                <a:spcPct val="0"/>
              </a:spcAft>
              <a:defRPr>
                <a:solidFill>
                  <a:schemeClr val="tx1"/>
                </a:solidFill>
                <a:latin typeface="Arial" panose="020B0604020202020204" pitchFamily="34" charset="0"/>
              </a:defRPr>
            </a:lvl6pPr>
            <a:lvl7pPr marL="3000032" indent="-230772" defTabSz="940716" fontAlgn="base">
              <a:spcBef>
                <a:spcPct val="0"/>
              </a:spcBef>
              <a:spcAft>
                <a:spcPct val="0"/>
              </a:spcAft>
              <a:defRPr>
                <a:solidFill>
                  <a:schemeClr val="tx1"/>
                </a:solidFill>
                <a:latin typeface="Arial" panose="020B0604020202020204" pitchFamily="34" charset="0"/>
              </a:defRPr>
            </a:lvl7pPr>
            <a:lvl8pPr marL="3461576" indent="-230772" defTabSz="940716" fontAlgn="base">
              <a:spcBef>
                <a:spcPct val="0"/>
              </a:spcBef>
              <a:spcAft>
                <a:spcPct val="0"/>
              </a:spcAft>
              <a:defRPr>
                <a:solidFill>
                  <a:schemeClr val="tx1"/>
                </a:solidFill>
                <a:latin typeface="Arial" panose="020B0604020202020204" pitchFamily="34" charset="0"/>
              </a:defRPr>
            </a:lvl8pPr>
            <a:lvl9pPr marL="3923119" indent="-230772" defTabSz="940716"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BA082D42-3BEC-4FD2-9BD6-034E5FA3FE8A}" type="slidenum">
              <a:rPr lang="en-US" altLang="en-US" smtClean="0">
                <a:latin typeface="Calibri" panose="020F0502020204030204" pitchFamily="34" charset="0"/>
              </a:rPr>
              <a:pPr fontAlgn="base">
                <a:spcBef>
                  <a:spcPct val="0"/>
                </a:spcBef>
                <a:spcAft>
                  <a:spcPct val="0"/>
                </a:spcAft>
              </a:pPr>
              <a:t>19</a:t>
            </a:fld>
            <a:endParaRPr lang="en-US" altLang="en-US">
              <a:latin typeface="Calibri" panose="020F0502020204030204" pitchFamily="34"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defTabSz="940716">
              <a:defRPr>
                <a:solidFill>
                  <a:schemeClr val="tx1"/>
                </a:solidFill>
                <a:latin typeface="Arial" panose="020B0604020202020204" pitchFamily="34" charset="0"/>
              </a:defRPr>
            </a:lvl1pPr>
            <a:lvl2pPr marL="750008" indent="-288465" defTabSz="940716">
              <a:defRPr>
                <a:solidFill>
                  <a:schemeClr val="tx1"/>
                </a:solidFill>
                <a:latin typeface="Arial" panose="020B0604020202020204" pitchFamily="34" charset="0"/>
              </a:defRPr>
            </a:lvl2pPr>
            <a:lvl3pPr marL="1153859" indent="-230772" defTabSz="940716">
              <a:defRPr>
                <a:solidFill>
                  <a:schemeClr val="tx1"/>
                </a:solidFill>
                <a:latin typeface="Arial" panose="020B0604020202020204" pitchFamily="34" charset="0"/>
              </a:defRPr>
            </a:lvl3pPr>
            <a:lvl4pPr marL="1615402" indent="-230772" defTabSz="940716">
              <a:defRPr>
                <a:solidFill>
                  <a:schemeClr val="tx1"/>
                </a:solidFill>
                <a:latin typeface="Arial" panose="020B0604020202020204" pitchFamily="34" charset="0"/>
              </a:defRPr>
            </a:lvl4pPr>
            <a:lvl5pPr marL="2076945" indent="-230772" defTabSz="940716">
              <a:defRPr>
                <a:solidFill>
                  <a:schemeClr val="tx1"/>
                </a:solidFill>
                <a:latin typeface="Arial" panose="020B0604020202020204" pitchFamily="34" charset="0"/>
              </a:defRPr>
            </a:lvl5pPr>
            <a:lvl6pPr marL="2538489" indent="-230772" defTabSz="940716" fontAlgn="base">
              <a:spcBef>
                <a:spcPct val="0"/>
              </a:spcBef>
              <a:spcAft>
                <a:spcPct val="0"/>
              </a:spcAft>
              <a:defRPr>
                <a:solidFill>
                  <a:schemeClr val="tx1"/>
                </a:solidFill>
                <a:latin typeface="Arial" panose="020B0604020202020204" pitchFamily="34" charset="0"/>
              </a:defRPr>
            </a:lvl6pPr>
            <a:lvl7pPr marL="3000032" indent="-230772" defTabSz="940716" fontAlgn="base">
              <a:spcBef>
                <a:spcPct val="0"/>
              </a:spcBef>
              <a:spcAft>
                <a:spcPct val="0"/>
              </a:spcAft>
              <a:defRPr>
                <a:solidFill>
                  <a:schemeClr val="tx1"/>
                </a:solidFill>
                <a:latin typeface="Arial" panose="020B0604020202020204" pitchFamily="34" charset="0"/>
              </a:defRPr>
            </a:lvl7pPr>
            <a:lvl8pPr marL="3461576" indent="-230772" defTabSz="940716" fontAlgn="base">
              <a:spcBef>
                <a:spcPct val="0"/>
              </a:spcBef>
              <a:spcAft>
                <a:spcPct val="0"/>
              </a:spcAft>
              <a:defRPr>
                <a:solidFill>
                  <a:schemeClr val="tx1"/>
                </a:solidFill>
                <a:latin typeface="Arial" panose="020B0604020202020204" pitchFamily="34" charset="0"/>
              </a:defRPr>
            </a:lvl8pPr>
            <a:lvl9pPr marL="3923119" indent="-230772" defTabSz="940716"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E5ADB7C8-EAA4-4B25-BEA2-2369C69E904A}" type="slidenum">
              <a:rPr lang="en-US" altLang="en-US" smtClean="0">
                <a:latin typeface="Calibri" panose="020F0502020204030204" pitchFamily="34" charset="0"/>
              </a:rPr>
              <a:pPr fontAlgn="base">
                <a:spcBef>
                  <a:spcPct val="0"/>
                </a:spcBef>
                <a:spcAft>
                  <a:spcPct val="0"/>
                </a:spcAft>
              </a:pPr>
              <a:t>20</a:t>
            </a:fld>
            <a:endParaRPr lang="en-US" altLang="en-US">
              <a:latin typeface="Calibri" panose="020F0502020204030204" pitchFamily="34"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defTabSz="940716">
              <a:defRPr>
                <a:solidFill>
                  <a:schemeClr val="tx1"/>
                </a:solidFill>
                <a:latin typeface="Arial" panose="020B0604020202020204" pitchFamily="34" charset="0"/>
              </a:defRPr>
            </a:lvl1pPr>
            <a:lvl2pPr marL="750008" indent="-288465" defTabSz="940716">
              <a:defRPr>
                <a:solidFill>
                  <a:schemeClr val="tx1"/>
                </a:solidFill>
                <a:latin typeface="Arial" panose="020B0604020202020204" pitchFamily="34" charset="0"/>
              </a:defRPr>
            </a:lvl2pPr>
            <a:lvl3pPr marL="1153859" indent="-230772" defTabSz="940716">
              <a:defRPr>
                <a:solidFill>
                  <a:schemeClr val="tx1"/>
                </a:solidFill>
                <a:latin typeface="Arial" panose="020B0604020202020204" pitchFamily="34" charset="0"/>
              </a:defRPr>
            </a:lvl3pPr>
            <a:lvl4pPr marL="1615402" indent="-230772" defTabSz="940716">
              <a:defRPr>
                <a:solidFill>
                  <a:schemeClr val="tx1"/>
                </a:solidFill>
                <a:latin typeface="Arial" panose="020B0604020202020204" pitchFamily="34" charset="0"/>
              </a:defRPr>
            </a:lvl4pPr>
            <a:lvl5pPr marL="2076945" indent="-230772" defTabSz="940716">
              <a:defRPr>
                <a:solidFill>
                  <a:schemeClr val="tx1"/>
                </a:solidFill>
                <a:latin typeface="Arial" panose="020B0604020202020204" pitchFamily="34" charset="0"/>
              </a:defRPr>
            </a:lvl5pPr>
            <a:lvl6pPr marL="2538489" indent="-230772" defTabSz="940716" fontAlgn="base">
              <a:spcBef>
                <a:spcPct val="0"/>
              </a:spcBef>
              <a:spcAft>
                <a:spcPct val="0"/>
              </a:spcAft>
              <a:defRPr>
                <a:solidFill>
                  <a:schemeClr val="tx1"/>
                </a:solidFill>
                <a:latin typeface="Arial" panose="020B0604020202020204" pitchFamily="34" charset="0"/>
              </a:defRPr>
            </a:lvl6pPr>
            <a:lvl7pPr marL="3000032" indent="-230772" defTabSz="940716" fontAlgn="base">
              <a:spcBef>
                <a:spcPct val="0"/>
              </a:spcBef>
              <a:spcAft>
                <a:spcPct val="0"/>
              </a:spcAft>
              <a:defRPr>
                <a:solidFill>
                  <a:schemeClr val="tx1"/>
                </a:solidFill>
                <a:latin typeface="Arial" panose="020B0604020202020204" pitchFamily="34" charset="0"/>
              </a:defRPr>
            </a:lvl7pPr>
            <a:lvl8pPr marL="3461576" indent="-230772" defTabSz="940716" fontAlgn="base">
              <a:spcBef>
                <a:spcPct val="0"/>
              </a:spcBef>
              <a:spcAft>
                <a:spcPct val="0"/>
              </a:spcAft>
              <a:defRPr>
                <a:solidFill>
                  <a:schemeClr val="tx1"/>
                </a:solidFill>
                <a:latin typeface="Arial" panose="020B0604020202020204" pitchFamily="34" charset="0"/>
              </a:defRPr>
            </a:lvl8pPr>
            <a:lvl9pPr marL="3923119" indent="-230772" defTabSz="940716"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D2C616B1-E6D9-4CBF-A0A2-F8100FCDFE3C}" type="slidenum">
              <a:rPr lang="en-US" altLang="en-US" smtClean="0">
                <a:latin typeface="Calibri" panose="020F0502020204030204" pitchFamily="34" charset="0"/>
              </a:rPr>
              <a:pPr fontAlgn="base">
                <a:spcBef>
                  <a:spcPct val="0"/>
                </a:spcBef>
                <a:spcAft>
                  <a:spcPct val="0"/>
                </a:spcAft>
              </a:pPr>
              <a:t>2</a:t>
            </a:fld>
            <a:endParaRPr lang="en-US" altLang="en-US">
              <a:latin typeface="Calibri" panose="020F0502020204030204" pitchFamily="34" charset="0"/>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defTabSz="940716">
              <a:defRPr>
                <a:solidFill>
                  <a:schemeClr val="tx1"/>
                </a:solidFill>
                <a:latin typeface="Arial" panose="020B0604020202020204" pitchFamily="34" charset="0"/>
              </a:defRPr>
            </a:lvl1pPr>
            <a:lvl2pPr marL="750008" indent="-288465" defTabSz="940716">
              <a:defRPr>
                <a:solidFill>
                  <a:schemeClr val="tx1"/>
                </a:solidFill>
                <a:latin typeface="Arial" panose="020B0604020202020204" pitchFamily="34" charset="0"/>
              </a:defRPr>
            </a:lvl2pPr>
            <a:lvl3pPr marL="1153859" indent="-230772" defTabSz="940716">
              <a:defRPr>
                <a:solidFill>
                  <a:schemeClr val="tx1"/>
                </a:solidFill>
                <a:latin typeface="Arial" panose="020B0604020202020204" pitchFamily="34" charset="0"/>
              </a:defRPr>
            </a:lvl3pPr>
            <a:lvl4pPr marL="1615402" indent="-230772" defTabSz="940716">
              <a:defRPr>
                <a:solidFill>
                  <a:schemeClr val="tx1"/>
                </a:solidFill>
                <a:latin typeface="Arial" panose="020B0604020202020204" pitchFamily="34" charset="0"/>
              </a:defRPr>
            </a:lvl4pPr>
            <a:lvl5pPr marL="2076945" indent="-230772" defTabSz="940716">
              <a:defRPr>
                <a:solidFill>
                  <a:schemeClr val="tx1"/>
                </a:solidFill>
                <a:latin typeface="Arial" panose="020B0604020202020204" pitchFamily="34" charset="0"/>
              </a:defRPr>
            </a:lvl5pPr>
            <a:lvl6pPr marL="2538489" indent="-230772" defTabSz="940716" fontAlgn="base">
              <a:spcBef>
                <a:spcPct val="0"/>
              </a:spcBef>
              <a:spcAft>
                <a:spcPct val="0"/>
              </a:spcAft>
              <a:defRPr>
                <a:solidFill>
                  <a:schemeClr val="tx1"/>
                </a:solidFill>
                <a:latin typeface="Arial" panose="020B0604020202020204" pitchFamily="34" charset="0"/>
              </a:defRPr>
            </a:lvl6pPr>
            <a:lvl7pPr marL="3000032" indent="-230772" defTabSz="940716" fontAlgn="base">
              <a:spcBef>
                <a:spcPct val="0"/>
              </a:spcBef>
              <a:spcAft>
                <a:spcPct val="0"/>
              </a:spcAft>
              <a:defRPr>
                <a:solidFill>
                  <a:schemeClr val="tx1"/>
                </a:solidFill>
                <a:latin typeface="Arial" panose="020B0604020202020204" pitchFamily="34" charset="0"/>
              </a:defRPr>
            </a:lvl7pPr>
            <a:lvl8pPr marL="3461576" indent="-230772" defTabSz="940716" fontAlgn="base">
              <a:spcBef>
                <a:spcPct val="0"/>
              </a:spcBef>
              <a:spcAft>
                <a:spcPct val="0"/>
              </a:spcAft>
              <a:defRPr>
                <a:solidFill>
                  <a:schemeClr val="tx1"/>
                </a:solidFill>
                <a:latin typeface="Arial" panose="020B0604020202020204" pitchFamily="34" charset="0"/>
              </a:defRPr>
            </a:lvl8pPr>
            <a:lvl9pPr marL="3923119" indent="-230772" defTabSz="940716"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555C1BE9-F0F9-4D06-9418-FD0E69DAD09E}" type="slidenum">
              <a:rPr lang="en-US" altLang="en-US" smtClean="0">
                <a:latin typeface="Calibri" panose="020F0502020204030204" pitchFamily="34" charset="0"/>
              </a:rPr>
              <a:pPr fontAlgn="base">
                <a:spcBef>
                  <a:spcPct val="0"/>
                </a:spcBef>
                <a:spcAft>
                  <a:spcPct val="0"/>
                </a:spcAft>
              </a:pPr>
              <a:t>21</a:t>
            </a:fld>
            <a:endParaRPr lang="en-US" altLang="en-US">
              <a:latin typeface="Calibri" panose="020F0502020204030204" pitchFamily="34"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defTabSz="940716">
              <a:defRPr>
                <a:solidFill>
                  <a:schemeClr val="tx1"/>
                </a:solidFill>
                <a:latin typeface="Arial" panose="020B0604020202020204" pitchFamily="34" charset="0"/>
              </a:defRPr>
            </a:lvl1pPr>
            <a:lvl2pPr marL="750008" indent="-288465" defTabSz="940716">
              <a:defRPr>
                <a:solidFill>
                  <a:schemeClr val="tx1"/>
                </a:solidFill>
                <a:latin typeface="Arial" panose="020B0604020202020204" pitchFamily="34" charset="0"/>
              </a:defRPr>
            </a:lvl2pPr>
            <a:lvl3pPr marL="1153859" indent="-230772" defTabSz="940716">
              <a:defRPr>
                <a:solidFill>
                  <a:schemeClr val="tx1"/>
                </a:solidFill>
                <a:latin typeface="Arial" panose="020B0604020202020204" pitchFamily="34" charset="0"/>
              </a:defRPr>
            </a:lvl3pPr>
            <a:lvl4pPr marL="1615402" indent="-230772" defTabSz="940716">
              <a:defRPr>
                <a:solidFill>
                  <a:schemeClr val="tx1"/>
                </a:solidFill>
                <a:latin typeface="Arial" panose="020B0604020202020204" pitchFamily="34" charset="0"/>
              </a:defRPr>
            </a:lvl4pPr>
            <a:lvl5pPr marL="2076945" indent="-230772" defTabSz="940716">
              <a:defRPr>
                <a:solidFill>
                  <a:schemeClr val="tx1"/>
                </a:solidFill>
                <a:latin typeface="Arial" panose="020B0604020202020204" pitchFamily="34" charset="0"/>
              </a:defRPr>
            </a:lvl5pPr>
            <a:lvl6pPr marL="2538489" indent="-230772" defTabSz="940716" fontAlgn="base">
              <a:spcBef>
                <a:spcPct val="0"/>
              </a:spcBef>
              <a:spcAft>
                <a:spcPct val="0"/>
              </a:spcAft>
              <a:defRPr>
                <a:solidFill>
                  <a:schemeClr val="tx1"/>
                </a:solidFill>
                <a:latin typeface="Arial" panose="020B0604020202020204" pitchFamily="34" charset="0"/>
              </a:defRPr>
            </a:lvl6pPr>
            <a:lvl7pPr marL="3000032" indent="-230772" defTabSz="940716" fontAlgn="base">
              <a:spcBef>
                <a:spcPct val="0"/>
              </a:spcBef>
              <a:spcAft>
                <a:spcPct val="0"/>
              </a:spcAft>
              <a:defRPr>
                <a:solidFill>
                  <a:schemeClr val="tx1"/>
                </a:solidFill>
                <a:latin typeface="Arial" panose="020B0604020202020204" pitchFamily="34" charset="0"/>
              </a:defRPr>
            </a:lvl7pPr>
            <a:lvl8pPr marL="3461576" indent="-230772" defTabSz="940716" fontAlgn="base">
              <a:spcBef>
                <a:spcPct val="0"/>
              </a:spcBef>
              <a:spcAft>
                <a:spcPct val="0"/>
              </a:spcAft>
              <a:defRPr>
                <a:solidFill>
                  <a:schemeClr val="tx1"/>
                </a:solidFill>
                <a:latin typeface="Arial" panose="020B0604020202020204" pitchFamily="34" charset="0"/>
              </a:defRPr>
            </a:lvl8pPr>
            <a:lvl9pPr marL="3923119" indent="-230772" defTabSz="940716"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F2B9439F-7780-4A41-9E5B-AD678DD76C63}" type="slidenum">
              <a:rPr lang="en-US" altLang="en-US" smtClean="0">
                <a:latin typeface="Calibri" panose="020F0502020204030204" pitchFamily="34" charset="0"/>
              </a:rPr>
              <a:pPr fontAlgn="base">
                <a:spcBef>
                  <a:spcPct val="0"/>
                </a:spcBef>
                <a:spcAft>
                  <a:spcPct val="0"/>
                </a:spcAft>
              </a:pPr>
              <a:t>22</a:t>
            </a:fld>
            <a:endParaRPr lang="en-US" altLang="en-US">
              <a:latin typeface="Calibri" panose="020F0502020204030204" pitchFamily="34"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defTabSz="940716">
              <a:defRPr>
                <a:solidFill>
                  <a:schemeClr val="tx1"/>
                </a:solidFill>
                <a:latin typeface="Arial" panose="020B0604020202020204" pitchFamily="34" charset="0"/>
              </a:defRPr>
            </a:lvl1pPr>
            <a:lvl2pPr marL="750008" indent="-288465" defTabSz="940716">
              <a:defRPr>
                <a:solidFill>
                  <a:schemeClr val="tx1"/>
                </a:solidFill>
                <a:latin typeface="Arial" panose="020B0604020202020204" pitchFamily="34" charset="0"/>
              </a:defRPr>
            </a:lvl2pPr>
            <a:lvl3pPr marL="1153859" indent="-230772" defTabSz="940716">
              <a:defRPr>
                <a:solidFill>
                  <a:schemeClr val="tx1"/>
                </a:solidFill>
                <a:latin typeface="Arial" panose="020B0604020202020204" pitchFamily="34" charset="0"/>
              </a:defRPr>
            </a:lvl3pPr>
            <a:lvl4pPr marL="1615402" indent="-230772" defTabSz="940716">
              <a:defRPr>
                <a:solidFill>
                  <a:schemeClr val="tx1"/>
                </a:solidFill>
                <a:latin typeface="Arial" panose="020B0604020202020204" pitchFamily="34" charset="0"/>
              </a:defRPr>
            </a:lvl4pPr>
            <a:lvl5pPr marL="2076945" indent="-230772" defTabSz="940716">
              <a:defRPr>
                <a:solidFill>
                  <a:schemeClr val="tx1"/>
                </a:solidFill>
                <a:latin typeface="Arial" panose="020B0604020202020204" pitchFamily="34" charset="0"/>
              </a:defRPr>
            </a:lvl5pPr>
            <a:lvl6pPr marL="2538489" indent="-230772" defTabSz="940716" fontAlgn="base">
              <a:spcBef>
                <a:spcPct val="0"/>
              </a:spcBef>
              <a:spcAft>
                <a:spcPct val="0"/>
              </a:spcAft>
              <a:defRPr>
                <a:solidFill>
                  <a:schemeClr val="tx1"/>
                </a:solidFill>
                <a:latin typeface="Arial" panose="020B0604020202020204" pitchFamily="34" charset="0"/>
              </a:defRPr>
            </a:lvl6pPr>
            <a:lvl7pPr marL="3000032" indent="-230772" defTabSz="940716" fontAlgn="base">
              <a:spcBef>
                <a:spcPct val="0"/>
              </a:spcBef>
              <a:spcAft>
                <a:spcPct val="0"/>
              </a:spcAft>
              <a:defRPr>
                <a:solidFill>
                  <a:schemeClr val="tx1"/>
                </a:solidFill>
                <a:latin typeface="Arial" panose="020B0604020202020204" pitchFamily="34" charset="0"/>
              </a:defRPr>
            </a:lvl7pPr>
            <a:lvl8pPr marL="3461576" indent="-230772" defTabSz="940716" fontAlgn="base">
              <a:spcBef>
                <a:spcPct val="0"/>
              </a:spcBef>
              <a:spcAft>
                <a:spcPct val="0"/>
              </a:spcAft>
              <a:defRPr>
                <a:solidFill>
                  <a:schemeClr val="tx1"/>
                </a:solidFill>
                <a:latin typeface="Arial" panose="020B0604020202020204" pitchFamily="34" charset="0"/>
              </a:defRPr>
            </a:lvl8pPr>
            <a:lvl9pPr marL="3923119" indent="-230772" defTabSz="940716"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7F5B188A-5F2F-4B73-92F4-DF30DC4BCA2D}" type="slidenum">
              <a:rPr lang="en-US" altLang="en-US" smtClean="0">
                <a:latin typeface="Calibri" panose="020F0502020204030204" pitchFamily="34" charset="0"/>
              </a:rPr>
              <a:pPr fontAlgn="base">
                <a:spcBef>
                  <a:spcPct val="0"/>
                </a:spcBef>
                <a:spcAft>
                  <a:spcPct val="0"/>
                </a:spcAft>
              </a:pPr>
              <a:t>23</a:t>
            </a:fld>
            <a:endParaRPr lang="en-US" altLang="en-US">
              <a:latin typeface="Calibri" panose="020F0502020204030204" pitchFamily="34"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defTabSz="940716">
              <a:defRPr>
                <a:solidFill>
                  <a:schemeClr val="tx1"/>
                </a:solidFill>
                <a:latin typeface="Arial" panose="020B0604020202020204" pitchFamily="34" charset="0"/>
              </a:defRPr>
            </a:lvl1pPr>
            <a:lvl2pPr marL="750008" indent="-288465" defTabSz="940716">
              <a:defRPr>
                <a:solidFill>
                  <a:schemeClr val="tx1"/>
                </a:solidFill>
                <a:latin typeface="Arial" panose="020B0604020202020204" pitchFamily="34" charset="0"/>
              </a:defRPr>
            </a:lvl2pPr>
            <a:lvl3pPr marL="1153859" indent="-230772" defTabSz="940716">
              <a:defRPr>
                <a:solidFill>
                  <a:schemeClr val="tx1"/>
                </a:solidFill>
                <a:latin typeface="Arial" panose="020B0604020202020204" pitchFamily="34" charset="0"/>
              </a:defRPr>
            </a:lvl3pPr>
            <a:lvl4pPr marL="1615402" indent="-230772" defTabSz="940716">
              <a:defRPr>
                <a:solidFill>
                  <a:schemeClr val="tx1"/>
                </a:solidFill>
                <a:latin typeface="Arial" panose="020B0604020202020204" pitchFamily="34" charset="0"/>
              </a:defRPr>
            </a:lvl4pPr>
            <a:lvl5pPr marL="2076945" indent="-230772" defTabSz="940716">
              <a:defRPr>
                <a:solidFill>
                  <a:schemeClr val="tx1"/>
                </a:solidFill>
                <a:latin typeface="Arial" panose="020B0604020202020204" pitchFamily="34" charset="0"/>
              </a:defRPr>
            </a:lvl5pPr>
            <a:lvl6pPr marL="2538489" indent="-230772" defTabSz="940716" fontAlgn="base">
              <a:spcBef>
                <a:spcPct val="0"/>
              </a:spcBef>
              <a:spcAft>
                <a:spcPct val="0"/>
              </a:spcAft>
              <a:defRPr>
                <a:solidFill>
                  <a:schemeClr val="tx1"/>
                </a:solidFill>
                <a:latin typeface="Arial" panose="020B0604020202020204" pitchFamily="34" charset="0"/>
              </a:defRPr>
            </a:lvl6pPr>
            <a:lvl7pPr marL="3000032" indent="-230772" defTabSz="940716" fontAlgn="base">
              <a:spcBef>
                <a:spcPct val="0"/>
              </a:spcBef>
              <a:spcAft>
                <a:spcPct val="0"/>
              </a:spcAft>
              <a:defRPr>
                <a:solidFill>
                  <a:schemeClr val="tx1"/>
                </a:solidFill>
                <a:latin typeface="Arial" panose="020B0604020202020204" pitchFamily="34" charset="0"/>
              </a:defRPr>
            </a:lvl7pPr>
            <a:lvl8pPr marL="3461576" indent="-230772" defTabSz="940716" fontAlgn="base">
              <a:spcBef>
                <a:spcPct val="0"/>
              </a:spcBef>
              <a:spcAft>
                <a:spcPct val="0"/>
              </a:spcAft>
              <a:defRPr>
                <a:solidFill>
                  <a:schemeClr val="tx1"/>
                </a:solidFill>
                <a:latin typeface="Arial" panose="020B0604020202020204" pitchFamily="34" charset="0"/>
              </a:defRPr>
            </a:lvl8pPr>
            <a:lvl9pPr marL="3923119" indent="-230772" defTabSz="940716"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9F92EE90-8231-43FD-88A8-077DF351FFC9}" type="slidenum">
              <a:rPr lang="en-US" altLang="en-US" smtClean="0">
                <a:latin typeface="Calibri" panose="020F0502020204030204" pitchFamily="34" charset="0"/>
              </a:rPr>
              <a:pPr fontAlgn="base">
                <a:spcBef>
                  <a:spcPct val="0"/>
                </a:spcBef>
                <a:spcAft>
                  <a:spcPct val="0"/>
                </a:spcAft>
              </a:pPr>
              <a:t>24</a:t>
            </a:fld>
            <a:endParaRPr lang="en-US" altLang="en-US">
              <a:latin typeface="Calibri" panose="020F0502020204030204" pitchFamily="34"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defTabSz="940716">
              <a:defRPr>
                <a:solidFill>
                  <a:schemeClr val="tx1"/>
                </a:solidFill>
                <a:latin typeface="Arial" panose="020B0604020202020204" pitchFamily="34" charset="0"/>
              </a:defRPr>
            </a:lvl1pPr>
            <a:lvl2pPr marL="750008" indent="-288465" defTabSz="940716">
              <a:defRPr>
                <a:solidFill>
                  <a:schemeClr val="tx1"/>
                </a:solidFill>
                <a:latin typeface="Arial" panose="020B0604020202020204" pitchFamily="34" charset="0"/>
              </a:defRPr>
            </a:lvl2pPr>
            <a:lvl3pPr marL="1153859" indent="-230772" defTabSz="940716">
              <a:defRPr>
                <a:solidFill>
                  <a:schemeClr val="tx1"/>
                </a:solidFill>
                <a:latin typeface="Arial" panose="020B0604020202020204" pitchFamily="34" charset="0"/>
              </a:defRPr>
            </a:lvl3pPr>
            <a:lvl4pPr marL="1615402" indent="-230772" defTabSz="940716">
              <a:defRPr>
                <a:solidFill>
                  <a:schemeClr val="tx1"/>
                </a:solidFill>
                <a:latin typeface="Arial" panose="020B0604020202020204" pitchFamily="34" charset="0"/>
              </a:defRPr>
            </a:lvl4pPr>
            <a:lvl5pPr marL="2076945" indent="-230772" defTabSz="940716">
              <a:defRPr>
                <a:solidFill>
                  <a:schemeClr val="tx1"/>
                </a:solidFill>
                <a:latin typeface="Arial" panose="020B0604020202020204" pitchFamily="34" charset="0"/>
              </a:defRPr>
            </a:lvl5pPr>
            <a:lvl6pPr marL="2538489" indent="-230772" defTabSz="940716" fontAlgn="base">
              <a:spcBef>
                <a:spcPct val="0"/>
              </a:spcBef>
              <a:spcAft>
                <a:spcPct val="0"/>
              </a:spcAft>
              <a:defRPr>
                <a:solidFill>
                  <a:schemeClr val="tx1"/>
                </a:solidFill>
                <a:latin typeface="Arial" panose="020B0604020202020204" pitchFamily="34" charset="0"/>
              </a:defRPr>
            </a:lvl6pPr>
            <a:lvl7pPr marL="3000032" indent="-230772" defTabSz="940716" fontAlgn="base">
              <a:spcBef>
                <a:spcPct val="0"/>
              </a:spcBef>
              <a:spcAft>
                <a:spcPct val="0"/>
              </a:spcAft>
              <a:defRPr>
                <a:solidFill>
                  <a:schemeClr val="tx1"/>
                </a:solidFill>
                <a:latin typeface="Arial" panose="020B0604020202020204" pitchFamily="34" charset="0"/>
              </a:defRPr>
            </a:lvl7pPr>
            <a:lvl8pPr marL="3461576" indent="-230772" defTabSz="940716" fontAlgn="base">
              <a:spcBef>
                <a:spcPct val="0"/>
              </a:spcBef>
              <a:spcAft>
                <a:spcPct val="0"/>
              </a:spcAft>
              <a:defRPr>
                <a:solidFill>
                  <a:schemeClr val="tx1"/>
                </a:solidFill>
                <a:latin typeface="Arial" panose="020B0604020202020204" pitchFamily="34" charset="0"/>
              </a:defRPr>
            </a:lvl8pPr>
            <a:lvl9pPr marL="3923119" indent="-230772" defTabSz="940716"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F5ACFD84-BFA8-4173-BB69-A1D0AF757121}" type="slidenum">
              <a:rPr lang="en-US" altLang="en-US" smtClean="0">
                <a:latin typeface="Calibri" panose="020F0502020204030204" pitchFamily="34" charset="0"/>
              </a:rPr>
              <a:pPr fontAlgn="base">
                <a:spcBef>
                  <a:spcPct val="0"/>
                </a:spcBef>
                <a:spcAft>
                  <a:spcPct val="0"/>
                </a:spcAft>
              </a:pPr>
              <a:t>25</a:t>
            </a:fld>
            <a:endParaRPr lang="en-US" altLang="en-US">
              <a:latin typeface="Calibri" panose="020F0502020204030204" pitchFamily="34"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defTabSz="940716">
              <a:defRPr>
                <a:solidFill>
                  <a:schemeClr val="tx1"/>
                </a:solidFill>
                <a:latin typeface="Arial" panose="020B0604020202020204" pitchFamily="34" charset="0"/>
              </a:defRPr>
            </a:lvl1pPr>
            <a:lvl2pPr marL="750008" indent="-288465" defTabSz="940716">
              <a:defRPr>
                <a:solidFill>
                  <a:schemeClr val="tx1"/>
                </a:solidFill>
                <a:latin typeface="Arial" panose="020B0604020202020204" pitchFamily="34" charset="0"/>
              </a:defRPr>
            </a:lvl2pPr>
            <a:lvl3pPr marL="1153859" indent="-230772" defTabSz="940716">
              <a:defRPr>
                <a:solidFill>
                  <a:schemeClr val="tx1"/>
                </a:solidFill>
                <a:latin typeface="Arial" panose="020B0604020202020204" pitchFamily="34" charset="0"/>
              </a:defRPr>
            </a:lvl3pPr>
            <a:lvl4pPr marL="1615402" indent="-230772" defTabSz="940716">
              <a:defRPr>
                <a:solidFill>
                  <a:schemeClr val="tx1"/>
                </a:solidFill>
                <a:latin typeface="Arial" panose="020B0604020202020204" pitchFamily="34" charset="0"/>
              </a:defRPr>
            </a:lvl4pPr>
            <a:lvl5pPr marL="2076945" indent="-230772" defTabSz="940716">
              <a:defRPr>
                <a:solidFill>
                  <a:schemeClr val="tx1"/>
                </a:solidFill>
                <a:latin typeface="Arial" panose="020B0604020202020204" pitchFamily="34" charset="0"/>
              </a:defRPr>
            </a:lvl5pPr>
            <a:lvl6pPr marL="2538489" indent="-230772" defTabSz="940716" fontAlgn="base">
              <a:spcBef>
                <a:spcPct val="0"/>
              </a:spcBef>
              <a:spcAft>
                <a:spcPct val="0"/>
              </a:spcAft>
              <a:defRPr>
                <a:solidFill>
                  <a:schemeClr val="tx1"/>
                </a:solidFill>
                <a:latin typeface="Arial" panose="020B0604020202020204" pitchFamily="34" charset="0"/>
              </a:defRPr>
            </a:lvl6pPr>
            <a:lvl7pPr marL="3000032" indent="-230772" defTabSz="940716" fontAlgn="base">
              <a:spcBef>
                <a:spcPct val="0"/>
              </a:spcBef>
              <a:spcAft>
                <a:spcPct val="0"/>
              </a:spcAft>
              <a:defRPr>
                <a:solidFill>
                  <a:schemeClr val="tx1"/>
                </a:solidFill>
                <a:latin typeface="Arial" panose="020B0604020202020204" pitchFamily="34" charset="0"/>
              </a:defRPr>
            </a:lvl7pPr>
            <a:lvl8pPr marL="3461576" indent="-230772" defTabSz="940716" fontAlgn="base">
              <a:spcBef>
                <a:spcPct val="0"/>
              </a:spcBef>
              <a:spcAft>
                <a:spcPct val="0"/>
              </a:spcAft>
              <a:defRPr>
                <a:solidFill>
                  <a:schemeClr val="tx1"/>
                </a:solidFill>
                <a:latin typeface="Arial" panose="020B0604020202020204" pitchFamily="34" charset="0"/>
              </a:defRPr>
            </a:lvl8pPr>
            <a:lvl9pPr marL="3923119" indent="-230772" defTabSz="940716"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602D6D14-63B3-4CE5-9BB9-E99B09955358}" type="slidenum">
              <a:rPr lang="en-US" altLang="en-US" smtClean="0">
                <a:latin typeface="Calibri" panose="020F0502020204030204" pitchFamily="34" charset="0"/>
              </a:rPr>
              <a:pPr fontAlgn="base">
                <a:spcBef>
                  <a:spcPct val="0"/>
                </a:spcBef>
                <a:spcAft>
                  <a:spcPct val="0"/>
                </a:spcAft>
              </a:pPr>
              <a:t>26</a:t>
            </a:fld>
            <a:endParaRPr lang="en-US" altLang="en-US">
              <a:latin typeface="Calibri" panose="020F0502020204030204" pitchFamily="34"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40716">
              <a:defRPr>
                <a:solidFill>
                  <a:schemeClr val="tx1"/>
                </a:solidFill>
                <a:latin typeface="Arial" panose="020B0604020202020204" pitchFamily="34" charset="0"/>
              </a:defRPr>
            </a:lvl1pPr>
            <a:lvl2pPr marL="750008" indent="-288465" defTabSz="940716">
              <a:defRPr>
                <a:solidFill>
                  <a:schemeClr val="tx1"/>
                </a:solidFill>
                <a:latin typeface="Arial" panose="020B0604020202020204" pitchFamily="34" charset="0"/>
              </a:defRPr>
            </a:lvl2pPr>
            <a:lvl3pPr marL="1153859" indent="-230772" defTabSz="940716">
              <a:defRPr>
                <a:solidFill>
                  <a:schemeClr val="tx1"/>
                </a:solidFill>
                <a:latin typeface="Arial" panose="020B0604020202020204" pitchFamily="34" charset="0"/>
              </a:defRPr>
            </a:lvl3pPr>
            <a:lvl4pPr marL="1615402" indent="-230772" defTabSz="940716">
              <a:defRPr>
                <a:solidFill>
                  <a:schemeClr val="tx1"/>
                </a:solidFill>
                <a:latin typeface="Arial" panose="020B0604020202020204" pitchFamily="34" charset="0"/>
              </a:defRPr>
            </a:lvl4pPr>
            <a:lvl5pPr marL="2076945" indent="-230772" defTabSz="940716">
              <a:defRPr>
                <a:solidFill>
                  <a:schemeClr val="tx1"/>
                </a:solidFill>
                <a:latin typeface="Arial" panose="020B0604020202020204" pitchFamily="34" charset="0"/>
              </a:defRPr>
            </a:lvl5pPr>
            <a:lvl6pPr marL="2538489" indent="-230772" defTabSz="940716" fontAlgn="base">
              <a:spcBef>
                <a:spcPct val="0"/>
              </a:spcBef>
              <a:spcAft>
                <a:spcPct val="0"/>
              </a:spcAft>
              <a:defRPr>
                <a:solidFill>
                  <a:schemeClr val="tx1"/>
                </a:solidFill>
                <a:latin typeface="Arial" panose="020B0604020202020204" pitchFamily="34" charset="0"/>
              </a:defRPr>
            </a:lvl6pPr>
            <a:lvl7pPr marL="3000032" indent="-230772" defTabSz="940716" fontAlgn="base">
              <a:spcBef>
                <a:spcPct val="0"/>
              </a:spcBef>
              <a:spcAft>
                <a:spcPct val="0"/>
              </a:spcAft>
              <a:defRPr>
                <a:solidFill>
                  <a:schemeClr val="tx1"/>
                </a:solidFill>
                <a:latin typeface="Arial" panose="020B0604020202020204" pitchFamily="34" charset="0"/>
              </a:defRPr>
            </a:lvl7pPr>
            <a:lvl8pPr marL="3461576" indent="-230772" defTabSz="940716" fontAlgn="base">
              <a:spcBef>
                <a:spcPct val="0"/>
              </a:spcBef>
              <a:spcAft>
                <a:spcPct val="0"/>
              </a:spcAft>
              <a:defRPr>
                <a:solidFill>
                  <a:schemeClr val="tx1"/>
                </a:solidFill>
                <a:latin typeface="Arial" panose="020B0604020202020204" pitchFamily="34" charset="0"/>
              </a:defRPr>
            </a:lvl8pPr>
            <a:lvl9pPr marL="3923119" indent="-230772" defTabSz="940716"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A625C72C-1A1C-4C2C-8BC5-131F596338F1}" type="slidenum">
              <a:rPr lang="en-US" altLang="en-US" smtClean="0">
                <a:latin typeface="Calibri" panose="020F0502020204030204" pitchFamily="34" charset="0"/>
              </a:rPr>
              <a:pPr fontAlgn="base">
                <a:spcBef>
                  <a:spcPct val="0"/>
                </a:spcBef>
                <a:spcAft>
                  <a:spcPct val="0"/>
                </a:spcAft>
              </a:pPr>
              <a:t>27</a:t>
            </a:fld>
            <a:endParaRPr lang="en-US" altLang="en-US">
              <a:latin typeface="Calibri" panose="020F0502020204030204" pitchFamily="34"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defTabSz="940716">
              <a:defRPr>
                <a:solidFill>
                  <a:schemeClr val="tx1"/>
                </a:solidFill>
                <a:latin typeface="Arial" panose="020B0604020202020204" pitchFamily="34" charset="0"/>
              </a:defRPr>
            </a:lvl1pPr>
            <a:lvl2pPr marL="750008" indent="-288465" defTabSz="940716">
              <a:defRPr>
                <a:solidFill>
                  <a:schemeClr val="tx1"/>
                </a:solidFill>
                <a:latin typeface="Arial" panose="020B0604020202020204" pitchFamily="34" charset="0"/>
              </a:defRPr>
            </a:lvl2pPr>
            <a:lvl3pPr marL="1153859" indent="-230772" defTabSz="940716">
              <a:defRPr>
                <a:solidFill>
                  <a:schemeClr val="tx1"/>
                </a:solidFill>
                <a:latin typeface="Arial" panose="020B0604020202020204" pitchFamily="34" charset="0"/>
              </a:defRPr>
            </a:lvl3pPr>
            <a:lvl4pPr marL="1615402" indent="-230772" defTabSz="940716">
              <a:defRPr>
                <a:solidFill>
                  <a:schemeClr val="tx1"/>
                </a:solidFill>
                <a:latin typeface="Arial" panose="020B0604020202020204" pitchFamily="34" charset="0"/>
              </a:defRPr>
            </a:lvl4pPr>
            <a:lvl5pPr marL="2076945" indent="-230772" defTabSz="940716">
              <a:defRPr>
                <a:solidFill>
                  <a:schemeClr val="tx1"/>
                </a:solidFill>
                <a:latin typeface="Arial" panose="020B0604020202020204" pitchFamily="34" charset="0"/>
              </a:defRPr>
            </a:lvl5pPr>
            <a:lvl6pPr marL="2538489" indent="-230772" defTabSz="940716" fontAlgn="base">
              <a:spcBef>
                <a:spcPct val="0"/>
              </a:spcBef>
              <a:spcAft>
                <a:spcPct val="0"/>
              </a:spcAft>
              <a:defRPr>
                <a:solidFill>
                  <a:schemeClr val="tx1"/>
                </a:solidFill>
                <a:latin typeface="Arial" panose="020B0604020202020204" pitchFamily="34" charset="0"/>
              </a:defRPr>
            </a:lvl6pPr>
            <a:lvl7pPr marL="3000032" indent="-230772" defTabSz="940716" fontAlgn="base">
              <a:spcBef>
                <a:spcPct val="0"/>
              </a:spcBef>
              <a:spcAft>
                <a:spcPct val="0"/>
              </a:spcAft>
              <a:defRPr>
                <a:solidFill>
                  <a:schemeClr val="tx1"/>
                </a:solidFill>
                <a:latin typeface="Arial" panose="020B0604020202020204" pitchFamily="34" charset="0"/>
              </a:defRPr>
            </a:lvl7pPr>
            <a:lvl8pPr marL="3461576" indent="-230772" defTabSz="940716" fontAlgn="base">
              <a:spcBef>
                <a:spcPct val="0"/>
              </a:spcBef>
              <a:spcAft>
                <a:spcPct val="0"/>
              </a:spcAft>
              <a:defRPr>
                <a:solidFill>
                  <a:schemeClr val="tx1"/>
                </a:solidFill>
                <a:latin typeface="Arial" panose="020B0604020202020204" pitchFamily="34" charset="0"/>
              </a:defRPr>
            </a:lvl8pPr>
            <a:lvl9pPr marL="3923119" indent="-230772" defTabSz="940716"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11190FF2-F2AD-413D-8788-560567C47F5E}" type="slidenum">
              <a:rPr lang="en-US" altLang="en-US" smtClean="0">
                <a:latin typeface="Calibri" panose="020F0502020204030204" pitchFamily="34" charset="0"/>
              </a:rPr>
              <a:pPr fontAlgn="base">
                <a:spcBef>
                  <a:spcPct val="0"/>
                </a:spcBef>
                <a:spcAft>
                  <a:spcPct val="0"/>
                </a:spcAft>
              </a:pPr>
              <a:t>28</a:t>
            </a:fld>
            <a:endParaRPr lang="en-US" altLang="en-US">
              <a:latin typeface="Calibri" panose="020F0502020204030204" pitchFamily="34"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40716">
              <a:defRPr>
                <a:solidFill>
                  <a:schemeClr val="tx1"/>
                </a:solidFill>
                <a:latin typeface="Arial" panose="020B0604020202020204" pitchFamily="34" charset="0"/>
              </a:defRPr>
            </a:lvl1pPr>
            <a:lvl2pPr marL="750008" indent="-288465" defTabSz="940716">
              <a:defRPr>
                <a:solidFill>
                  <a:schemeClr val="tx1"/>
                </a:solidFill>
                <a:latin typeface="Arial" panose="020B0604020202020204" pitchFamily="34" charset="0"/>
              </a:defRPr>
            </a:lvl2pPr>
            <a:lvl3pPr marL="1153859" indent="-230772" defTabSz="940716">
              <a:defRPr>
                <a:solidFill>
                  <a:schemeClr val="tx1"/>
                </a:solidFill>
                <a:latin typeface="Arial" panose="020B0604020202020204" pitchFamily="34" charset="0"/>
              </a:defRPr>
            </a:lvl3pPr>
            <a:lvl4pPr marL="1615402" indent="-230772" defTabSz="940716">
              <a:defRPr>
                <a:solidFill>
                  <a:schemeClr val="tx1"/>
                </a:solidFill>
                <a:latin typeface="Arial" panose="020B0604020202020204" pitchFamily="34" charset="0"/>
              </a:defRPr>
            </a:lvl4pPr>
            <a:lvl5pPr marL="2076945" indent="-230772" defTabSz="940716">
              <a:defRPr>
                <a:solidFill>
                  <a:schemeClr val="tx1"/>
                </a:solidFill>
                <a:latin typeface="Arial" panose="020B0604020202020204" pitchFamily="34" charset="0"/>
              </a:defRPr>
            </a:lvl5pPr>
            <a:lvl6pPr marL="2538489" indent="-230772" defTabSz="940716" fontAlgn="base">
              <a:spcBef>
                <a:spcPct val="0"/>
              </a:spcBef>
              <a:spcAft>
                <a:spcPct val="0"/>
              </a:spcAft>
              <a:defRPr>
                <a:solidFill>
                  <a:schemeClr val="tx1"/>
                </a:solidFill>
                <a:latin typeface="Arial" panose="020B0604020202020204" pitchFamily="34" charset="0"/>
              </a:defRPr>
            </a:lvl6pPr>
            <a:lvl7pPr marL="3000032" indent="-230772" defTabSz="940716" fontAlgn="base">
              <a:spcBef>
                <a:spcPct val="0"/>
              </a:spcBef>
              <a:spcAft>
                <a:spcPct val="0"/>
              </a:spcAft>
              <a:defRPr>
                <a:solidFill>
                  <a:schemeClr val="tx1"/>
                </a:solidFill>
                <a:latin typeface="Arial" panose="020B0604020202020204" pitchFamily="34" charset="0"/>
              </a:defRPr>
            </a:lvl7pPr>
            <a:lvl8pPr marL="3461576" indent="-230772" defTabSz="940716" fontAlgn="base">
              <a:spcBef>
                <a:spcPct val="0"/>
              </a:spcBef>
              <a:spcAft>
                <a:spcPct val="0"/>
              </a:spcAft>
              <a:defRPr>
                <a:solidFill>
                  <a:schemeClr val="tx1"/>
                </a:solidFill>
                <a:latin typeface="Arial" panose="020B0604020202020204" pitchFamily="34" charset="0"/>
              </a:defRPr>
            </a:lvl8pPr>
            <a:lvl9pPr marL="3923119" indent="-230772" defTabSz="940716"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1CC44162-DBA6-4E76-A3DD-314A9CC4719D}" type="slidenum">
              <a:rPr lang="en-US" altLang="en-US" smtClean="0">
                <a:latin typeface="Calibri" panose="020F0502020204030204" pitchFamily="34" charset="0"/>
              </a:rPr>
              <a:pPr fontAlgn="base">
                <a:spcBef>
                  <a:spcPct val="0"/>
                </a:spcBef>
                <a:spcAft>
                  <a:spcPct val="0"/>
                </a:spcAft>
              </a:pPr>
              <a:t>29</a:t>
            </a:fld>
            <a:endParaRPr lang="en-US" altLang="en-US">
              <a:latin typeface="Calibri" panose="020F0502020204030204" pitchFamily="34"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40716">
              <a:defRPr>
                <a:solidFill>
                  <a:schemeClr val="tx1"/>
                </a:solidFill>
                <a:latin typeface="Arial" panose="020B0604020202020204" pitchFamily="34" charset="0"/>
              </a:defRPr>
            </a:lvl1pPr>
            <a:lvl2pPr marL="750008" indent="-288465" defTabSz="940716">
              <a:defRPr>
                <a:solidFill>
                  <a:schemeClr val="tx1"/>
                </a:solidFill>
                <a:latin typeface="Arial" panose="020B0604020202020204" pitchFamily="34" charset="0"/>
              </a:defRPr>
            </a:lvl2pPr>
            <a:lvl3pPr marL="1153859" indent="-230772" defTabSz="940716">
              <a:defRPr>
                <a:solidFill>
                  <a:schemeClr val="tx1"/>
                </a:solidFill>
                <a:latin typeface="Arial" panose="020B0604020202020204" pitchFamily="34" charset="0"/>
              </a:defRPr>
            </a:lvl3pPr>
            <a:lvl4pPr marL="1615402" indent="-230772" defTabSz="940716">
              <a:defRPr>
                <a:solidFill>
                  <a:schemeClr val="tx1"/>
                </a:solidFill>
                <a:latin typeface="Arial" panose="020B0604020202020204" pitchFamily="34" charset="0"/>
              </a:defRPr>
            </a:lvl4pPr>
            <a:lvl5pPr marL="2076945" indent="-230772" defTabSz="940716">
              <a:defRPr>
                <a:solidFill>
                  <a:schemeClr val="tx1"/>
                </a:solidFill>
                <a:latin typeface="Arial" panose="020B0604020202020204" pitchFamily="34" charset="0"/>
              </a:defRPr>
            </a:lvl5pPr>
            <a:lvl6pPr marL="2538489" indent="-230772" defTabSz="940716" fontAlgn="base">
              <a:spcBef>
                <a:spcPct val="0"/>
              </a:spcBef>
              <a:spcAft>
                <a:spcPct val="0"/>
              </a:spcAft>
              <a:defRPr>
                <a:solidFill>
                  <a:schemeClr val="tx1"/>
                </a:solidFill>
                <a:latin typeface="Arial" panose="020B0604020202020204" pitchFamily="34" charset="0"/>
              </a:defRPr>
            </a:lvl6pPr>
            <a:lvl7pPr marL="3000032" indent="-230772" defTabSz="940716" fontAlgn="base">
              <a:spcBef>
                <a:spcPct val="0"/>
              </a:spcBef>
              <a:spcAft>
                <a:spcPct val="0"/>
              </a:spcAft>
              <a:defRPr>
                <a:solidFill>
                  <a:schemeClr val="tx1"/>
                </a:solidFill>
                <a:latin typeface="Arial" panose="020B0604020202020204" pitchFamily="34" charset="0"/>
              </a:defRPr>
            </a:lvl7pPr>
            <a:lvl8pPr marL="3461576" indent="-230772" defTabSz="940716" fontAlgn="base">
              <a:spcBef>
                <a:spcPct val="0"/>
              </a:spcBef>
              <a:spcAft>
                <a:spcPct val="0"/>
              </a:spcAft>
              <a:defRPr>
                <a:solidFill>
                  <a:schemeClr val="tx1"/>
                </a:solidFill>
                <a:latin typeface="Arial" panose="020B0604020202020204" pitchFamily="34" charset="0"/>
              </a:defRPr>
            </a:lvl8pPr>
            <a:lvl9pPr marL="3923119" indent="-230772" defTabSz="940716"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DD943930-EC3D-4DF6-B123-0B0F5709C435}" type="slidenum">
              <a:rPr lang="en-US" altLang="en-US" smtClean="0">
                <a:latin typeface="Calibri" panose="020F0502020204030204" pitchFamily="34" charset="0"/>
              </a:rPr>
              <a:pPr fontAlgn="base">
                <a:spcBef>
                  <a:spcPct val="0"/>
                </a:spcBef>
                <a:spcAft>
                  <a:spcPct val="0"/>
                </a:spcAft>
              </a:pPr>
              <a:t>30</a:t>
            </a:fld>
            <a:endParaRPr lang="en-US" altLang="en-US">
              <a:latin typeface="Calibri" panose="020F0502020204030204" pitchFamily="3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defTabSz="940716">
              <a:defRPr>
                <a:solidFill>
                  <a:schemeClr val="tx1"/>
                </a:solidFill>
                <a:latin typeface="Arial" panose="020B0604020202020204" pitchFamily="34" charset="0"/>
              </a:defRPr>
            </a:lvl1pPr>
            <a:lvl2pPr marL="750008" indent="-288465" defTabSz="940716">
              <a:defRPr>
                <a:solidFill>
                  <a:schemeClr val="tx1"/>
                </a:solidFill>
                <a:latin typeface="Arial" panose="020B0604020202020204" pitchFamily="34" charset="0"/>
              </a:defRPr>
            </a:lvl2pPr>
            <a:lvl3pPr marL="1153859" indent="-230772" defTabSz="940716">
              <a:defRPr>
                <a:solidFill>
                  <a:schemeClr val="tx1"/>
                </a:solidFill>
                <a:latin typeface="Arial" panose="020B0604020202020204" pitchFamily="34" charset="0"/>
              </a:defRPr>
            </a:lvl3pPr>
            <a:lvl4pPr marL="1615402" indent="-230772" defTabSz="940716">
              <a:defRPr>
                <a:solidFill>
                  <a:schemeClr val="tx1"/>
                </a:solidFill>
                <a:latin typeface="Arial" panose="020B0604020202020204" pitchFamily="34" charset="0"/>
              </a:defRPr>
            </a:lvl4pPr>
            <a:lvl5pPr marL="2076945" indent="-230772" defTabSz="940716">
              <a:defRPr>
                <a:solidFill>
                  <a:schemeClr val="tx1"/>
                </a:solidFill>
                <a:latin typeface="Arial" panose="020B0604020202020204" pitchFamily="34" charset="0"/>
              </a:defRPr>
            </a:lvl5pPr>
            <a:lvl6pPr marL="2538489" indent="-230772" defTabSz="940716" fontAlgn="base">
              <a:spcBef>
                <a:spcPct val="0"/>
              </a:spcBef>
              <a:spcAft>
                <a:spcPct val="0"/>
              </a:spcAft>
              <a:defRPr>
                <a:solidFill>
                  <a:schemeClr val="tx1"/>
                </a:solidFill>
                <a:latin typeface="Arial" panose="020B0604020202020204" pitchFamily="34" charset="0"/>
              </a:defRPr>
            </a:lvl6pPr>
            <a:lvl7pPr marL="3000032" indent="-230772" defTabSz="940716" fontAlgn="base">
              <a:spcBef>
                <a:spcPct val="0"/>
              </a:spcBef>
              <a:spcAft>
                <a:spcPct val="0"/>
              </a:spcAft>
              <a:defRPr>
                <a:solidFill>
                  <a:schemeClr val="tx1"/>
                </a:solidFill>
                <a:latin typeface="Arial" panose="020B0604020202020204" pitchFamily="34" charset="0"/>
              </a:defRPr>
            </a:lvl7pPr>
            <a:lvl8pPr marL="3461576" indent="-230772" defTabSz="940716" fontAlgn="base">
              <a:spcBef>
                <a:spcPct val="0"/>
              </a:spcBef>
              <a:spcAft>
                <a:spcPct val="0"/>
              </a:spcAft>
              <a:defRPr>
                <a:solidFill>
                  <a:schemeClr val="tx1"/>
                </a:solidFill>
                <a:latin typeface="Arial" panose="020B0604020202020204" pitchFamily="34" charset="0"/>
              </a:defRPr>
            </a:lvl8pPr>
            <a:lvl9pPr marL="3923119" indent="-230772" defTabSz="940716"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EF29A0A5-1ED8-4FF9-ACBE-1462FBB855F4}" type="slidenum">
              <a:rPr lang="en-US" altLang="en-US" smtClean="0">
                <a:latin typeface="Calibri" panose="020F0502020204030204" pitchFamily="34" charset="0"/>
              </a:rPr>
              <a:pPr fontAlgn="base">
                <a:spcBef>
                  <a:spcPct val="0"/>
                </a:spcBef>
                <a:spcAft>
                  <a:spcPct val="0"/>
                </a:spcAft>
              </a:pPr>
              <a:t>3</a:t>
            </a:fld>
            <a:endParaRPr lang="en-US" altLang="en-US">
              <a:latin typeface="Calibri" panose="020F0502020204030204" pitchFamily="34"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defTabSz="940716">
              <a:defRPr>
                <a:solidFill>
                  <a:schemeClr val="tx1"/>
                </a:solidFill>
                <a:latin typeface="Arial" panose="020B0604020202020204" pitchFamily="34" charset="0"/>
              </a:defRPr>
            </a:lvl1pPr>
            <a:lvl2pPr marL="750008" indent="-288465" defTabSz="940716">
              <a:defRPr>
                <a:solidFill>
                  <a:schemeClr val="tx1"/>
                </a:solidFill>
                <a:latin typeface="Arial" panose="020B0604020202020204" pitchFamily="34" charset="0"/>
              </a:defRPr>
            </a:lvl2pPr>
            <a:lvl3pPr marL="1153859" indent="-230772" defTabSz="940716">
              <a:defRPr>
                <a:solidFill>
                  <a:schemeClr val="tx1"/>
                </a:solidFill>
                <a:latin typeface="Arial" panose="020B0604020202020204" pitchFamily="34" charset="0"/>
              </a:defRPr>
            </a:lvl3pPr>
            <a:lvl4pPr marL="1615402" indent="-230772" defTabSz="940716">
              <a:defRPr>
                <a:solidFill>
                  <a:schemeClr val="tx1"/>
                </a:solidFill>
                <a:latin typeface="Arial" panose="020B0604020202020204" pitchFamily="34" charset="0"/>
              </a:defRPr>
            </a:lvl4pPr>
            <a:lvl5pPr marL="2076945" indent="-230772" defTabSz="940716">
              <a:defRPr>
                <a:solidFill>
                  <a:schemeClr val="tx1"/>
                </a:solidFill>
                <a:latin typeface="Arial" panose="020B0604020202020204" pitchFamily="34" charset="0"/>
              </a:defRPr>
            </a:lvl5pPr>
            <a:lvl6pPr marL="2538489" indent="-230772" defTabSz="940716" fontAlgn="base">
              <a:spcBef>
                <a:spcPct val="0"/>
              </a:spcBef>
              <a:spcAft>
                <a:spcPct val="0"/>
              </a:spcAft>
              <a:defRPr>
                <a:solidFill>
                  <a:schemeClr val="tx1"/>
                </a:solidFill>
                <a:latin typeface="Arial" panose="020B0604020202020204" pitchFamily="34" charset="0"/>
              </a:defRPr>
            </a:lvl6pPr>
            <a:lvl7pPr marL="3000032" indent="-230772" defTabSz="940716" fontAlgn="base">
              <a:spcBef>
                <a:spcPct val="0"/>
              </a:spcBef>
              <a:spcAft>
                <a:spcPct val="0"/>
              </a:spcAft>
              <a:defRPr>
                <a:solidFill>
                  <a:schemeClr val="tx1"/>
                </a:solidFill>
                <a:latin typeface="Arial" panose="020B0604020202020204" pitchFamily="34" charset="0"/>
              </a:defRPr>
            </a:lvl7pPr>
            <a:lvl8pPr marL="3461576" indent="-230772" defTabSz="940716" fontAlgn="base">
              <a:spcBef>
                <a:spcPct val="0"/>
              </a:spcBef>
              <a:spcAft>
                <a:spcPct val="0"/>
              </a:spcAft>
              <a:defRPr>
                <a:solidFill>
                  <a:schemeClr val="tx1"/>
                </a:solidFill>
                <a:latin typeface="Arial" panose="020B0604020202020204" pitchFamily="34" charset="0"/>
              </a:defRPr>
            </a:lvl8pPr>
            <a:lvl9pPr marL="3923119" indent="-230772" defTabSz="940716"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333AFE41-FDBB-4FE3-8491-1C9A2885E88B}" type="slidenum">
              <a:rPr lang="en-US" altLang="en-US" smtClean="0">
                <a:latin typeface="Calibri" panose="020F0502020204030204" pitchFamily="34" charset="0"/>
              </a:rPr>
              <a:pPr fontAlgn="base">
                <a:spcBef>
                  <a:spcPct val="0"/>
                </a:spcBef>
                <a:spcAft>
                  <a:spcPct val="0"/>
                </a:spcAft>
              </a:pPr>
              <a:t>31</a:t>
            </a:fld>
            <a:endParaRPr lang="en-US" altLang="en-US">
              <a:latin typeface="Calibri" panose="020F0502020204030204"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defTabSz="940716">
              <a:defRPr>
                <a:solidFill>
                  <a:schemeClr val="tx1"/>
                </a:solidFill>
                <a:latin typeface="Arial" panose="020B0604020202020204" pitchFamily="34" charset="0"/>
              </a:defRPr>
            </a:lvl1pPr>
            <a:lvl2pPr marL="750008" indent="-288465" defTabSz="940716">
              <a:defRPr>
                <a:solidFill>
                  <a:schemeClr val="tx1"/>
                </a:solidFill>
                <a:latin typeface="Arial" panose="020B0604020202020204" pitchFamily="34" charset="0"/>
              </a:defRPr>
            </a:lvl2pPr>
            <a:lvl3pPr marL="1153859" indent="-230772" defTabSz="940716">
              <a:defRPr>
                <a:solidFill>
                  <a:schemeClr val="tx1"/>
                </a:solidFill>
                <a:latin typeface="Arial" panose="020B0604020202020204" pitchFamily="34" charset="0"/>
              </a:defRPr>
            </a:lvl3pPr>
            <a:lvl4pPr marL="1615402" indent="-230772" defTabSz="940716">
              <a:defRPr>
                <a:solidFill>
                  <a:schemeClr val="tx1"/>
                </a:solidFill>
                <a:latin typeface="Arial" panose="020B0604020202020204" pitchFamily="34" charset="0"/>
              </a:defRPr>
            </a:lvl4pPr>
            <a:lvl5pPr marL="2076945" indent="-230772" defTabSz="940716">
              <a:defRPr>
                <a:solidFill>
                  <a:schemeClr val="tx1"/>
                </a:solidFill>
                <a:latin typeface="Arial" panose="020B0604020202020204" pitchFamily="34" charset="0"/>
              </a:defRPr>
            </a:lvl5pPr>
            <a:lvl6pPr marL="2538489" indent="-230772" defTabSz="940716" fontAlgn="base">
              <a:spcBef>
                <a:spcPct val="0"/>
              </a:spcBef>
              <a:spcAft>
                <a:spcPct val="0"/>
              </a:spcAft>
              <a:defRPr>
                <a:solidFill>
                  <a:schemeClr val="tx1"/>
                </a:solidFill>
                <a:latin typeface="Arial" panose="020B0604020202020204" pitchFamily="34" charset="0"/>
              </a:defRPr>
            </a:lvl6pPr>
            <a:lvl7pPr marL="3000032" indent="-230772" defTabSz="940716" fontAlgn="base">
              <a:spcBef>
                <a:spcPct val="0"/>
              </a:spcBef>
              <a:spcAft>
                <a:spcPct val="0"/>
              </a:spcAft>
              <a:defRPr>
                <a:solidFill>
                  <a:schemeClr val="tx1"/>
                </a:solidFill>
                <a:latin typeface="Arial" panose="020B0604020202020204" pitchFamily="34" charset="0"/>
              </a:defRPr>
            </a:lvl7pPr>
            <a:lvl8pPr marL="3461576" indent="-230772" defTabSz="940716" fontAlgn="base">
              <a:spcBef>
                <a:spcPct val="0"/>
              </a:spcBef>
              <a:spcAft>
                <a:spcPct val="0"/>
              </a:spcAft>
              <a:defRPr>
                <a:solidFill>
                  <a:schemeClr val="tx1"/>
                </a:solidFill>
                <a:latin typeface="Arial" panose="020B0604020202020204" pitchFamily="34" charset="0"/>
              </a:defRPr>
            </a:lvl8pPr>
            <a:lvl9pPr marL="3923119" indent="-230772" defTabSz="940716"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A0800E36-1B54-431A-95E9-309FB2DA0C88}" type="slidenum">
              <a:rPr lang="en-US" altLang="en-US" smtClean="0">
                <a:latin typeface="Calibri" panose="020F0502020204030204" pitchFamily="34" charset="0"/>
              </a:rPr>
              <a:pPr fontAlgn="base">
                <a:spcBef>
                  <a:spcPct val="0"/>
                </a:spcBef>
                <a:spcAft>
                  <a:spcPct val="0"/>
                </a:spcAft>
              </a:pPr>
              <a:t>32</a:t>
            </a:fld>
            <a:endParaRPr lang="en-US" altLang="en-US">
              <a:latin typeface="Calibri" panose="020F0502020204030204" pitchFamily="34"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defTabSz="940716">
              <a:defRPr>
                <a:solidFill>
                  <a:schemeClr val="tx1"/>
                </a:solidFill>
                <a:latin typeface="Arial" panose="020B0604020202020204" pitchFamily="34" charset="0"/>
              </a:defRPr>
            </a:lvl1pPr>
            <a:lvl2pPr marL="750008" indent="-288465" defTabSz="940716">
              <a:defRPr>
                <a:solidFill>
                  <a:schemeClr val="tx1"/>
                </a:solidFill>
                <a:latin typeface="Arial" panose="020B0604020202020204" pitchFamily="34" charset="0"/>
              </a:defRPr>
            </a:lvl2pPr>
            <a:lvl3pPr marL="1153859" indent="-230772" defTabSz="940716">
              <a:defRPr>
                <a:solidFill>
                  <a:schemeClr val="tx1"/>
                </a:solidFill>
                <a:latin typeface="Arial" panose="020B0604020202020204" pitchFamily="34" charset="0"/>
              </a:defRPr>
            </a:lvl3pPr>
            <a:lvl4pPr marL="1615402" indent="-230772" defTabSz="940716">
              <a:defRPr>
                <a:solidFill>
                  <a:schemeClr val="tx1"/>
                </a:solidFill>
                <a:latin typeface="Arial" panose="020B0604020202020204" pitchFamily="34" charset="0"/>
              </a:defRPr>
            </a:lvl4pPr>
            <a:lvl5pPr marL="2076945" indent="-230772" defTabSz="940716">
              <a:defRPr>
                <a:solidFill>
                  <a:schemeClr val="tx1"/>
                </a:solidFill>
                <a:latin typeface="Arial" panose="020B0604020202020204" pitchFamily="34" charset="0"/>
              </a:defRPr>
            </a:lvl5pPr>
            <a:lvl6pPr marL="2538489" indent="-230772" defTabSz="940716" fontAlgn="base">
              <a:spcBef>
                <a:spcPct val="0"/>
              </a:spcBef>
              <a:spcAft>
                <a:spcPct val="0"/>
              </a:spcAft>
              <a:defRPr>
                <a:solidFill>
                  <a:schemeClr val="tx1"/>
                </a:solidFill>
                <a:latin typeface="Arial" panose="020B0604020202020204" pitchFamily="34" charset="0"/>
              </a:defRPr>
            </a:lvl6pPr>
            <a:lvl7pPr marL="3000032" indent="-230772" defTabSz="940716" fontAlgn="base">
              <a:spcBef>
                <a:spcPct val="0"/>
              </a:spcBef>
              <a:spcAft>
                <a:spcPct val="0"/>
              </a:spcAft>
              <a:defRPr>
                <a:solidFill>
                  <a:schemeClr val="tx1"/>
                </a:solidFill>
                <a:latin typeface="Arial" panose="020B0604020202020204" pitchFamily="34" charset="0"/>
              </a:defRPr>
            </a:lvl7pPr>
            <a:lvl8pPr marL="3461576" indent="-230772" defTabSz="940716" fontAlgn="base">
              <a:spcBef>
                <a:spcPct val="0"/>
              </a:spcBef>
              <a:spcAft>
                <a:spcPct val="0"/>
              </a:spcAft>
              <a:defRPr>
                <a:solidFill>
                  <a:schemeClr val="tx1"/>
                </a:solidFill>
                <a:latin typeface="Arial" panose="020B0604020202020204" pitchFamily="34" charset="0"/>
              </a:defRPr>
            </a:lvl8pPr>
            <a:lvl9pPr marL="3923119" indent="-230772" defTabSz="940716"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F50DBAF4-AF1E-4DC2-9988-9B8CEA3B386F}" type="slidenum">
              <a:rPr lang="en-US" altLang="en-US" smtClean="0">
                <a:latin typeface="Calibri" panose="020F0502020204030204" pitchFamily="34" charset="0"/>
              </a:rPr>
              <a:pPr fontAlgn="base">
                <a:spcBef>
                  <a:spcPct val="0"/>
                </a:spcBef>
                <a:spcAft>
                  <a:spcPct val="0"/>
                </a:spcAft>
              </a:pPr>
              <a:t>33</a:t>
            </a:fld>
            <a:endParaRPr lang="en-US" altLang="en-US">
              <a:latin typeface="Calibri" panose="020F0502020204030204" pitchFamily="34"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940716">
              <a:defRPr>
                <a:solidFill>
                  <a:schemeClr val="tx1"/>
                </a:solidFill>
                <a:latin typeface="Arial" panose="020B0604020202020204" pitchFamily="34" charset="0"/>
              </a:defRPr>
            </a:lvl1pPr>
            <a:lvl2pPr marL="750008" indent="-288465" defTabSz="940716">
              <a:defRPr>
                <a:solidFill>
                  <a:schemeClr val="tx1"/>
                </a:solidFill>
                <a:latin typeface="Arial" panose="020B0604020202020204" pitchFamily="34" charset="0"/>
              </a:defRPr>
            </a:lvl2pPr>
            <a:lvl3pPr marL="1153859" indent="-230772" defTabSz="940716">
              <a:defRPr>
                <a:solidFill>
                  <a:schemeClr val="tx1"/>
                </a:solidFill>
                <a:latin typeface="Arial" panose="020B0604020202020204" pitchFamily="34" charset="0"/>
              </a:defRPr>
            </a:lvl3pPr>
            <a:lvl4pPr marL="1615402" indent="-230772" defTabSz="940716">
              <a:defRPr>
                <a:solidFill>
                  <a:schemeClr val="tx1"/>
                </a:solidFill>
                <a:latin typeface="Arial" panose="020B0604020202020204" pitchFamily="34" charset="0"/>
              </a:defRPr>
            </a:lvl4pPr>
            <a:lvl5pPr marL="2076945" indent="-230772" defTabSz="940716">
              <a:defRPr>
                <a:solidFill>
                  <a:schemeClr val="tx1"/>
                </a:solidFill>
                <a:latin typeface="Arial" panose="020B0604020202020204" pitchFamily="34" charset="0"/>
              </a:defRPr>
            </a:lvl5pPr>
            <a:lvl6pPr marL="2538489" indent="-230772" defTabSz="940716" fontAlgn="base">
              <a:spcBef>
                <a:spcPct val="0"/>
              </a:spcBef>
              <a:spcAft>
                <a:spcPct val="0"/>
              </a:spcAft>
              <a:defRPr>
                <a:solidFill>
                  <a:schemeClr val="tx1"/>
                </a:solidFill>
                <a:latin typeface="Arial" panose="020B0604020202020204" pitchFamily="34" charset="0"/>
              </a:defRPr>
            </a:lvl6pPr>
            <a:lvl7pPr marL="3000032" indent="-230772" defTabSz="940716" fontAlgn="base">
              <a:spcBef>
                <a:spcPct val="0"/>
              </a:spcBef>
              <a:spcAft>
                <a:spcPct val="0"/>
              </a:spcAft>
              <a:defRPr>
                <a:solidFill>
                  <a:schemeClr val="tx1"/>
                </a:solidFill>
                <a:latin typeface="Arial" panose="020B0604020202020204" pitchFamily="34" charset="0"/>
              </a:defRPr>
            </a:lvl7pPr>
            <a:lvl8pPr marL="3461576" indent="-230772" defTabSz="940716" fontAlgn="base">
              <a:spcBef>
                <a:spcPct val="0"/>
              </a:spcBef>
              <a:spcAft>
                <a:spcPct val="0"/>
              </a:spcAft>
              <a:defRPr>
                <a:solidFill>
                  <a:schemeClr val="tx1"/>
                </a:solidFill>
                <a:latin typeface="Arial" panose="020B0604020202020204" pitchFamily="34" charset="0"/>
              </a:defRPr>
            </a:lvl8pPr>
            <a:lvl9pPr marL="3923119" indent="-230772" defTabSz="940716"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25B70400-D925-4282-B982-C743D39B6CFA}" type="slidenum">
              <a:rPr lang="en-US" altLang="en-US" smtClean="0">
                <a:latin typeface="Calibri" panose="020F0502020204030204" pitchFamily="34" charset="0"/>
              </a:rPr>
              <a:pPr fontAlgn="base">
                <a:spcBef>
                  <a:spcPct val="0"/>
                </a:spcBef>
                <a:spcAft>
                  <a:spcPct val="0"/>
                </a:spcAft>
              </a:pPr>
              <a:t>34</a:t>
            </a:fld>
            <a:endParaRPr lang="en-US" altLang="en-US">
              <a:latin typeface="Calibri" panose="020F0502020204030204" pitchFamily="34"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defTabSz="940716">
              <a:defRPr>
                <a:solidFill>
                  <a:schemeClr val="tx1"/>
                </a:solidFill>
                <a:latin typeface="Arial" panose="020B0604020202020204" pitchFamily="34" charset="0"/>
              </a:defRPr>
            </a:lvl1pPr>
            <a:lvl2pPr marL="750008" indent="-288465" defTabSz="940716">
              <a:defRPr>
                <a:solidFill>
                  <a:schemeClr val="tx1"/>
                </a:solidFill>
                <a:latin typeface="Arial" panose="020B0604020202020204" pitchFamily="34" charset="0"/>
              </a:defRPr>
            </a:lvl2pPr>
            <a:lvl3pPr marL="1153859" indent="-230772" defTabSz="940716">
              <a:defRPr>
                <a:solidFill>
                  <a:schemeClr val="tx1"/>
                </a:solidFill>
                <a:latin typeface="Arial" panose="020B0604020202020204" pitchFamily="34" charset="0"/>
              </a:defRPr>
            </a:lvl3pPr>
            <a:lvl4pPr marL="1615402" indent="-230772" defTabSz="940716">
              <a:defRPr>
                <a:solidFill>
                  <a:schemeClr val="tx1"/>
                </a:solidFill>
                <a:latin typeface="Arial" panose="020B0604020202020204" pitchFamily="34" charset="0"/>
              </a:defRPr>
            </a:lvl4pPr>
            <a:lvl5pPr marL="2076945" indent="-230772" defTabSz="940716">
              <a:defRPr>
                <a:solidFill>
                  <a:schemeClr val="tx1"/>
                </a:solidFill>
                <a:latin typeface="Arial" panose="020B0604020202020204" pitchFamily="34" charset="0"/>
              </a:defRPr>
            </a:lvl5pPr>
            <a:lvl6pPr marL="2538489" indent="-230772" defTabSz="940716" fontAlgn="base">
              <a:spcBef>
                <a:spcPct val="0"/>
              </a:spcBef>
              <a:spcAft>
                <a:spcPct val="0"/>
              </a:spcAft>
              <a:defRPr>
                <a:solidFill>
                  <a:schemeClr val="tx1"/>
                </a:solidFill>
                <a:latin typeface="Arial" panose="020B0604020202020204" pitchFamily="34" charset="0"/>
              </a:defRPr>
            </a:lvl6pPr>
            <a:lvl7pPr marL="3000032" indent="-230772" defTabSz="940716" fontAlgn="base">
              <a:spcBef>
                <a:spcPct val="0"/>
              </a:spcBef>
              <a:spcAft>
                <a:spcPct val="0"/>
              </a:spcAft>
              <a:defRPr>
                <a:solidFill>
                  <a:schemeClr val="tx1"/>
                </a:solidFill>
                <a:latin typeface="Arial" panose="020B0604020202020204" pitchFamily="34" charset="0"/>
              </a:defRPr>
            </a:lvl7pPr>
            <a:lvl8pPr marL="3461576" indent="-230772" defTabSz="940716" fontAlgn="base">
              <a:spcBef>
                <a:spcPct val="0"/>
              </a:spcBef>
              <a:spcAft>
                <a:spcPct val="0"/>
              </a:spcAft>
              <a:defRPr>
                <a:solidFill>
                  <a:schemeClr val="tx1"/>
                </a:solidFill>
                <a:latin typeface="Arial" panose="020B0604020202020204" pitchFamily="34" charset="0"/>
              </a:defRPr>
            </a:lvl8pPr>
            <a:lvl9pPr marL="3923119" indent="-230772" defTabSz="940716"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34F597BA-2FE9-4664-921A-460F1D805345}" type="slidenum">
              <a:rPr lang="en-US" altLang="en-US" smtClean="0">
                <a:latin typeface="Calibri" panose="020F0502020204030204" pitchFamily="34" charset="0"/>
              </a:rPr>
              <a:pPr fontAlgn="base">
                <a:spcBef>
                  <a:spcPct val="0"/>
                </a:spcBef>
                <a:spcAft>
                  <a:spcPct val="0"/>
                </a:spcAft>
              </a:pPr>
              <a:t>35</a:t>
            </a:fld>
            <a:endParaRPr lang="en-US" altLang="en-US">
              <a:latin typeface="Calibri" panose="020F0502020204030204" pitchFamily="34"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Arial" panose="020B0604020202020204" pitchFamily="34" charset="0"/>
              </a:defRPr>
            </a:lvl1pPr>
            <a:lvl2pPr marL="746125" indent="-285750" defTabSz="936625">
              <a:spcBef>
                <a:spcPct val="30000"/>
              </a:spcBef>
              <a:defRPr sz="1200">
                <a:solidFill>
                  <a:schemeClr val="tx1"/>
                </a:solidFill>
                <a:latin typeface="Arial" panose="020B0604020202020204" pitchFamily="34" charset="0"/>
              </a:defRPr>
            </a:lvl2pPr>
            <a:lvl3pPr marL="1147763" indent="-228600" defTabSz="936625">
              <a:spcBef>
                <a:spcPct val="30000"/>
              </a:spcBef>
              <a:defRPr sz="1200">
                <a:solidFill>
                  <a:schemeClr val="tx1"/>
                </a:solidFill>
                <a:latin typeface="Arial" panose="020B0604020202020204" pitchFamily="34" charset="0"/>
              </a:defRPr>
            </a:lvl3pPr>
            <a:lvl4pPr marL="1608138" indent="-228600" defTabSz="936625">
              <a:spcBef>
                <a:spcPct val="30000"/>
              </a:spcBef>
              <a:defRPr sz="1200">
                <a:solidFill>
                  <a:schemeClr val="tx1"/>
                </a:solidFill>
                <a:latin typeface="Arial" panose="020B0604020202020204" pitchFamily="34" charset="0"/>
              </a:defRPr>
            </a:lvl4pPr>
            <a:lvl5pPr marL="2066925" indent="-228600" defTabSz="936625">
              <a:spcBef>
                <a:spcPct val="30000"/>
              </a:spcBef>
              <a:defRPr sz="1200">
                <a:solidFill>
                  <a:schemeClr val="tx1"/>
                </a:solidFill>
                <a:latin typeface="Arial" panose="020B0604020202020204" pitchFamily="34" charset="0"/>
              </a:defRPr>
            </a:lvl5pPr>
            <a:lvl6pPr marL="2524125" indent="-228600" defTabSz="936625" eaLnBrk="0" fontAlgn="base" hangingPunct="0">
              <a:spcBef>
                <a:spcPct val="30000"/>
              </a:spcBef>
              <a:spcAft>
                <a:spcPct val="0"/>
              </a:spcAft>
              <a:defRPr sz="1200">
                <a:solidFill>
                  <a:schemeClr val="tx1"/>
                </a:solidFill>
                <a:latin typeface="Arial" panose="020B0604020202020204" pitchFamily="34" charset="0"/>
              </a:defRPr>
            </a:lvl6pPr>
            <a:lvl7pPr marL="2981325" indent="-228600" defTabSz="936625" eaLnBrk="0" fontAlgn="base" hangingPunct="0">
              <a:spcBef>
                <a:spcPct val="30000"/>
              </a:spcBef>
              <a:spcAft>
                <a:spcPct val="0"/>
              </a:spcAft>
              <a:defRPr sz="1200">
                <a:solidFill>
                  <a:schemeClr val="tx1"/>
                </a:solidFill>
                <a:latin typeface="Arial" panose="020B0604020202020204" pitchFamily="34" charset="0"/>
              </a:defRPr>
            </a:lvl7pPr>
            <a:lvl8pPr marL="3438525" indent="-228600" defTabSz="936625" eaLnBrk="0" fontAlgn="base" hangingPunct="0">
              <a:spcBef>
                <a:spcPct val="30000"/>
              </a:spcBef>
              <a:spcAft>
                <a:spcPct val="0"/>
              </a:spcAft>
              <a:defRPr sz="1200">
                <a:solidFill>
                  <a:schemeClr val="tx1"/>
                </a:solidFill>
                <a:latin typeface="Arial" panose="020B0604020202020204" pitchFamily="34" charset="0"/>
              </a:defRPr>
            </a:lvl8pPr>
            <a:lvl9pPr marL="3895725" indent="-228600" defTabSz="9366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D256E56-A473-4E70-94EE-05A999FCC7E0}" type="slidenum">
              <a:rPr lang="en-US" altLang="en-US" smtClean="0"/>
              <a:pPr>
                <a:spcBef>
                  <a:spcPct val="0"/>
                </a:spcBef>
              </a:pPr>
              <a:t>5</a:t>
            </a:fld>
            <a:endParaRPr lang="en-US" altLang="en-US"/>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212319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Arial" panose="020B0604020202020204" pitchFamily="34" charset="0"/>
              </a:defRPr>
            </a:lvl1pPr>
            <a:lvl2pPr marL="746125" indent="-285750" defTabSz="936625">
              <a:spcBef>
                <a:spcPct val="30000"/>
              </a:spcBef>
              <a:defRPr sz="1200">
                <a:solidFill>
                  <a:schemeClr val="tx1"/>
                </a:solidFill>
                <a:latin typeface="Arial" panose="020B0604020202020204" pitchFamily="34" charset="0"/>
              </a:defRPr>
            </a:lvl2pPr>
            <a:lvl3pPr marL="1147763" indent="-228600" defTabSz="936625">
              <a:spcBef>
                <a:spcPct val="30000"/>
              </a:spcBef>
              <a:defRPr sz="1200">
                <a:solidFill>
                  <a:schemeClr val="tx1"/>
                </a:solidFill>
                <a:latin typeface="Arial" panose="020B0604020202020204" pitchFamily="34" charset="0"/>
              </a:defRPr>
            </a:lvl3pPr>
            <a:lvl4pPr marL="1608138" indent="-228600" defTabSz="936625">
              <a:spcBef>
                <a:spcPct val="30000"/>
              </a:spcBef>
              <a:defRPr sz="1200">
                <a:solidFill>
                  <a:schemeClr val="tx1"/>
                </a:solidFill>
                <a:latin typeface="Arial" panose="020B0604020202020204" pitchFamily="34" charset="0"/>
              </a:defRPr>
            </a:lvl4pPr>
            <a:lvl5pPr marL="2066925" indent="-228600" defTabSz="936625">
              <a:spcBef>
                <a:spcPct val="30000"/>
              </a:spcBef>
              <a:defRPr sz="1200">
                <a:solidFill>
                  <a:schemeClr val="tx1"/>
                </a:solidFill>
                <a:latin typeface="Arial" panose="020B0604020202020204" pitchFamily="34" charset="0"/>
              </a:defRPr>
            </a:lvl5pPr>
            <a:lvl6pPr marL="2524125" indent="-228600" defTabSz="936625" eaLnBrk="0" fontAlgn="base" hangingPunct="0">
              <a:spcBef>
                <a:spcPct val="30000"/>
              </a:spcBef>
              <a:spcAft>
                <a:spcPct val="0"/>
              </a:spcAft>
              <a:defRPr sz="1200">
                <a:solidFill>
                  <a:schemeClr val="tx1"/>
                </a:solidFill>
                <a:latin typeface="Arial" panose="020B0604020202020204" pitchFamily="34" charset="0"/>
              </a:defRPr>
            </a:lvl6pPr>
            <a:lvl7pPr marL="2981325" indent="-228600" defTabSz="936625" eaLnBrk="0" fontAlgn="base" hangingPunct="0">
              <a:spcBef>
                <a:spcPct val="30000"/>
              </a:spcBef>
              <a:spcAft>
                <a:spcPct val="0"/>
              </a:spcAft>
              <a:defRPr sz="1200">
                <a:solidFill>
                  <a:schemeClr val="tx1"/>
                </a:solidFill>
                <a:latin typeface="Arial" panose="020B0604020202020204" pitchFamily="34" charset="0"/>
              </a:defRPr>
            </a:lvl7pPr>
            <a:lvl8pPr marL="3438525" indent="-228600" defTabSz="936625" eaLnBrk="0" fontAlgn="base" hangingPunct="0">
              <a:spcBef>
                <a:spcPct val="30000"/>
              </a:spcBef>
              <a:spcAft>
                <a:spcPct val="0"/>
              </a:spcAft>
              <a:defRPr sz="1200">
                <a:solidFill>
                  <a:schemeClr val="tx1"/>
                </a:solidFill>
                <a:latin typeface="Arial" panose="020B0604020202020204" pitchFamily="34" charset="0"/>
              </a:defRPr>
            </a:lvl8pPr>
            <a:lvl9pPr marL="3895725" indent="-228600" defTabSz="9366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6A14EF7-77E8-471D-8CF7-29FF7CA995E7}" type="slidenum">
              <a:rPr lang="en-US" altLang="en-US" smtClean="0"/>
              <a:pPr>
                <a:spcBef>
                  <a:spcPct val="0"/>
                </a:spcBef>
              </a:pPr>
              <a:t>6</a:t>
            </a:fld>
            <a:endParaRPr lang="en-US" alt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571567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8A3BF4-5341-4327-AB89-06A8BB922B1F}" type="slidenum">
              <a:rPr lang="en-US" altLang="en-US"/>
              <a:pPr/>
              <a:t>7</a:t>
            </a:fld>
            <a:endParaRPr lang="en-US" alt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209655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defTabSz="940716">
              <a:defRPr>
                <a:solidFill>
                  <a:schemeClr val="tx1"/>
                </a:solidFill>
                <a:latin typeface="Arial" panose="020B0604020202020204" pitchFamily="34" charset="0"/>
              </a:defRPr>
            </a:lvl1pPr>
            <a:lvl2pPr marL="750008" indent="-288465" defTabSz="940716">
              <a:defRPr>
                <a:solidFill>
                  <a:schemeClr val="tx1"/>
                </a:solidFill>
                <a:latin typeface="Arial" panose="020B0604020202020204" pitchFamily="34" charset="0"/>
              </a:defRPr>
            </a:lvl2pPr>
            <a:lvl3pPr marL="1153859" indent="-230772" defTabSz="940716">
              <a:defRPr>
                <a:solidFill>
                  <a:schemeClr val="tx1"/>
                </a:solidFill>
                <a:latin typeface="Arial" panose="020B0604020202020204" pitchFamily="34" charset="0"/>
              </a:defRPr>
            </a:lvl3pPr>
            <a:lvl4pPr marL="1615402" indent="-230772" defTabSz="940716">
              <a:defRPr>
                <a:solidFill>
                  <a:schemeClr val="tx1"/>
                </a:solidFill>
                <a:latin typeface="Arial" panose="020B0604020202020204" pitchFamily="34" charset="0"/>
              </a:defRPr>
            </a:lvl4pPr>
            <a:lvl5pPr marL="2076945" indent="-230772" defTabSz="940716">
              <a:defRPr>
                <a:solidFill>
                  <a:schemeClr val="tx1"/>
                </a:solidFill>
                <a:latin typeface="Arial" panose="020B0604020202020204" pitchFamily="34" charset="0"/>
              </a:defRPr>
            </a:lvl5pPr>
            <a:lvl6pPr marL="2538489" indent="-230772" defTabSz="940716" fontAlgn="base">
              <a:spcBef>
                <a:spcPct val="0"/>
              </a:spcBef>
              <a:spcAft>
                <a:spcPct val="0"/>
              </a:spcAft>
              <a:defRPr>
                <a:solidFill>
                  <a:schemeClr val="tx1"/>
                </a:solidFill>
                <a:latin typeface="Arial" panose="020B0604020202020204" pitchFamily="34" charset="0"/>
              </a:defRPr>
            </a:lvl6pPr>
            <a:lvl7pPr marL="3000032" indent="-230772" defTabSz="940716" fontAlgn="base">
              <a:spcBef>
                <a:spcPct val="0"/>
              </a:spcBef>
              <a:spcAft>
                <a:spcPct val="0"/>
              </a:spcAft>
              <a:defRPr>
                <a:solidFill>
                  <a:schemeClr val="tx1"/>
                </a:solidFill>
                <a:latin typeface="Arial" panose="020B0604020202020204" pitchFamily="34" charset="0"/>
              </a:defRPr>
            </a:lvl7pPr>
            <a:lvl8pPr marL="3461576" indent="-230772" defTabSz="940716" fontAlgn="base">
              <a:spcBef>
                <a:spcPct val="0"/>
              </a:spcBef>
              <a:spcAft>
                <a:spcPct val="0"/>
              </a:spcAft>
              <a:defRPr>
                <a:solidFill>
                  <a:schemeClr val="tx1"/>
                </a:solidFill>
                <a:latin typeface="Arial" panose="020B0604020202020204" pitchFamily="34" charset="0"/>
              </a:defRPr>
            </a:lvl8pPr>
            <a:lvl9pPr marL="3923119" indent="-230772" defTabSz="940716"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C6138E55-EEDE-4ACE-ABAA-2F616C354ABF}" type="slidenum">
              <a:rPr lang="en-US" altLang="en-US" smtClean="0">
                <a:latin typeface="Calibri" panose="020F0502020204030204" pitchFamily="34" charset="0"/>
              </a:rPr>
              <a:pPr fontAlgn="base">
                <a:spcBef>
                  <a:spcPct val="0"/>
                </a:spcBef>
                <a:spcAft>
                  <a:spcPct val="0"/>
                </a:spcAft>
              </a:pPr>
              <a:t>8</a:t>
            </a:fld>
            <a:endParaRPr lang="en-US" altLang="en-US">
              <a:latin typeface="Calibri" panose="020F0502020204030204" pitchFamily="34"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defTabSz="940716">
              <a:defRPr>
                <a:solidFill>
                  <a:schemeClr val="tx1"/>
                </a:solidFill>
                <a:latin typeface="Arial" panose="020B0604020202020204" pitchFamily="34" charset="0"/>
              </a:defRPr>
            </a:lvl1pPr>
            <a:lvl2pPr marL="750008" indent="-288465" defTabSz="940716">
              <a:defRPr>
                <a:solidFill>
                  <a:schemeClr val="tx1"/>
                </a:solidFill>
                <a:latin typeface="Arial" panose="020B0604020202020204" pitchFamily="34" charset="0"/>
              </a:defRPr>
            </a:lvl2pPr>
            <a:lvl3pPr marL="1153859" indent="-230772" defTabSz="940716">
              <a:defRPr>
                <a:solidFill>
                  <a:schemeClr val="tx1"/>
                </a:solidFill>
                <a:latin typeface="Arial" panose="020B0604020202020204" pitchFamily="34" charset="0"/>
              </a:defRPr>
            </a:lvl3pPr>
            <a:lvl4pPr marL="1615402" indent="-230772" defTabSz="940716">
              <a:defRPr>
                <a:solidFill>
                  <a:schemeClr val="tx1"/>
                </a:solidFill>
                <a:latin typeface="Arial" panose="020B0604020202020204" pitchFamily="34" charset="0"/>
              </a:defRPr>
            </a:lvl4pPr>
            <a:lvl5pPr marL="2076945" indent="-230772" defTabSz="940716">
              <a:defRPr>
                <a:solidFill>
                  <a:schemeClr val="tx1"/>
                </a:solidFill>
                <a:latin typeface="Arial" panose="020B0604020202020204" pitchFamily="34" charset="0"/>
              </a:defRPr>
            </a:lvl5pPr>
            <a:lvl6pPr marL="2538489" indent="-230772" defTabSz="940716" fontAlgn="base">
              <a:spcBef>
                <a:spcPct val="0"/>
              </a:spcBef>
              <a:spcAft>
                <a:spcPct val="0"/>
              </a:spcAft>
              <a:defRPr>
                <a:solidFill>
                  <a:schemeClr val="tx1"/>
                </a:solidFill>
                <a:latin typeface="Arial" panose="020B0604020202020204" pitchFamily="34" charset="0"/>
              </a:defRPr>
            </a:lvl6pPr>
            <a:lvl7pPr marL="3000032" indent="-230772" defTabSz="940716" fontAlgn="base">
              <a:spcBef>
                <a:spcPct val="0"/>
              </a:spcBef>
              <a:spcAft>
                <a:spcPct val="0"/>
              </a:spcAft>
              <a:defRPr>
                <a:solidFill>
                  <a:schemeClr val="tx1"/>
                </a:solidFill>
                <a:latin typeface="Arial" panose="020B0604020202020204" pitchFamily="34" charset="0"/>
              </a:defRPr>
            </a:lvl7pPr>
            <a:lvl8pPr marL="3461576" indent="-230772" defTabSz="940716" fontAlgn="base">
              <a:spcBef>
                <a:spcPct val="0"/>
              </a:spcBef>
              <a:spcAft>
                <a:spcPct val="0"/>
              </a:spcAft>
              <a:defRPr>
                <a:solidFill>
                  <a:schemeClr val="tx1"/>
                </a:solidFill>
                <a:latin typeface="Arial" panose="020B0604020202020204" pitchFamily="34" charset="0"/>
              </a:defRPr>
            </a:lvl8pPr>
            <a:lvl9pPr marL="3923119" indent="-230772" defTabSz="940716"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C6138E55-EEDE-4ACE-ABAA-2F616C354ABF}" type="slidenum">
              <a:rPr lang="en-US" altLang="en-US" smtClean="0">
                <a:latin typeface="Calibri" panose="020F0502020204030204" pitchFamily="34" charset="0"/>
              </a:rPr>
              <a:pPr fontAlgn="base">
                <a:spcBef>
                  <a:spcPct val="0"/>
                </a:spcBef>
                <a:spcAft>
                  <a:spcPct val="0"/>
                </a:spcAft>
              </a:pPr>
              <a:t>9</a:t>
            </a:fld>
            <a:endParaRPr lang="en-US" altLang="en-US">
              <a:latin typeface="Calibri" panose="020F0502020204030204" pitchFamily="34"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013247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defTabSz="940716">
              <a:defRPr>
                <a:solidFill>
                  <a:schemeClr val="tx1"/>
                </a:solidFill>
                <a:latin typeface="Arial" panose="020B0604020202020204" pitchFamily="34" charset="0"/>
              </a:defRPr>
            </a:lvl1pPr>
            <a:lvl2pPr marL="750008" indent="-288465" defTabSz="940716">
              <a:defRPr>
                <a:solidFill>
                  <a:schemeClr val="tx1"/>
                </a:solidFill>
                <a:latin typeface="Arial" panose="020B0604020202020204" pitchFamily="34" charset="0"/>
              </a:defRPr>
            </a:lvl2pPr>
            <a:lvl3pPr marL="1153859" indent="-230772" defTabSz="940716">
              <a:defRPr>
                <a:solidFill>
                  <a:schemeClr val="tx1"/>
                </a:solidFill>
                <a:latin typeface="Arial" panose="020B0604020202020204" pitchFamily="34" charset="0"/>
              </a:defRPr>
            </a:lvl3pPr>
            <a:lvl4pPr marL="1615402" indent="-230772" defTabSz="940716">
              <a:defRPr>
                <a:solidFill>
                  <a:schemeClr val="tx1"/>
                </a:solidFill>
                <a:latin typeface="Arial" panose="020B0604020202020204" pitchFamily="34" charset="0"/>
              </a:defRPr>
            </a:lvl4pPr>
            <a:lvl5pPr marL="2076945" indent="-230772" defTabSz="940716">
              <a:defRPr>
                <a:solidFill>
                  <a:schemeClr val="tx1"/>
                </a:solidFill>
                <a:latin typeface="Arial" panose="020B0604020202020204" pitchFamily="34" charset="0"/>
              </a:defRPr>
            </a:lvl5pPr>
            <a:lvl6pPr marL="2538489" indent="-230772" defTabSz="940716" fontAlgn="base">
              <a:spcBef>
                <a:spcPct val="0"/>
              </a:spcBef>
              <a:spcAft>
                <a:spcPct val="0"/>
              </a:spcAft>
              <a:defRPr>
                <a:solidFill>
                  <a:schemeClr val="tx1"/>
                </a:solidFill>
                <a:latin typeface="Arial" panose="020B0604020202020204" pitchFamily="34" charset="0"/>
              </a:defRPr>
            </a:lvl6pPr>
            <a:lvl7pPr marL="3000032" indent="-230772" defTabSz="940716" fontAlgn="base">
              <a:spcBef>
                <a:spcPct val="0"/>
              </a:spcBef>
              <a:spcAft>
                <a:spcPct val="0"/>
              </a:spcAft>
              <a:defRPr>
                <a:solidFill>
                  <a:schemeClr val="tx1"/>
                </a:solidFill>
                <a:latin typeface="Arial" panose="020B0604020202020204" pitchFamily="34" charset="0"/>
              </a:defRPr>
            </a:lvl7pPr>
            <a:lvl8pPr marL="3461576" indent="-230772" defTabSz="940716" fontAlgn="base">
              <a:spcBef>
                <a:spcPct val="0"/>
              </a:spcBef>
              <a:spcAft>
                <a:spcPct val="0"/>
              </a:spcAft>
              <a:defRPr>
                <a:solidFill>
                  <a:schemeClr val="tx1"/>
                </a:solidFill>
                <a:latin typeface="Arial" panose="020B0604020202020204" pitchFamily="34" charset="0"/>
              </a:defRPr>
            </a:lvl8pPr>
            <a:lvl9pPr marL="3923119" indent="-230772" defTabSz="940716"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DB207828-060F-46C8-AC45-D9FAA9AFC286}" type="slidenum">
              <a:rPr lang="en-US" altLang="en-US" smtClean="0">
                <a:latin typeface="Calibri" panose="020F0502020204030204" pitchFamily="34" charset="0"/>
              </a:rPr>
              <a:pPr fontAlgn="base">
                <a:spcBef>
                  <a:spcPct val="0"/>
                </a:spcBef>
                <a:spcAft>
                  <a:spcPct val="0"/>
                </a:spcAft>
              </a:pPr>
              <a:t>10</a:t>
            </a:fld>
            <a:endParaRPr lang="en-US" altLang="en-US">
              <a:latin typeface="Calibri" panose="020F0502020204030204" pitchFamily="34"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p:nvPr/>
        </p:nvSpPr>
        <p:spPr>
          <a:xfrm>
            <a:off x="7696200" y="-228600"/>
            <a:ext cx="1514475" cy="723900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rgbClr val="025B98"/>
          </a:solidFill>
          <a:ln>
            <a:noFill/>
          </a:ln>
          <a:effectLst/>
        </p:spPr>
        <p:style>
          <a:lnRef idx="1">
            <a:schemeClr val="accent1"/>
          </a:lnRef>
          <a:fillRef idx="3">
            <a:schemeClr val="accent1"/>
          </a:fillRef>
          <a:effectRef idx="2">
            <a:schemeClr val="accent1"/>
          </a:effectRef>
          <a:fontRef idx="minor">
            <a:schemeClr val="lt1"/>
          </a:fontRef>
        </p:style>
        <p:txBody>
          <a:bodyPr/>
          <a:lstStyle/>
          <a:p>
            <a:pPr eaLnBrk="1" fontAlgn="auto" hangingPunct="1">
              <a:spcBef>
                <a:spcPts val="0"/>
              </a:spcBef>
              <a:spcAft>
                <a:spcPts val="0"/>
              </a:spcAft>
              <a:defRPr/>
            </a:pPr>
            <a:endParaRPr lang="en-US" dirty="0"/>
          </a:p>
        </p:txBody>
      </p:sp>
      <p:grpSp>
        <p:nvGrpSpPr>
          <p:cNvPr id="5" name="Group 14"/>
          <p:cNvGrpSpPr>
            <a:grpSpLocks/>
          </p:cNvGrpSpPr>
          <p:nvPr/>
        </p:nvGrpSpPr>
        <p:grpSpPr bwMode="auto">
          <a:xfrm>
            <a:off x="5167313" y="-7938"/>
            <a:ext cx="4043362" cy="6858001"/>
            <a:chOff x="5166688" y="-8466"/>
            <a:chExt cx="4043915" cy="6858001"/>
          </a:xfrm>
        </p:grpSpPr>
        <p:cxnSp>
          <p:nvCxnSpPr>
            <p:cNvPr id="6" name="Straight Connector 5"/>
            <p:cNvCxnSpPr/>
            <p:nvPr/>
          </p:nvCxnSpPr>
          <p:spPr>
            <a:xfrm flipV="1">
              <a:off x="5166688" y="4166660"/>
              <a:ext cx="4043915" cy="2682875"/>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7089413" y="-8466"/>
              <a:ext cx="1225718" cy="6858001"/>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grpSp>
      <p:sp>
        <p:nvSpPr>
          <p:cNvPr id="8" name="Freeform 7"/>
          <p:cNvSpPr/>
          <p:nvPr/>
        </p:nvSpPr>
        <p:spPr>
          <a:xfrm>
            <a:off x="0" y="-152400"/>
            <a:ext cx="1063625" cy="7083425"/>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rgbClr val="9A0000"/>
          </a:solidFill>
          <a:ln>
            <a:noFill/>
          </a:ln>
          <a:effectLst/>
        </p:spPr>
        <p:style>
          <a:lnRef idx="1">
            <a:schemeClr val="accent1"/>
          </a:lnRef>
          <a:fillRef idx="3">
            <a:schemeClr val="accent1"/>
          </a:fillRef>
          <a:effectRef idx="2">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2" name="Title 1"/>
          <p:cNvSpPr>
            <a:spLocks noGrp="1"/>
          </p:cNvSpPr>
          <p:nvPr>
            <p:ph type="ctrTitle"/>
          </p:nvPr>
        </p:nvSpPr>
        <p:spPr>
          <a:xfrm>
            <a:off x="1130595" y="2404534"/>
            <a:ext cx="5826719" cy="1646302"/>
          </a:xfrm>
        </p:spPr>
        <p:txBody>
          <a:bodyPr anchor="b">
            <a:noAutofit/>
          </a:bodyPr>
          <a:lstStyle>
            <a:lvl1pPr algn="r">
              <a:defRPr sz="5400">
                <a:solidFill>
                  <a:srgbClr val="002060"/>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3"/>
          <p:cNvSpPr>
            <a:spLocks noGrp="1"/>
          </p:cNvSpPr>
          <p:nvPr>
            <p:ph type="dt" sz="half" idx="10"/>
          </p:nvPr>
        </p:nvSpPr>
        <p:spPr/>
        <p:txBody>
          <a:bodyPr/>
          <a:lstStyle>
            <a:lvl1pPr>
              <a:defRPr/>
            </a:lvl1pPr>
          </a:lstStyle>
          <a:p>
            <a:pPr>
              <a:defRPr/>
            </a:pPr>
            <a:endParaRPr lang="en-US" altLang="en-US"/>
          </a:p>
        </p:txBody>
      </p:sp>
      <p:sp>
        <p:nvSpPr>
          <p:cNvPr id="11" name="Footer Placeholder 4"/>
          <p:cNvSpPr>
            <a:spLocks noGrp="1"/>
          </p:cNvSpPr>
          <p:nvPr>
            <p:ph type="ftr" sz="quarter" idx="11"/>
          </p:nvPr>
        </p:nvSpPr>
        <p:spPr/>
        <p:txBody>
          <a:bodyPr/>
          <a:lstStyle>
            <a:lvl1pPr>
              <a:defRPr/>
            </a:lvl1pPr>
          </a:lstStyle>
          <a:p>
            <a:pPr>
              <a:defRPr/>
            </a:pPr>
            <a:endParaRPr lang="en-US" altLang="en-US"/>
          </a:p>
        </p:txBody>
      </p:sp>
      <p:sp>
        <p:nvSpPr>
          <p:cNvPr id="12" name="Slide Number Placeholder 5"/>
          <p:cNvSpPr>
            <a:spLocks noGrp="1"/>
          </p:cNvSpPr>
          <p:nvPr>
            <p:ph type="sldNum" sz="quarter" idx="12"/>
          </p:nvPr>
        </p:nvSpPr>
        <p:spPr/>
        <p:txBody>
          <a:bodyPr/>
          <a:lstStyle>
            <a:lvl1pPr>
              <a:defRPr/>
            </a:lvl1pPr>
          </a:lstStyle>
          <a:p>
            <a:pPr>
              <a:defRPr/>
            </a:pPr>
            <a:fld id="{5E2A65C7-D5A4-4533-95B2-31F235673200}" type="slidenum">
              <a:rPr lang="en-US" altLang="en-US"/>
              <a:pPr>
                <a:defRPr/>
              </a:pPr>
              <a:t>‹#›</a:t>
            </a:fld>
            <a:endParaRPr lang="en-US" alt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1401" y="152401"/>
            <a:ext cx="1447800" cy="1447800"/>
          </a:xfrm>
          <a:prstGeom prst="rect">
            <a:avLst/>
          </a:prstGeom>
        </p:spPr>
      </p:pic>
    </p:spTree>
    <p:extLst>
      <p:ext uri="{BB962C8B-B14F-4D97-AF65-F5344CB8AC3E}">
        <p14:creationId xmlns:p14="http://schemas.microsoft.com/office/powerpoint/2010/main" val="246397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776340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063625" y="360363"/>
            <a:ext cx="6994525"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1120775" y="2160588"/>
            <a:ext cx="6348413"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5405438" y="6042025"/>
            <a:ext cx="684212"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5" name="Footer Placeholder 4"/>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6" name="Slide Number Placeholder 5"/>
          <p:cNvSpPr>
            <a:spLocks noGrp="1"/>
          </p:cNvSpPr>
          <p:nvPr>
            <p:ph type="sldNum" sz="quarter" idx="4"/>
          </p:nvPr>
        </p:nvSpPr>
        <p:spPr>
          <a:xfrm>
            <a:off x="6445250" y="6042025"/>
            <a:ext cx="512763" cy="365125"/>
          </a:xfrm>
          <a:prstGeom prst="rect">
            <a:avLst/>
          </a:prstGeom>
        </p:spPr>
        <p:txBody>
          <a:bodyPr vert="horz" lIns="91440" tIns="45720" rIns="91440" bIns="45720" rtlCol="0" anchor="ctr"/>
          <a:lstStyle>
            <a:lvl1pPr algn="r" eaLnBrk="1" fontAlgn="auto" hangingPunct="1">
              <a:spcBef>
                <a:spcPts val="0"/>
              </a:spcBef>
              <a:spcAft>
                <a:spcPts val="0"/>
              </a:spcAft>
              <a:defRPr sz="900" smtClean="0">
                <a:solidFill>
                  <a:schemeClr val="accent1"/>
                </a:solidFill>
                <a:latin typeface="+mn-lt"/>
              </a:defRPr>
            </a:lvl1pPr>
          </a:lstStyle>
          <a:p>
            <a:pPr>
              <a:defRPr/>
            </a:pPr>
            <a:fld id="{02AFC69B-7BBA-42BD-8454-C6D425F88CF2}" type="slidenum">
              <a:rPr lang="en-US" altLang="en-US"/>
              <a:pPr>
                <a:defRPr/>
              </a:pPr>
              <a:t>‹#›</a:t>
            </a:fld>
            <a:endParaRPr lang="en-US" altLang="en-US"/>
          </a:p>
        </p:txBody>
      </p:sp>
      <p:sp>
        <p:nvSpPr>
          <p:cNvPr id="18" name="Rectangle 12"/>
          <p:cNvSpPr txBox="1">
            <a:spLocks noChangeArrowheads="1"/>
          </p:cNvSpPr>
          <p:nvPr/>
        </p:nvSpPr>
        <p:spPr>
          <a:xfrm>
            <a:off x="0" y="6486525"/>
            <a:ext cx="9144000" cy="365125"/>
          </a:xfrm>
          <a:prstGeom prst="rect">
            <a:avLst/>
          </a:prstGeom>
          <a:noFill/>
          <a:effectLst/>
        </p:spPr>
        <p:txBody>
          <a:bodyPr anchor="ctr">
            <a:normAutofit fontScale="40000" lnSpcReduction="200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r>
              <a:rPr lang="en-US" altLang="en-US" sz="2800" b="1" dirty="0">
                <a:solidFill>
                  <a:srgbClr val="0070C0"/>
                </a:solidFill>
                <a:latin typeface="Tahoma" panose="020B0604030504040204" pitchFamily="34" charset="0"/>
                <a:ea typeface="Tahoma" panose="020B0604030504040204" pitchFamily="34" charset="0"/>
                <a:cs typeface="Tahoma" panose="020B0604030504040204" pitchFamily="34" charset="0"/>
              </a:rPr>
              <a:t>Office of Labor-Management Standards (OLMS)</a:t>
            </a:r>
            <a:br>
              <a:rPr lang="en-US" altLang="en-US" sz="2800" b="1" dirty="0">
                <a:solidFill>
                  <a:srgbClr val="0070C0"/>
                </a:solidFill>
                <a:latin typeface="Tahoma" panose="020B0604030504040204" pitchFamily="34" charset="0"/>
                <a:ea typeface="Tahoma" panose="020B0604030504040204" pitchFamily="34" charset="0"/>
                <a:cs typeface="Tahoma" panose="020B0604030504040204" pitchFamily="34" charset="0"/>
              </a:rPr>
            </a:br>
            <a:r>
              <a:rPr lang="en-US" altLang="en-US" sz="2800"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https://www.dol.gov/olms/</a:t>
            </a:r>
          </a:p>
        </p:txBody>
      </p:sp>
      <p:pic>
        <p:nvPicPr>
          <p:cNvPr id="27" name="Picture 26" title="Department of Labor Blue Seal"/>
          <p:cNvPicPr>
            <a:picLocks noChangeAspect="1"/>
          </p:cNvPicPr>
          <p:nvPr/>
        </p:nvPicPr>
        <p:blipFill>
          <a:blip r:embed="rId4"/>
          <a:stretch>
            <a:fillRect/>
          </a:stretch>
        </p:blipFill>
        <p:spPr>
          <a:xfrm>
            <a:off x="8124825" y="307975"/>
            <a:ext cx="604838" cy="603250"/>
          </a:xfrm>
          <a:prstGeom prst="rect">
            <a:avLst/>
          </a:prstGeom>
        </p:spPr>
      </p:pic>
      <p:sp>
        <p:nvSpPr>
          <p:cNvPr id="16" name="Freeform 15"/>
          <p:cNvSpPr/>
          <p:nvPr/>
        </p:nvSpPr>
        <p:spPr>
          <a:xfrm>
            <a:off x="0" y="0"/>
            <a:ext cx="1063625" cy="6858000"/>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rgbClr val="9A0000"/>
          </a:solidFill>
          <a:ln>
            <a:noFill/>
          </a:ln>
          <a:effectLst/>
        </p:spPr>
        <p:style>
          <a:lnRef idx="1">
            <a:schemeClr val="accent1"/>
          </a:lnRef>
          <a:fillRef idx="3">
            <a:schemeClr val="accent1"/>
          </a:fillRef>
          <a:effectRef idx="2">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7" name="Freeform 16"/>
          <p:cNvSpPr/>
          <p:nvPr/>
        </p:nvSpPr>
        <p:spPr>
          <a:xfrm>
            <a:off x="7696200" y="-7938"/>
            <a:ext cx="1447800" cy="6865938"/>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rgbClr val="025B98"/>
          </a:solidFill>
          <a:ln>
            <a:noFill/>
          </a:ln>
          <a:effectLst/>
        </p:spPr>
        <p:style>
          <a:lnRef idx="1">
            <a:schemeClr val="accent1"/>
          </a:lnRef>
          <a:fillRef idx="3">
            <a:schemeClr val="accent1"/>
          </a:fillRef>
          <a:effectRef idx="2">
            <a:schemeClr val="accent1"/>
          </a:effectRef>
          <a:fontRef idx="minor">
            <a:schemeClr val="lt1"/>
          </a:fontRef>
        </p:style>
        <p:txBody>
          <a:bodyPr/>
          <a:lstStyle/>
          <a:p>
            <a:pPr eaLnBrk="1" fontAlgn="auto" hangingPunct="1">
              <a:spcBef>
                <a:spcPts val="0"/>
              </a:spcBef>
              <a:spcAft>
                <a:spcPts val="0"/>
              </a:spcAft>
              <a:defRPr/>
            </a:pPr>
            <a:endParaRPr lang="en-US" dirty="0"/>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Lst>
  <p:txStyles>
    <p:titleStyle>
      <a:lvl1pPr algn="l" defTabSz="457200" rtl="0" fontAlgn="base">
        <a:spcBef>
          <a:spcPct val="0"/>
        </a:spcBef>
        <a:spcAft>
          <a:spcPct val="0"/>
        </a:spcAft>
        <a:defRPr sz="3600" b="1" kern="1200">
          <a:solidFill>
            <a:srgbClr val="236292"/>
          </a:solidFill>
          <a:latin typeface="Arial" panose="020B0604020202020204" pitchFamily="34" charset="0"/>
          <a:ea typeface="+mj-ea"/>
          <a:cs typeface="+mj-cs"/>
        </a:defRPr>
      </a:lvl1pPr>
      <a:lvl2pPr algn="l" defTabSz="457200" rtl="0" fontAlgn="base">
        <a:spcBef>
          <a:spcPct val="0"/>
        </a:spcBef>
        <a:spcAft>
          <a:spcPct val="0"/>
        </a:spcAft>
        <a:defRPr sz="3600" b="1">
          <a:solidFill>
            <a:srgbClr val="236292"/>
          </a:solidFill>
          <a:latin typeface="Arial" panose="020B0604020202020204" pitchFamily="34" charset="0"/>
        </a:defRPr>
      </a:lvl2pPr>
      <a:lvl3pPr algn="l" defTabSz="457200" rtl="0" fontAlgn="base">
        <a:spcBef>
          <a:spcPct val="0"/>
        </a:spcBef>
        <a:spcAft>
          <a:spcPct val="0"/>
        </a:spcAft>
        <a:defRPr sz="3600" b="1">
          <a:solidFill>
            <a:srgbClr val="236292"/>
          </a:solidFill>
          <a:latin typeface="Arial" panose="020B0604020202020204" pitchFamily="34" charset="0"/>
        </a:defRPr>
      </a:lvl3pPr>
      <a:lvl4pPr algn="l" defTabSz="457200" rtl="0" fontAlgn="base">
        <a:spcBef>
          <a:spcPct val="0"/>
        </a:spcBef>
        <a:spcAft>
          <a:spcPct val="0"/>
        </a:spcAft>
        <a:defRPr sz="3600" b="1">
          <a:solidFill>
            <a:srgbClr val="236292"/>
          </a:solidFill>
          <a:latin typeface="Arial" panose="020B0604020202020204" pitchFamily="34" charset="0"/>
        </a:defRPr>
      </a:lvl4pPr>
      <a:lvl5pPr algn="l" defTabSz="457200" rtl="0" fontAlgn="base">
        <a:spcBef>
          <a:spcPct val="0"/>
        </a:spcBef>
        <a:spcAft>
          <a:spcPct val="0"/>
        </a:spcAft>
        <a:defRPr sz="3600" b="1">
          <a:solidFill>
            <a:srgbClr val="236292"/>
          </a:solidFill>
          <a:latin typeface="Arial" panose="020B0604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dol.gov/sites/dolgov/files/OLMS/regs/compliance/GPEA_Forms/instructions/LM-3_Instructions.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9.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hyperlink" Target="http://www.dol.gov/olms/regs/compliance/LM-3_Instructions_AR.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www.dol.gov/olms/regs/compliance/dsd.htm" TargetMode="Externa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dol.gov/olms/regs/compliance/efs/efsintro.htm"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mailto:olms-public@dol.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dol.gov/olm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914400"/>
            <a:ext cx="5826719" cy="2603036"/>
          </a:xfrm>
        </p:spPr>
        <p:txBody>
          <a:bodyPr/>
          <a:lstStyle/>
          <a:p>
            <a:pPr algn="l"/>
            <a:r>
              <a:rPr lang="en-US" dirty="0"/>
              <a:t>ELECTRONIC FORMS SYSTEM        (EFS)</a:t>
            </a:r>
          </a:p>
        </p:txBody>
      </p:sp>
      <p:sp>
        <p:nvSpPr>
          <p:cNvPr id="4" name="Subtitle 3"/>
          <p:cNvSpPr txBox="1">
            <a:spLocks/>
          </p:cNvSpPr>
          <p:nvPr/>
        </p:nvSpPr>
        <p:spPr bwMode="auto">
          <a:xfrm>
            <a:off x="1066800" y="3429000"/>
            <a:ext cx="5826719"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r" defTabSz="457200" rtl="0" fontAlgn="base">
              <a:spcBef>
                <a:spcPts val="1000"/>
              </a:spcBef>
              <a:spcAft>
                <a:spcPct val="0"/>
              </a:spcAft>
              <a:buClr>
                <a:schemeClr val="accent1"/>
              </a:buClr>
              <a:buSzPct val="80000"/>
              <a:buFont typeface="Wingdings 3" panose="05040102010807070707" pitchFamily="18" charset="2"/>
              <a:buNone/>
              <a:defRPr kern="1200">
                <a:solidFill>
                  <a:schemeClr val="tx1">
                    <a:lumMod val="50000"/>
                    <a:lumOff val="50000"/>
                  </a:schemeClr>
                </a:solidFill>
                <a:latin typeface="+mn-lt"/>
                <a:ea typeface="+mn-ea"/>
                <a:cs typeface="+mn-cs"/>
              </a:defRPr>
            </a:lvl1pPr>
            <a:lvl2pPr marL="457200" indent="0" algn="ctr" defTabSz="457200" rtl="0" fontAlgn="base">
              <a:spcBef>
                <a:spcPts val="1000"/>
              </a:spcBef>
              <a:spcAft>
                <a:spcPct val="0"/>
              </a:spcAft>
              <a:buClr>
                <a:schemeClr val="accent1"/>
              </a:buClr>
              <a:buSzPct val="80000"/>
              <a:buFont typeface="Wingdings 3" panose="05040102010807070707" pitchFamily="18" charset="2"/>
              <a:buNone/>
              <a:defRPr sz="1600" kern="1200">
                <a:solidFill>
                  <a:schemeClr val="tx1">
                    <a:tint val="75000"/>
                  </a:schemeClr>
                </a:solidFill>
                <a:latin typeface="+mn-lt"/>
                <a:ea typeface="+mn-ea"/>
                <a:cs typeface="+mn-cs"/>
              </a:defRPr>
            </a:lvl2pPr>
            <a:lvl3pPr marL="914400" indent="0" algn="ctr" defTabSz="457200" rtl="0" fontAlgn="base">
              <a:spcBef>
                <a:spcPts val="1000"/>
              </a:spcBef>
              <a:spcAft>
                <a:spcPct val="0"/>
              </a:spcAft>
              <a:buClr>
                <a:schemeClr val="accent1"/>
              </a:buClr>
              <a:buSzPct val="80000"/>
              <a:buFont typeface="Wingdings 3" panose="05040102010807070707" pitchFamily="18" charset="2"/>
              <a:buNone/>
              <a:defRPr sz="1400" kern="1200">
                <a:solidFill>
                  <a:schemeClr val="tx1">
                    <a:tint val="75000"/>
                  </a:schemeClr>
                </a:solidFill>
                <a:latin typeface="+mn-lt"/>
                <a:ea typeface="+mn-ea"/>
                <a:cs typeface="+mn-cs"/>
              </a:defRPr>
            </a:lvl3pPr>
            <a:lvl4pPr marL="1371600" indent="0" algn="ctr" defTabSz="457200" rtl="0" fontAlgn="base">
              <a:spcBef>
                <a:spcPts val="1000"/>
              </a:spcBef>
              <a:spcAft>
                <a:spcPct val="0"/>
              </a:spcAft>
              <a:buClr>
                <a:schemeClr val="accent1"/>
              </a:buClr>
              <a:buSzPct val="80000"/>
              <a:buFont typeface="Wingdings 3" panose="05040102010807070707" pitchFamily="18" charset="2"/>
              <a:buNone/>
              <a:defRPr sz="1200" kern="1200">
                <a:solidFill>
                  <a:schemeClr val="tx1">
                    <a:tint val="75000"/>
                  </a:schemeClr>
                </a:solidFill>
                <a:latin typeface="+mn-lt"/>
                <a:ea typeface="+mn-ea"/>
                <a:cs typeface="+mn-cs"/>
              </a:defRPr>
            </a:lvl4pPr>
            <a:lvl5pPr marL="1828800" indent="0" algn="ctr" defTabSz="457200" rtl="0" fontAlgn="base">
              <a:spcBef>
                <a:spcPts val="1000"/>
              </a:spcBef>
              <a:spcAft>
                <a:spcPct val="0"/>
              </a:spcAft>
              <a:buClr>
                <a:schemeClr val="accent1"/>
              </a:buClr>
              <a:buSzPct val="80000"/>
              <a:buFont typeface="Wingdings 3" panose="05040102010807070707" pitchFamily="18"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eaLnBrk="1" hangingPunct="1"/>
            <a:r>
              <a:rPr lang="en-US" sz="3600" dirty="0">
                <a:solidFill>
                  <a:srgbClr val="990033"/>
                </a:solidFill>
              </a:rPr>
              <a:t>		</a:t>
            </a:r>
            <a:r>
              <a:rPr lang="en-US" sz="4400" dirty="0">
                <a:solidFill>
                  <a:srgbClr val="990033"/>
                </a:solidFill>
              </a:rPr>
              <a:t>		</a:t>
            </a:r>
            <a:r>
              <a:rPr lang="en-US" altLang="en-US" sz="4400" b="1" dirty="0">
                <a:solidFill>
                  <a:srgbClr val="990033"/>
                </a:solidFill>
              </a:rPr>
              <a:t>Guide to </a:t>
            </a:r>
            <a:br>
              <a:rPr lang="en-US" altLang="en-US" sz="4400" b="1" dirty="0">
                <a:solidFill>
                  <a:srgbClr val="990033"/>
                </a:solidFill>
              </a:rPr>
            </a:br>
            <a:r>
              <a:rPr lang="en-US" altLang="en-US" sz="4400" b="1" dirty="0">
                <a:solidFill>
                  <a:srgbClr val="990033"/>
                </a:solidFill>
              </a:rPr>
              <a:t>Using EFS Preparing Form LM-3</a:t>
            </a:r>
            <a:endParaRPr lang="en-US" sz="4400" b="1" dirty="0">
              <a:solidFill>
                <a:srgbClr val="990033"/>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Box 9"/>
          <p:cNvSpPr txBox="1">
            <a:spLocks noGrp="1" noChangeArrowheads="1"/>
          </p:cNvSpPr>
          <p:nvPr>
            <p:ph type="title" idx="4294967295"/>
          </p:nvPr>
        </p:nvSpPr>
        <p:spPr bwMode="auto">
          <a:xfrm>
            <a:off x="1133706" y="314980"/>
            <a:ext cx="6994525" cy="523220"/>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LM-3 Page 1</a:t>
            </a:r>
          </a:p>
        </p:txBody>
      </p:sp>
      <p:sp>
        <p:nvSpPr>
          <p:cNvPr id="16390" name="Rectangle 12"/>
          <p:cNvSpPr>
            <a:spLocks noChangeArrowheads="1"/>
          </p:cNvSpPr>
          <p:nvPr/>
        </p:nvSpPr>
        <p:spPr bwMode="auto">
          <a:xfrm>
            <a:off x="1143000" y="958850"/>
            <a:ext cx="7620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dirty="0"/>
              <a:t>The EFS form looks similar to the old Adobe form. Your union</a:t>
            </a:r>
          </a:p>
          <a:p>
            <a:pPr eaLnBrk="1" hangingPunct="1"/>
            <a:r>
              <a:rPr lang="en-US" altLang="en-US" dirty="0"/>
              <a:t>information is pre-filled, as are the start-of-period figures on Statement A.</a:t>
            </a:r>
          </a:p>
        </p:txBody>
      </p:sp>
      <p:pic>
        <p:nvPicPr>
          <p:cNvPr id="9" name="Picture 8" descr="Screenshot of page 1 of the Form LM-3, highlighting pre-filled data">
            <a:extLst>
              <a:ext uri="{FF2B5EF4-FFF2-40B4-BE49-F238E27FC236}">
                <a16:creationId xmlns:a16="http://schemas.microsoft.com/office/drawing/2014/main" id="{BD3A4BD7-9A49-45A6-8B27-26CCF4E347FD}"/>
              </a:ext>
            </a:extLst>
          </p:cNvPr>
          <p:cNvPicPr>
            <a:picLocks noChangeAspect="1"/>
          </p:cNvPicPr>
          <p:nvPr/>
        </p:nvPicPr>
        <p:blipFill rotWithShape="1">
          <a:blip r:embed="rId3"/>
          <a:srcRect l="-408" t="9011" r="53351" b="6891"/>
          <a:stretch/>
        </p:blipFill>
        <p:spPr bwMode="auto">
          <a:xfrm>
            <a:off x="1143000" y="2438399"/>
            <a:ext cx="5638800" cy="2626515"/>
          </a:xfrm>
          <a:prstGeom prst="rect">
            <a:avLst/>
          </a:prstGeom>
          <a:ln>
            <a:noFill/>
          </a:ln>
          <a:extLst>
            <a:ext uri="{53640926-AAD7-44D8-BBD7-CCE9431645EC}">
              <a14:shadowObscured xmlns:a14="http://schemas.microsoft.com/office/drawing/2010/main"/>
            </a:ext>
          </a:extLst>
        </p:spPr>
      </p:pic>
      <p:grpSp>
        <p:nvGrpSpPr>
          <p:cNvPr id="3" name="Group 2">
            <a:extLst>
              <a:ext uri="{FF2B5EF4-FFF2-40B4-BE49-F238E27FC236}">
                <a16:creationId xmlns:a16="http://schemas.microsoft.com/office/drawing/2014/main" id="{1F0675AE-4135-46FA-92A3-D61B507CD8CF}"/>
              </a:ext>
              <a:ext uri="{C183D7F6-B498-43B3-948B-1728B52AA6E4}">
                <adec:decorative xmlns:adec="http://schemas.microsoft.com/office/drawing/2017/decorative" val="1"/>
              </a:ext>
            </a:extLst>
          </p:cNvPr>
          <p:cNvGrpSpPr/>
          <p:nvPr/>
        </p:nvGrpSpPr>
        <p:grpSpPr>
          <a:xfrm>
            <a:off x="2590800" y="1720850"/>
            <a:ext cx="1981200" cy="2309014"/>
            <a:chOff x="2590800" y="1720850"/>
            <a:chExt cx="1981200" cy="2309014"/>
          </a:xfrm>
        </p:grpSpPr>
        <p:sp>
          <p:nvSpPr>
            <p:cNvPr id="12" name="Line 24">
              <a:extLst>
                <a:ext uri="{FF2B5EF4-FFF2-40B4-BE49-F238E27FC236}">
                  <a16:creationId xmlns:a16="http://schemas.microsoft.com/office/drawing/2014/main" id="{4C0C714F-616C-4E18-A11B-370548E2511F}"/>
                </a:ext>
              </a:extLst>
            </p:cNvPr>
            <p:cNvSpPr>
              <a:spLocks noChangeShapeType="1"/>
            </p:cNvSpPr>
            <p:nvPr/>
          </p:nvSpPr>
          <p:spPr bwMode="auto">
            <a:xfrm>
              <a:off x="3047999" y="1720850"/>
              <a:ext cx="1524001" cy="2309014"/>
            </a:xfrm>
            <a:prstGeom prst="line">
              <a:avLst/>
            </a:prstGeom>
            <a:noFill/>
            <a:ln w="3810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Line 23">
              <a:extLst>
                <a:ext uri="{FF2B5EF4-FFF2-40B4-BE49-F238E27FC236}">
                  <a16:creationId xmlns:a16="http://schemas.microsoft.com/office/drawing/2014/main" id="{7E526A05-CDB7-4A9E-AEBF-0569412D2DD7}"/>
                </a:ext>
              </a:extLst>
            </p:cNvPr>
            <p:cNvSpPr>
              <a:spLocks noChangeShapeType="1"/>
            </p:cNvSpPr>
            <p:nvPr/>
          </p:nvSpPr>
          <p:spPr bwMode="auto">
            <a:xfrm flipH="1">
              <a:off x="2590800" y="1720850"/>
              <a:ext cx="381000" cy="2012950"/>
            </a:xfrm>
            <a:prstGeom prst="line">
              <a:avLst/>
            </a:prstGeom>
            <a:noFill/>
            <a:ln w="3810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5"/>
          <p:cNvSpPr txBox="1">
            <a:spLocks noGrp="1" noChangeArrowheads="1"/>
          </p:cNvSpPr>
          <p:nvPr>
            <p:ph type="title" idx="4294967295"/>
          </p:nvPr>
        </p:nvSpPr>
        <p:spPr bwMode="auto">
          <a:xfrm>
            <a:off x="1066800" y="109538"/>
            <a:ext cx="2590800" cy="523220"/>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Navigation </a:t>
            </a:r>
          </a:p>
        </p:txBody>
      </p:sp>
      <p:sp>
        <p:nvSpPr>
          <p:cNvPr id="18438" name="Rectangle 8"/>
          <p:cNvSpPr>
            <a:spLocks noChangeArrowheads="1"/>
          </p:cNvSpPr>
          <p:nvPr/>
        </p:nvSpPr>
        <p:spPr bwMode="auto">
          <a:xfrm>
            <a:off x="990600" y="596512"/>
            <a:ext cx="76200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dirty="0"/>
              <a:t>You can easily move through the form by using the navigation links</a:t>
            </a:r>
          </a:p>
          <a:p>
            <a:pPr eaLnBrk="1" hangingPunct="1"/>
            <a:r>
              <a:rPr lang="en-US" altLang="en-US" dirty="0"/>
              <a:t>to the left to go directly to a page or by scrolling through pages using </a:t>
            </a:r>
          </a:p>
          <a:p>
            <a:pPr eaLnBrk="1" hangingPunct="1"/>
            <a:r>
              <a:rPr lang="en-US" altLang="en-US" dirty="0"/>
              <a:t>the arrows at the top.</a:t>
            </a:r>
          </a:p>
        </p:txBody>
      </p:sp>
      <p:sp>
        <p:nvSpPr>
          <p:cNvPr id="7" name="Line 23" descr="Arrow highlighting navigation arrows">
            <a:extLst>
              <a:ext uri="{FF2B5EF4-FFF2-40B4-BE49-F238E27FC236}">
                <a16:creationId xmlns:a16="http://schemas.microsoft.com/office/drawing/2014/main" id="{D45E2629-D7C4-45F6-B2BE-FBE78C99CB3E}"/>
              </a:ext>
            </a:extLst>
          </p:cNvPr>
          <p:cNvSpPr>
            <a:spLocks noChangeShapeType="1"/>
          </p:cNvSpPr>
          <p:nvPr/>
        </p:nvSpPr>
        <p:spPr bwMode="auto">
          <a:xfrm>
            <a:off x="3657600" y="1441031"/>
            <a:ext cx="3276600" cy="915988"/>
          </a:xfrm>
          <a:prstGeom prst="line">
            <a:avLst/>
          </a:prstGeom>
          <a:noFill/>
          <a:ln w="3810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6" name="Picture 5" descr="A screenshot of page 1 of the Form LM-3">
            <a:extLst>
              <a:ext uri="{FF2B5EF4-FFF2-40B4-BE49-F238E27FC236}">
                <a16:creationId xmlns:a16="http://schemas.microsoft.com/office/drawing/2014/main" id="{3F651770-6EF2-46F5-9431-8F0176626603}"/>
              </a:ext>
            </a:extLst>
          </p:cNvPr>
          <p:cNvPicPr>
            <a:picLocks noChangeAspect="1"/>
          </p:cNvPicPr>
          <p:nvPr/>
        </p:nvPicPr>
        <p:blipFill rotWithShape="1">
          <a:blip r:embed="rId3"/>
          <a:srcRect t="11187" r="53211" b="6627"/>
          <a:stretch/>
        </p:blipFill>
        <p:spPr bwMode="auto">
          <a:xfrm>
            <a:off x="990600" y="2133600"/>
            <a:ext cx="6477000" cy="3200400"/>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 Box 5"/>
          <p:cNvSpPr txBox="1">
            <a:spLocks noGrp="1" noChangeArrowheads="1"/>
          </p:cNvSpPr>
          <p:nvPr>
            <p:ph type="title" idx="4294967295"/>
          </p:nvPr>
        </p:nvSpPr>
        <p:spPr bwMode="auto">
          <a:xfrm>
            <a:off x="1066800" y="205387"/>
            <a:ext cx="5105400" cy="523220"/>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Getting Help Within the Form</a:t>
            </a:r>
          </a:p>
        </p:txBody>
      </p:sp>
      <p:sp>
        <p:nvSpPr>
          <p:cNvPr id="20486" name="Rectangle 7"/>
          <p:cNvSpPr>
            <a:spLocks noChangeArrowheads="1"/>
          </p:cNvSpPr>
          <p:nvPr/>
        </p:nvSpPr>
        <p:spPr bwMode="auto">
          <a:xfrm>
            <a:off x="914400" y="860229"/>
            <a:ext cx="8077200" cy="1220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dirty="0"/>
              <a:t>The form has several built-in help functions.</a:t>
            </a:r>
          </a:p>
          <a:p>
            <a:pPr eaLnBrk="1" hangingPunct="1"/>
            <a:endParaRPr lang="en-US" altLang="en-US" dirty="0"/>
          </a:p>
          <a:p>
            <a:pPr eaLnBrk="1" hangingPunct="1"/>
            <a:r>
              <a:rPr lang="en-US" altLang="en-US" dirty="0"/>
              <a:t>Mouse-over text that displays information on what to report or how to enter data into a field is available on many items.</a:t>
            </a:r>
            <a:r>
              <a:rPr lang="en-US" altLang="en-US" sz="2000" dirty="0"/>
              <a:t> </a:t>
            </a:r>
            <a:r>
              <a:rPr lang="en-US" altLang="en-US" dirty="0"/>
              <a:t>  </a:t>
            </a:r>
          </a:p>
        </p:txBody>
      </p:sp>
      <p:pic>
        <p:nvPicPr>
          <p:cNvPr id="20488" name="Picture 21" descr="Moving the mouse over display tect will provide filer with additional  information to assist them in completing that sections of the LM-3 form" title="Additional  Help func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122852"/>
            <a:ext cx="4872038"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20" descr="Screenshot showing mouse over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5010569"/>
            <a:ext cx="45720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descr="Arrows pointing to mouse-over">
            <a:extLst>
              <a:ext uri="{FF2B5EF4-FFF2-40B4-BE49-F238E27FC236}">
                <a16:creationId xmlns:a16="http://schemas.microsoft.com/office/drawing/2014/main" id="{8368771B-1412-432A-A281-CC71AD212A0A}"/>
              </a:ext>
            </a:extLst>
          </p:cNvPr>
          <p:cNvGrpSpPr/>
          <p:nvPr/>
        </p:nvGrpSpPr>
        <p:grpSpPr>
          <a:xfrm>
            <a:off x="4419600" y="2212638"/>
            <a:ext cx="1775604" cy="3155314"/>
            <a:chOff x="4419600" y="2212638"/>
            <a:chExt cx="1775604" cy="3155314"/>
          </a:xfrm>
        </p:grpSpPr>
        <p:sp>
          <p:nvSpPr>
            <p:cNvPr id="20489" name="Line 22"/>
            <p:cNvSpPr>
              <a:spLocks noChangeShapeType="1"/>
            </p:cNvSpPr>
            <p:nvPr/>
          </p:nvSpPr>
          <p:spPr bwMode="auto">
            <a:xfrm>
              <a:off x="4648200" y="2212639"/>
              <a:ext cx="1547004" cy="3155313"/>
            </a:xfrm>
            <a:prstGeom prst="line">
              <a:avLst/>
            </a:prstGeom>
            <a:noFill/>
            <a:ln w="3810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0" name="Line 23"/>
            <p:cNvSpPr>
              <a:spLocks noChangeShapeType="1"/>
            </p:cNvSpPr>
            <p:nvPr/>
          </p:nvSpPr>
          <p:spPr bwMode="auto">
            <a:xfrm flipH="1">
              <a:off x="4419600" y="2212638"/>
              <a:ext cx="238664" cy="1368761"/>
            </a:xfrm>
            <a:prstGeom prst="line">
              <a:avLst/>
            </a:prstGeom>
            <a:noFill/>
            <a:ln w="3810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ext Box 5"/>
          <p:cNvSpPr txBox="1">
            <a:spLocks noGrp="1" noChangeArrowheads="1"/>
          </p:cNvSpPr>
          <p:nvPr>
            <p:ph type="title" idx="4294967295"/>
          </p:nvPr>
        </p:nvSpPr>
        <p:spPr bwMode="auto">
          <a:xfrm>
            <a:off x="990600" y="162580"/>
            <a:ext cx="7162800" cy="523220"/>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Getting Help Within the Form – Help Link</a:t>
            </a:r>
          </a:p>
        </p:txBody>
      </p:sp>
      <p:sp>
        <p:nvSpPr>
          <p:cNvPr id="22534" name="Rectangle 8"/>
          <p:cNvSpPr>
            <a:spLocks noChangeArrowheads="1"/>
          </p:cNvSpPr>
          <p:nvPr/>
        </p:nvSpPr>
        <p:spPr bwMode="auto">
          <a:xfrm>
            <a:off x="987455" y="1050925"/>
            <a:ext cx="8077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t>Click the “Help” link at the top of each page to open the form instructions for the current page in a new window.   </a:t>
            </a:r>
            <a:r>
              <a:rPr lang="en-US" altLang="en-US" dirty="0"/>
              <a:t>  </a:t>
            </a:r>
          </a:p>
        </p:txBody>
      </p:sp>
      <p:sp>
        <p:nvSpPr>
          <p:cNvPr id="22535" name="Line 11" descr="Arrow pointing to Help link"/>
          <p:cNvSpPr>
            <a:spLocks noChangeShapeType="1"/>
          </p:cNvSpPr>
          <p:nvPr/>
        </p:nvSpPr>
        <p:spPr bwMode="auto">
          <a:xfrm flipH="1">
            <a:off x="3505200" y="1694560"/>
            <a:ext cx="685800" cy="591440"/>
          </a:xfrm>
          <a:prstGeom prst="line">
            <a:avLst/>
          </a:prstGeom>
          <a:noFill/>
          <a:ln w="3810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 name="Group 3" descr="Screenshot of Item 24 highlighting Help link">
            <a:extLst>
              <a:ext uri="{FF2B5EF4-FFF2-40B4-BE49-F238E27FC236}">
                <a16:creationId xmlns:a16="http://schemas.microsoft.com/office/drawing/2014/main" id="{65E04120-ECE4-4488-83EE-160991754438}"/>
              </a:ext>
            </a:extLst>
          </p:cNvPr>
          <p:cNvGrpSpPr/>
          <p:nvPr/>
        </p:nvGrpSpPr>
        <p:grpSpPr>
          <a:xfrm>
            <a:off x="762000" y="2293937"/>
            <a:ext cx="6963934" cy="4030663"/>
            <a:chOff x="762000" y="2073275"/>
            <a:chExt cx="6963934" cy="4030663"/>
          </a:xfrm>
        </p:grpSpPr>
        <p:pic>
          <p:nvPicPr>
            <p:cNvPr id="2253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141538"/>
              <a:ext cx="6963934"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screenshot of a computer&#10;&#10;Description automatically generated with medium confidence">
              <a:extLst>
                <a:ext uri="{FF2B5EF4-FFF2-40B4-BE49-F238E27FC236}">
                  <a16:creationId xmlns:a16="http://schemas.microsoft.com/office/drawing/2014/main" id="{3F651770-6EF2-46F5-9431-8F0176626603}"/>
                </a:ext>
              </a:extLst>
            </p:cNvPr>
            <p:cNvPicPr>
              <a:picLocks noChangeAspect="1"/>
            </p:cNvPicPr>
            <p:nvPr/>
          </p:nvPicPr>
          <p:blipFill rotWithShape="1">
            <a:blip r:embed="rId4"/>
            <a:srcRect l="4798" t="17040" r="53880" b="77664"/>
            <a:stretch/>
          </p:blipFill>
          <p:spPr bwMode="auto">
            <a:xfrm>
              <a:off x="1524000" y="2073275"/>
              <a:ext cx="6096000" cy="345819"/>
            </a:xfrm>
            <a:prstGeom prst="rect">
              <a:avLst/>
            </a:prstGeom>
            <a:ln>
              <a:noFill/>
            </a:ln>
            <a:extLst>
              <a:ext uri="{53640926-AAD7-44D8-BBD7-CCE9431645EC}">
                <a14:shadowObscured xmlns:a14="http://schemas.microsoft.com/office/drawing/2010/main"/>
              </a:ext>
            </a:extLst>
          </p:spPr>
        </p:pic>
        <p:sp>
          <p:nvSpPr>
            <p:cNvPr id="22538" name="Oval 17"/>
            <p:cNvSpPr>
              <a:spLocks noChangeArrowheads="1"/>
            </p:cNvSpPr>
            <p:nvPr/>
          </p:nvSpPr>
          <p:spPr bwMode="auto">
            <a:xfrm>
              <a:off x="3124200" y="2080804"/>
              <a:ext cx="609600" cy="304800"/>
            </a:xfrm>
            <a:prstGeom prst="ellipse">
              <a:avLst/>
            </a:prstGeom>
            <a:solidFill>
              <a:srgbClr val="FFFF99">
                <a:alpha val="50980"/>
              </a:srgbClr>
            </a:solidFill>
            <a:ln w="38100" algn="ctr">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5"/>
          <p:cNvSpPr txBox="1">
            <a:spLocks noGrp="1" noChangeArrowheads="1"/>
          </p:cNvSpPr>
          <p:nvPr>
            <p:ph type="title" idx="4294967295"/>
          </p:nvPr>
        </p:nvSpPr>
        <p:spPr bwMode="auto">
          <a:xfrm>
            <a:off x="1143000" y="205770"/>
            <a:ext cx="4876800" cy="523220"/>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Menu Items</a:t>
            </a:r>
          </a:p>
        </p:txBody>
      </p:sp>
      <p:sp>
        <p:nvSpPr>
          <p:cNvPr id="24582" name="Rectangle 7"/>
          <p:cNvSpPr>
            <a:spLocks noChangeArrowheads="1"/>
          </p:cNvSpPr>
          <p:nvPr/>
        </p:nvSpPr>
        <p:spPr bwMode="auto">
          <a:xfrm>
            <a:off x="914400" y="714539"/>
            <a:ext cx="800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dirty="0"/>
              <a:t>The menu across the top of the form contains the following items:</a:t>
            </a:r>
          </a:p>
        </p:txBody>
      </p:sp>
      <p:pic>
        <p:nvPicPr>
          <p:cNvPr id="10" name="Picture 9" descr="A screenshot of the top menu items on the form">
            <a:extLst>
              <a:ext uri="{FF2B5EF4-FFF2-40B4-BE49-F238E27FC236}">
                <a16:creationId xmlns:a16="http://schemas.microsoft.com/office/drawing/2014/main" id="{3F651770-6EF2-46F5-9431-8F0176626603}"/>
              </a:ext>
            </a:extLst>
          </p:cNvPr>
          <p:cNvPicPr>
            <a:picLocks noChangeAspect="1"/>
          </p:cNvPicPr>
          <p:nvPr/>
        </p:nvPicPr>
        <p:blipFill rotWithShape="1">
          <a:blip r:embed="rId3"/>
          <a:srcRect l="4798" t="17161" r="78320" b="78133"/>
          <a:stretch/>
        </p:blipFill>
        <p:spPr bwMode="auto">
          <a:xfrm>
            <a:off x="1005435" y="1326495"/>
            <a:ext cx="6989259" cy="648490"/>
          </a:xfrm>
          <a:prstGeom prst="rect">
            <a:avLst/>
          </a:prstGeom>
          <a:ln>
            <a:noFill/>
          </a:ln>
          <a:extLst>
            <a:ext uri="{53640926-AAD7-44D8-BBD7-CCE9431645EC}">
              <a14:shadowObscured xmlns:a14="http://schemas.microsoft.com/office/drawing/2010/main"/>
            </a:ext>
          </a:extLst>
        </p:spPr>
      </p:pic>
      <p:sp>
        <p:nvSpPr>
          <p:cNvPr id="4" name="Rounded Rectangle 3" descr="Screenshot of Menu Items "/>
          <p:cNvSpPr/>
          <p:nvPr/>
        </p:nvSpPr>
        <p:spPr>
          <a:xfrm>
            <a:off x="880144" y="1295400"/>
            <a:ext cx="3920456" cy="807104"/>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4583" name="Text Box 12"/>
          <p:cNvSpPr txBox="1">
            <a:spLocks noChangeArrowheads="1"/>
          </p:cNvSpPr>
          <p:nvPr/>
        </p:nvSpPr>
        <p:spPr bwMode="auto">
          <a:xfrm>
            <a:off x="881189" y="2247932"/>
            <a:ext cx="7125050" cy="2908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defTabSz="457200" fontAlgn="base">
              <a:spcBef>
                <a:spcPct val="0"/>
              </a:spcBef>
              <a:spcAft>
                <a:spcPct val="0"/>
              </a:spcAft>
              <a:defRPr>
                <a:solidFill>
                  <a:schemeClr val="tx1"/>
                </a:solidFill>
                <a:latin typeface="Arial" panose="020B0604020202020204" pitchFamily="34" charset="0"/>
              </a:defRPr>
            </a:lvl6pPr>
            <a:lvl7pPr marL="3086100" indent="-342900" defTabSz="457200" fontAlgn="base">
              <a:spcBef>
                <a:spcPct val="0"/>
              </a:spcBef>
              <a:spcAft>
                <a:spcPct val="0"/>
              </a:spcAft>
              <a:defRPr>
                <a:solidFill>
                  <a:schemeClr val="tx1"/>
                </a:solidFill>
                <a:latin typeface="Arial" panose="020B0604020202020204" pitchFamily="34" charset="0"/>
              </a:defRPr>
            </a:lvl7pPr>
            <a:lvl8pPr marL="3543300" indent="-342900" defTabSz="457200" fontAlgn="base">
              <a:spcBef>
                <a:spcPct val="0"/>
              </a:spcBef>
              <a:spcAft>
                <a:spcPct val="0"/>
              </a:spcAft>
              <a:defRPr>
                <a:solidFill>
                  <a:schemeClr val="tx1"/>
                </a:solidFill>
                <a:latin typeface="Arial" panose="020B0604020202020204" pitchFamily="34" charset="0"/>
              </a:defRPr>
            </a:lvl8pPr>
            <a:lvl9pPr marL="4000500" indent="-342900" defTabSz="457200" fontAlgn="base">
              <a:spcBef>
                <a:spcPct val="0"/>
              </a:spcBef>
              <a:spcAft>
                <a:spcPct val="0"/>
              </a:spcAft>
              <a:defRPr>
                <a:solidFill>
                  <a:schemeClr val="tx1"/>
                </a:solidFill>
                <a:latin typeface="Arial" panose="020B0604020202020204" pitchFamily="34" charset="0"/>
              </a:defRPr>
            </a:lvl9pPr>
          </a:lstStyle>
          <a:p>
            <a:pPr eaLnBrk="1" hangingPunct="1">
              <a:spcAft>
                <a:spcPts val="600"/>
              </a:spcAft>
              <a:buFontTx/>
              <a:buAutoNum type="arabicPeriod"/>
            </a:pPr>
            <a:r>
              <a:rPr lang="en-US" altLang="en-US" sz="1400" b="1" dirty="0"/>
              <a:t>Save and Calculate</a:t>
            </a:r>
            <a:r>
              <a:rPr lang="en-US" altLang="en-US" sz="1400" dirty="0"/>
              <a:t> – Click this item to save the current page and perform all mathematical calculations. Calculations are not performed automatically because doing so would dramatically reduce the speed of the application. It is important to click </a:t>
            </a:r>
            <a:r>
              <a:rPr lang="en-US" altLang="en-US" sz="1400" u="sng" dirty="0"/>
              <a:t>Save and Calculate</a:t>
            </a:r>
            <a:r>
              <a:rPr lang="en-US" altLang="en-US" sz="1400" dirty="0"/>
              <a:t> at regular intervals when entering data in the form. If you do not save, you will be prompted to do so when you navigate away from a page. </a:t>
            </a:r>
          </a:p>
          <a:p>
            <a:pPr eaLnBrk="1" hangingPunct="1">
              <a:spcAft>
                <a:spcPts val="600"/>
              </a:spcAft>
              <a:buFontTx/>
              <a:buAutoNum type="arabicPeriod"/>
            </a:pPr>
            <a:r>
              <a:rPr lang="en-US" altLang="en-US" sz="1400" b="1" dirty="0"/>
              <a:t>Import </a:t>
            </a:r>
            <a:r>
              <a:rPr lang="en-US" altLang="en-US" sz="1400" dirty="0"/>
              <a:t>– Click this item to open the Import page for importing schedule data. You can import into any schedule by clicking this link. You do not need to have a schedule open to import data for its completion. </a:t>
            </a:r>
          </a:p>
          <a:p>
            <a:pPr eaLnBrk="1" hangingPunct="1">
              <a:spcAft>
                <a:spcPts val="600"/>
              </a:spcAft>
              <a:buFontTx/>
              <a:buAutoNum type="arabicPeriod"/>
            </a:pPr>
            <a:r>
              <a:rPr lang="en-US" altLang="en-US" sz="1400" b="1" dirty="0"/>
              <a:t>Add Attachments</a:t>
            </a:r>
            <a:r>
              <a:rPr lang="en-US" altLang="en-US" sz="1400" dirty="0"/>
              <a:t> – Click this item to open the Add Attachments page where supplemental information (like a constitution and bylaws or audit report) can be uploaded. The uploaded data can then be submitted with the form.</a:t>
            </a:r>
          </a:p>
          <a:p>
            <a:pPr eaLnBrk="1" hangingPunct="1">
              <a:buFontTx/>
              <a:buAutoNum type="arabicPeriod"/>
            </a:pPr>
            <a:endParaRPr lang="en-US" alt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5"/>
          <p:cNvSpPr txBox="1">
            <a:spLocks noGrp="1" noChangeArrowheads="1"/>
          </p:cNvSpPr>
          <p:nvPr>
            <p:ph type="title" idx="4294967295"/>
          </p:nvPr>
        </p:nvSpPr>
        <p:spPr bwMode="auto">
          <a:xfrm>
            <a:off x="1143000" y="205770"/>
            <a:ext cx="4876800" cy="523220"/>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Menu Items </a:t>
            </a:r>
            <a:r>
              <a:rPr kumimoji="0" lang="en-US" altLang="en-US" sz="1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(cont’d)</a:t>
            </a:r>
            <a:endPar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24582" name="Rectangle 7"/>
          <p:cNvSpPr>
            <a:spLocks noChangeArrowheads="1"/>
          </p:cNvSpPr>
          <p:nvPr/>
        </p:nvSpPr>
        <p:spPr bwMode="auto">
          <a:xfrm>
            <a:off x="914400" y="926315"/>
            <a:ext cx="800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dirty="0"/>
              <a:t>The menu across the top of the form contains the following items:</a:t>
            </a:r>
          </a:p>
        </p:txBody>
      </p:sp>
      <p:pic>
        <p:nvPicPr>
          <p:cNvPr id="9" name="Picture 8" descr="A screenshot of the top menu items">
            <a:extLst>
              <a:ext uri="{FF2B5EF4-FFF2-40B4-BE49-F238E27FC236}">
                <a16:creationId xmlns:a16="http://schemas.microsoft.com/office/drawing/2014/main" id="{2727BFCE-DA3B-4522-A75E-F3067AEBF5F5}"/>
              </a:ext>
            </a:extLst>
          </p:cNvPr>
          <p:cNvPicPr>
            <a:picLocks noChangeAspect="1"/>
          </p:cNvPicPr>
          <p:nvPr/>
        </p:nvPicPr>
        <p:blipFill rotWithShape="1">
          <a:blip r:embed="rId3"/>
          <a:srcRect l="4798" t="17161" r="78320" b="78133"/>
          <a:stretch/>
        </p:blipFill>
        <p:spPr bwMode="auto">
          <a:xfrm>
            <a:off x="1005435" y="1326495"/>
            <a:ext cx="6989259" cy="648490"/>
          </a:xfrm>
          <a:prstGeom prst="rect">
            <a:avLst/>
          </a:prstGeom>
          <a:ln>
            <a:noFill/>
          </a:ln>
          <a:extLst>
            <a:ext uri="{53640926-AAD7-44D8-BBD7-CCE9431645EC}">
              <a14:shadowObscured xmlns:a14="http://schemas.microsoft.com/office/drawing/2010/main"/>
            </a:ext>
          </a:extLst>
        </p:spPr>
      </p:pic>
      <p:sp>
        <p:nvSpPr>
          <p:cNvPr id="10" name="Rounded Rectangle 3" descr="Screenshot of Menu Items">
            <a:extLst>
              <a:ext uri="{FF2B5EF4-FFF2-40B4-BE49-F238E27FC236}">
                <a16:creationId xmlns:a16="http://schemas.microsoft.com/office/drawing/2014/main" id="{A7968D48-5672-4302-9369-33BEE403DC1C}"/>
              </a:ext>
            </a:extLst>
          </p:cNvPr>
          <p:cNvSpPr/>
          <p:nvPr/>
        </p:nvSpPr>
        <p:spPr>
          <a:xfrm>
            <a:off x="4250072" y="1302112"/>
            <a:ext cx="3920456" cy="807104"/>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4583" name="Text Box 12"/>
          <p:cNvSpPr txBox="1">
            <a:spLocks noChangeArrowheads="1"/>
          </p:cNvSpPr>
          <p:nvPr/>
        </p:nvSpPr>
        <p:spPr bwMode="auto">
          <a:xfrm>
            <a:off x="866490" y="2243446"/>
            <a:ext cx="7125051" cy="3462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defTabSz="457200" fontAlgn="base">
              <a:spcBef>
                <a:spcPct val="0"/>
              </a:spcBef>
              <a:spcAft>
                <a:spcPct val="0"/>
              </a:spcAft>
              <a:defRPr>
                <a:solidFill>
                  <a:schemeClr val="tx1"/>
                </a:solidFill>
                <a:latin typeface="Arial" panose="020B0604020202020204" pitchFamily="34" charset="0"/>
              </a:defRPr>
            </a:lvl6pPr>
            <a:lvl7pPr marL="3086100" indent="-342900" defTabSz="457200" fontAlgn="base">
              <a:spcBef>
                <a:spcPct val="0"/>
              </a:spcBef>
              <a:spcAft>
                <a:spcPct val="0"/>
              </a:spcAft>
              <a:defRPr>
                <a:solidFill>
                  <a:schemeClr val="tx1"/>
                </a:solidFill>
                <a:latin typeface="Arial" panose="020B0604020202020204" pitchFamily="34" charset="0"/>
              </a:defRPr>
            </a:lvl7pPr>
            <a:lvl8pPr marL="3543300" indent="-342900" defTabSz="457200" fontAlgn="base">
              <a:spcBef>
                <a:spcPct val="0"/>
              </a:spcBef>
              <a:spcAft>
                <a:spcPct val="0"/>
              </a:spcAft>
              <a:defRPr>
                <a:solidFill>
                  <a:schemeClr val="tx1"/>
                </a:solidFill>
                <a:latin typeface="Arial" panose="020B0604020202020204" pitchFamily="34" charset="0"/>
              </a:defRPr>
            </a:lvl8pPr>
            <a:lvl9pPr marL="4000500" indent="-342900" defTabSz="457200" fontAlgn="base">
              <a:spcBef>
                <a:spcPct val="0"/>
              </a:spcBef>
              <a:spcAft>
                <a:spcPct val="0"/>
              </a:spcAft>
              <a:defRPr>
                <a:solidFill>
                  <a:schemeClr val="tx1"/>
                </a:solidFill>
                <a:latin typeface="Arial" panose="020B0604020202020204" pitchFamily="34" charset="0"/>
              </a:defRPr>
            </a:lvl9pPr>
          </a:lstStyle>
          <a:p>
            <a:pPr eaLnBrk="1" hangingPunct="1">
              <a:spcAft>
                <a:spcPts val="600"/>
              </a:spcAft>
              <a:buFont typeface="+mj-lt"/>
              <a:buAutoNum type="arabicPeriod" startAt="4"/>
            </a:pPr>
            <a:r>
              <a:rPr lang="en-US" altLang="en-US" sz="1400" b="1" dirty="0"/>
              <a:t>Validate –</a:t>
            </a:r>
            <a:r>
              <a:rPr lang="en-US" altLang="en-US" sz="1400" dirty="0"/>
              <a:t> Click this item to run the form validation routine, which checks the form for missing data. Each page has its own set of validations, and you will be prompted to fix these items before leaving the page if you wish. All validations must be satisfied before the form can be signed and submitted. </a:t>
            </a:r>
          </a:p>
          <a:p>
            <a:pPr eaLnBrk="1" hangingPunct="1">
              <a:spcAft>
                <a:spcPts val="600"/>
              </a:spcAft>
              <a:buFont typeface="+mj-lt"/>
              <a:buAutoNum type="arabicPeriod" startAt="4"/>
            </a:pPr>
            <a:r>
              <a:rPr lang="en-US" altLang="en-US" sz="1400" b="1" dirty="0"/>
              <a:t>Help</a:t>
            </a:r>
            <a:r>
              <a:rPr lang="en-US" altLang="en-US" sz="1400" dirty="0"/>
              <a:t> – Click this item to take you to page-specific instructions for completing the form. You can navigate through the instructions page by page, or download/print a copy from our website at: </a:t>
            </a:r>
            <a:r>
              <a:rPr lang="en-US" sz="145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https://www.dol.gov/sites/dolgov/files/OLMS/regs/compliance/GPEA_Forms/instructions/LM-3_Instructions.pdf</a:t>
            </a:r>
            <a:endParaRPr lang="en-US" altLang="en-US" sz="1450" dirty="0"/>
          </a:p>
          <a:p>
            <a:pPr eaLnBrk="1" hangingPunct="1">
              <a:spcAft>
                <a:spcPts val="600"/>
              </a:spcAft>
              <a:buFont typeface="+mj-lt"/>
              <a:buAutoNum type="arabicPeriod" startAt="4"/>
            </a:pPr>
            <a:r>
              <a:rPr lang="en-US" altLang="en-US" sz="1400" b="1" dirty="0"/>
              <a:t>Print </a:t>
            </a:r>
            <a:r>
              <a:rPr lang="en-US" altLang="en-US" sz="1400" dirty="0"/>
              <a:t>– Click this item to open a facsimile of the electronically completed LM-3. You can save a copy of this report to your computer and share it with others who may need to prepare or review the document. You may save a copy of the final signed report prior to submission.</a:t>
            </a:r>
          </a:p>
          <a:p>
            <a:pPr eaLnBrk="1" hangingPunct="1">
              <a:buFontTx/>
              <a:buAutoNum type="arabicPeriod" startAt="4"/>
            </a:pPr>
            <a:endParaRPr lang="en-US" altLang="en-US" sz="1400" dirty="0"/>
          </a:p>
        </p:txBody>
      </p:sp>
    </p:spTree>
    <p:extLst>
      <p:ext uri="{BB962C8B-B14F-4D97-AF65-F5344CB8AC3E}">
        <p14:creationId xmlns:p14="http://schemas.microsoft.com/office/powerpoint/2010/main" val="854974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 Box 5"/>
          <p:cNvSpPr txBox="1">
            <a:spLocks noGrp="1" noChangeArrowheads="1"/>
          </p:cNvSpPr>
          <p:nvPr>
            <p:ph type="title" idx="4294967295"/>
          </p:nvPr>
        </p:nvSpPr>
        <p:spPr bwMode="auto">
          <a:xfrm>
            <a:off x="1102025" y="220213"/>
            <a:ext cx="4800600" cy="523220"/>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Additional Information</a:t>
            </a:r>
          </a:p>
        </p:txBody>
      </p:sp>
      <p:grpSp>
        <p:nvGrpSpPr>
          <p:cNvPr id="4" name="Group 3" descr="Additional information summary">
            <a:extLst>
              <a:ext uri="{FF2B5EF4-FFF2-40B4-BE49-F238E27FC236}">
                <a16:creationId xmlns:a16="http://schemas.microsoft.com/office/drawing/2014/main" id="{9FCD966B-48F7-441D-A345-BF3774665C84}"/>
              </a:ext>
            </a:extLst>
          </p:cNvPr>
          <p:cNvGrpSpPr/>
          <p:nvPr/>
        </p:nvGrpSpPr>
        <p:grpSpPr>
          <a:xfrm>
            <a:off x="990600" y="685800"/>
            <a:ext cx="7162800" cy="2462213"/>
            <a:chOff x="990600" y="685800"/>
            <a:chExt cx="7162800" cy="2462213"/>
          </a:xfrm>
        </p:grpSpPr>
        <p:sp>
          <p:nvSpPr>
            <p:cNvPr id="26635" name="Rectangle 7"/>
            <p:cNvSpPr>
              <a:spLocks noChangeArrowheads="1"/>
            </p:cNvSpPr>
            <p:nvPr/>
          </p:nvSpPr>
          <p:spPr bwMode="auto">
            <a:xfrm>
              <a:off x="990600" y="685800"/>
              <a:ext cx="7162800" cy="2462213"/>
            </a:xfrm>
            <a:prstGeom prst="rect">
              <a:avLst/>
            </a:prstGeom>
            <a:solidFill>
              <a:schemeClr val="bg1"/>
            </a:solidFill>
            <a:ln>
              <a:noFill/>
            </a:ln>
            <a:effectLst/>
            <a:extLs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285750" indent="-285750" eaLnBrk="1" hangingPunct="1">
                <a:spcAft>
                  <a:spcPts val="600"/>
                </a:spcAft>
                <a:buClr>
                  <a:srgbClr val="3333CC"/>
                </a:buClr>
                <a:buFont typeface="Wingdings" panose="05000000000000000000" pitchFamily="2" charset="2"/>
                <a:buChar char="Ø"/>
              </a:pPr>
              <a:r>
                <a:rPr lang="en-US" altLang="en-US" sz="1600" dirty="0"/>
                <a:t>Throughout the form, the system will prompt you to enter additional information. You have the option to enter the information later, and the Additional Information prompt will remain red to remind you to enter additional information before submitting your report. </a:t>
              </a:r>
            </a:p>
            <a:p>
              <a:pPr marL="285750" indent="-285750" eaLnBrk="1" hangingPunct="1">
                <a:spcAft>
                  <a:spcPts val="600"/>
                </a:spcAft>
                <a:buClr>
                  <a:srgbClr val="3333CC"/>
                </a:buClr>
                <a:buFont typeface="Wingdings" panose="05000000000000000000" pitchFamily="2" charset="2"/>
                <a:buChar char="Ø"/>
              </a:pPr>
              <a:r>
                <a:rPr lang="en-US" altLang="en-US" sz="1600" dirty="0"/>
                <a:t>To enter the additional information, double-click on the    AI icon and enter the additional information. The prompt will turn green, indicating that additional information has been entered. </a:t>
              </a:r>
            </a:p>
            <a:p>
              <a:pPr marL="285750" indent="-285750" eaLnBrk="1" hangingPunct="1">
                <a:spcAft>
                  <a:spcPts val="600"/>
                </a:spcAft>
                <a:buClr>
                  <a:srgbClr val="3333CC"/>
                </a:buClr>
                <a:buFont typeface="Wingdings" panose="05000000000000000000" pitchFamily="2" charset="2"/>
                <a:buChar char="Ø"/>
              </a:pPr>
              <a:r>
                <a:rPr lang="en-US" altLang="en-US" sz="1600" dirty="0"/>
                <a:t>The Additional Information Summary can be found in the left navigation pane.</a:t>
              </a:r>
              <a:r>
                <a:rPr lang="en-US" altLang="en-US" sz="1400" dirty="0"/>
                <a:t> </a:t>
              </a:r>
            </a:p>
          </p:txBody>
        </p:sp>
        <p:sp>
          <p:nvSpPr>
            <p:cNvPr id="3" name="TextBox 2">
              <a:extLst>
                <a:ext uri="{FF2B5EF4-FFF2-40B4-BE49-F238E27FC236}">
                  <a16:creationId xmlns:a16="http://schemas.microsoft.com/office/drawing/2014/main" id="{41EFECF4-A865-4804-8649-695A24354B36}"/>
                </a:ext>
              </a:extLst>
            </p:cNvPr>
            <p:cNvSpPr txBox="1"/>
            <p:nvPr/>
          </p:nvSpPr>
          <p:spPr>
            <a:xfrm>
              <a:off x="6272515" y="1747629"/>
              <a:ext cx="356885" cy="307777"/>
            </a:xfrm>
            <a:prstGeom prst="rect">
              <a:avLst/>
            </a:prstGeom>
            <a:solidFill>
              <a:srgbClr val="C00000"/>
            </a:solidFill>
          </p:spPr>
          <p:txBody>
            <a:bodyPr wrap="square" rtlCol="0">
              <a:spAutoFit/>
            </a:bodyPr>
            <a:lstStyle/>
            <a:p>
              <a:r>
                <a:rPr lang="en-US" sz="1400" dirty="0">
                  <a:solidFill>
                    <a:schemeClr val="bg1"/>
                  </a:solidFill>
                </a:rPr>
                <a:t>AI</a:t>
              </a:r>
            </a:p>
          </p:txBody>
        </p:sp>
      </p:grpSp>
      <p:grpSp>
        <p:nvGrpSpPr>
          <p:cNvPr id="2" name="Group 1" descr="Entering Additional Information" title="Entering Additional Information"/>
          <p:cNvGrpSpPr/>
          <p:nvPr/>
        </p:nvGrpSpPr>
        <p:grpSpPr>
          <a:xfrm>
            <a:off x="703055" y="3124200"/>
            <a:ext cx="7467598" cy="1295400"/>
            <a:chOff x="1600201" y="4648200"/>
            <a:chExt cx="7554431" cy="1295400"/>
          </a:xfrm>
        </p:grpSpPr>
        <p:pic>
          <p:nvPicPr>
            <p:cNvPr id="26630" name="Picture 12"/>
            <p:cNvPicPr>
              <a:picLocks noChangeAspect="1" noChangeArrowheads="1"/>
            </p:cNvPicPr>
            <p:nvPr/>
          </p:nvPicPr>
          <p:blipFill rotWithShape="1">
            <a:blip r:embed="rId3">
              <a:extLst>
                <a:ext uri="{28A0092B-C50C-407E-A947-70E740481C1C}">
                  <a14:useLocalDpi xmlns:a14="http://schemas.microsoft.com/office/drawing/2010/main" val="0"/>
                </a:ext>
              </a:extLst>
            </a:blip>
            <a:srcRect b="8065"/>
            <a:stretch/>
          </p:blipFill>
          <p:spPr bwMode="auto">
            <a:xfrm>
              <a:off x="1600201" y="4648200"/>
              <a:ext cx="3581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31" name="Line 15"/>
            <p:cNvSpPr>
              <a:spLocks noChangeShapeType="1"/>
            </p:cNvSpPr>
            <p:nvPr/>
          </p:nvSpPr>
          <p:spPr bwMode="auto">
            <a:xfrm flipH="1">
              <a:off x="5181600" y="5715000"/>
              <a:ext cx="685800" cy="0"/>
            </a:xfrm>
            <a:prstGeom prst="line">
              <a:avLst/>
            </a:prstGeom>
            <a:noFill/>
            <a:ln w="3810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2" name="Line 16"/>
            <p:cNvSpPr>
              <a:spLocks noChangeShapeType="1"/>
            </p:cNvSpPr>
            <p:nvPr/>
          </p:nvSpPr>
          <p:spPr bwMode="auto">
            <a:xfrm flipH="1">
              <a:off x="5181600" y="5029200"/>
              <a:ext cx="685800" cy="0"/>
            </a:xfrm>
            <a:prstGeom prst="line">
              <a:avLst/>
            </a:prstGeom>
            <a:noFill/>
            <a:ln w="3810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3" name="Text Box 17"/>
            <p:cNvSpPr txBox="1">
              <a:spLocks noChangeArrowheads="1"/>
            </p:cNvSpPr>
            <p:nvPr/>
          </p:nvSpPr>
          <p:spPr bwMode="auto">
            <a:xfrm>
              <a:off x="5943600" y="4800600"/>
              <a:ext cx="2273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t>Additional Information entered</a:t>
              </a:r>
              <a:r>
                <a:rPr lang="en-US" altLang="en-US" dirty="0"/>
                <a:t> </a:t>
              </a:r>
            </a:p>
          </p:txBody>
        </p:sp>
        <p:sp>
          <p:nvSpPr>
            <p:cNvPr id="26634" name="Text Box 18"/>
            <p:cNvSpPr txBox="1">
              <a:spLocks noChangeArrowheads="1"/>
            </p:cNvSpPr>
            <p:nvPr/>
          </p:nvSpPr>
          <p:spPr bwMode="auto">
            <a:xfrm>
              <a:off x="5943600" y="5562600"/>
              <a:ext cx="32110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t>Additional Information needs to be entered</a:t>
              </a:r>
              <a:r>
                <a:rPr lang="en-US" altLang="en-US" dirty="0"/>
                <a:t> </a:t>
              </a:r>
            </a:p>
          </p:txBody>
        </p:sp>
      </p:grpSp>
      <p:pic>
        <p:nvPicPr>
          <p:cNvPr id="11" name="Picture 10" descr="Screenshot of the Additional Information summary">
            <a:extLst>
              <a:ext uri="{FF2B5EF4-FFF2-40B4-BE49-F238E27FC236}">
                <a16:creationId xmlns:a16="http://schemas.microsoft.com/office/drawing/2014/main" id="{B3C9F25A-70AB-4334-9BB6-F11FC84AA56F}"/>
              </a:ext>
            </a:extLst>
          </p:cNvPr>
          <p:cNvPicPr>
            <a:picLocks noChangeAspect="1"/>
          </p:cNvPicPr>
          <p:nvPr/>
        </p:nvPicPr>
        <p:blipFill rotWithShape="1">
          <a:blip r:embed="rId4"/>
          <a:srcRect l="-136" t="13465" r="77991" b="57177"/>
          <a:stretch/>
        </p:blipFill>
        <p:spPr bwMode="auto">
          <a:xfrm>
            <a:off x="2362200" y="4447311"/>
            <a:ext cx="4114800" cy="1752598"/>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Text Box 5"/>
          <p:cNvSpPr txBox="1">
            <a:spLocks noGrp="1" noChangeArrowheads="1"/>
          </p:cNvSpPr>
          <p:nvPr>
            <p:ph type="title" idx="4294967295"/>
          </p:nvPr>
        </p:nvSpPr>
        <p:spPr bwMode="auto">
          <a:xfrm>
            <a:off x="1183974" y="238780"/>
            <a:ext cx="6817025" cy="523220"/>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Additional Information Link</a:t>
            </a:r>
          </a:p>
        </p:txBody>
      </p:sp>
      <p:pic>
        <p:nvPicPr>
          <p:cNvPr id="28681" name="Picture 25" descr="Screenshot highlighting Additional Information Li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990600"/>
            <a:ext cx="9144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3" name="Line 28" descr="Arrow pointing to the Additional Information Link"/>
          <p:cNvSpPr>
            <a:spLocks noChangeShapeType="1"/>
          </p:cNvSpPr>
          <p:nvPr/>
        </p:nvSpPr>
        <p:spPr bwMode="auto">
          <a:xfrm flipH="1">
            <a:off x="1676400" y="1371600"/>
            <a:ext cx="457200" cy="573881"/>
          </a:xfrm>
          <a:prstGeom prst="line">
            <a:avLst/>
          </a:prstGeom>
          <a:noFill/>
          <a:ln w="3810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2" name="Oval 26" descr="Circle highlighting Additional Information"/>
          <p:cNvSpPr>
            <a:spLocks noChangeArrowheads="1"/>
          </p:cNvSpPr>
          <p:nvPr/>
        </p:nvSpPr>
        <p:spPr bwMode="auto">
          <a:xfrm>
            <a:off x="990600" y="1905000"/>
            <a:ext cx="762000" cy="381000"/>
          </a:xfrm>
          <a:prstGeom prst="ellipse">
            <a:avLst/>
          </a:prstGeom>
          <a:solidFill>
            <a:srgbClr val="FFFF99">
              <a:alpha val="50980"/>
            </a:srgbClr>
          </a:solidFill>
          <a:ln w="38100" algn="ctr">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8678" name="Rectangle 7"/>
          <p:cNvSpPr>
            <a:spLocks noChangeArrowheads="1"/>
          </p:cNvSpPr>
          <p:nvPr/>
        </p:nvSpPr>
        <p:spPr bwMode="auto">
          <a:xfrm>
            <a:off x="2057400" y="1062206"/>
            <a:ext cx="6172200" cy="10156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t>Select the ADDNL INFO link in the left navigation pane to display the Additional Information Summary page. </a:t>
            </a:r>
          </a:p>
        </p:txBody>
      </p:sp>
      <p:grpSp>
        <p:nvGrpSpPr>
          <p:cNvPr id="3" name="Group 2" descr="Screenshot of Additional Information Summary">
            <a:extLst>
              <a:ext uri="{FF2B5EF4-FFF2-40B4-BE49-F238E27FC236}">
                <a16:creationId xmlns:a16="http://schemas.microsoft.com/office/drawing/2014/main" id="{4B753F0F-95DF-4D27-8E0A-2E987C8248D8}"/>
              </a:ext>
            </a:extLst>
          </p:cNvPr>
          <p:cNvGrpSpPr/>
          <p:nvPr/>
        </p:nvGrpSpPr>
        <p:grpSpPr>
          <a:xfrm>
            <a:off x="723559" y="2514600"/>
            <a:ext cx="7429841" cy="2361902"/>
            <a:chOff x="723558" y="2248049"/>
            <a:chExt cx="7506041" cy="2361902"/>
          </a:xfrm>
        </p:grpSpPr>
        <p:pic>
          <p:nvPicPr>
            <p:cNvPr id="28686" name="Picture 34"/>
            <p:cNvPicPr>
              <a:picLocks noChangeAspect="1" noChangeArrowheads="1"/>
            </p:cNvPicPr>
            <p:nvPr/>
          </p:nvPicPr>
          <p:blipFill rotWithShape="1">
            <a:blip r:embed="rId4">
              <a:extLst>
                <a:ext uri="{28A0092B-C50C-407E-A947-70E740481C1C}">
                  <a14:useLocalDpi xmlns:a14="http://schemas.microsoft.com/office/drawing/2010/main" val="0"/>
                </a:ext>
              </a:extLst>
            </a:blip>
            <a:srcRect t="-1" r="2164" b="-1881"/>
            <a:stretch/>
          </p:blipFill>
          <p:spPr bwMode="auto">
            <a:xfrm>
              <a:off x="723558" y="2248049"/>
              <a:ext cx="7480640" cy="2361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A screenshot of a computer&#10;&#10;Description automatically generated with medium confidence">
              <a:extLst>
                <a:ext uri="{FF2B5EF4-FFF2-40B4-BE49-F238E27FC236}">
                  <a16:creationId xmlns:a16="http://schemas.microsoft.com/office/drawing/2014/main" id="{3F651770-6EF2-46F5-9431-8F0176626603}"/>
                </a:ext>
              </a:extLst>
            </p:cNvPr>
            <p:cNvPicPr>
              <a:picLocks noChangeAspect="1"/>
            </p:cNvPicPr>
            <p:nvPr/>
          </p:nvPicPr>
          <p:blipFill rotWithShape="1">
            <a:blip r:embed="rId5"/>
            <a:srcRect l="4798" t="17040" r="54183" b="77664"/>
            <a:stretch/>
          </p:blipFill>
          <p:spPr bwMode="auto">
            <a:xfrm>
              <a:off x="748958" y="2267700"/>
              <a:ext cx="7480641" cy="339534"/>
            </a:xfrm>
            <a:prstGeom prst="rect">
              <a:avLst/>
            </a:prstGeom>
            <a:ln>
              <a:noFill/>
            </a:ln>
            <a:extLst>
              <a:ext uri="{53640926-AAD7-44D8-BBD7-CCE9431645EC}">
                <a14:shadowObscured xmlns:a14="http://schemas.microsoft.com/office/drawing/2010/main"/>
              </a:ext>
            </a:extLst>
          </p:spPr>
        </p:pic>
      </p:grpSp>
      <p:sp>
        <p:nvSpPr>
          <p:cNvPr id="28679" name="Text Box 17"/>
          <p:cNvSpPr txBox="1">
            <a:spLocks noChangeArrowheads="1"/>
          </p:cNvSpPr>
          <p:nvPr/>
        </p:nvSpPr>
        <p:spPr bwMode="auto">
          <a:xfrm>
            <a:off x="838200" y="5291137"/>
            <a:ext cx="1768475" cy="652463"/>
          </a:xfrm>
          <a:prstGeom prst="rect">
            <a:avLst/>
          </a:prstGeom>
          <a:solidFill>
            <a:schemeClr val="bg1"/>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sz="1200"/>
              <a:t>To go to the item, click on the blue additional information text.</a:t>
            </a:r>
          </a:p>
        </p:txBody>
      </p:sp>
      <p:sp>
        <p:nvSpPr>
          <p:cNvPr id="28680" name="Line 22" descr="Arrow pointing to the Additional Information Summary questions"/>
          <p:cNvSpPr>
            <a:spLocks noChangeShapeType="1"/>
          </p:cNvSpPr>
          <p:nvPr/>
        </p:nvSpPr>
        <p:spPr bwMode="auto">
          <a:xfrm flipV="1">
            <a:off x="2667000" y="5595937"/>
            <a:ext cx="990600" cy="0"/>
          </a:xfrm>
          <a:prstGeom prst="line">
            <a:avLst/>
          </a:prstGeom>
          <a:noFill/>
          <a:ln w="3810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8685" name="Picture 33" descr="Screenshot of Additional Information Summar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1" y="5214937"/>
            <a:ext cx="40386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Text Box 5"/>
          <p:cNvSpPr txBox="1">
            <a:spLocks noGrp="1" noChangeArrowheads="1"/>
          </p:cNvSpPr>
          <p:nvPr>
            <p:ph type="title" idx="4294967295"/>
          </p:nvPr>
        </p:nvSpPr>
        <p:spPr bwMode="auto">
          <a:xfrm>
            <a:off x="1066800" y="93659"/>
            <a:ext cx="7108914" cy="954107"/>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Entering Data into the Form – Add More Rows</a:t>
            </a:r>
          </a:p>
        </p:txBody>
      </p:sp>
      <p:sp>
        <p:nvSpPr>
          <p:cNvPr id="30726" name="Rectangle 7"/>
          <p:cNvSpPr>
            <a:spLocks noChangeArrowheads="1"/>
          </p:cNvSpPr>
          <p:nvPr/>
        </p:nvSpPr>
        <p:spPr bwMode="auto">
          <a:xfrm>
            <a:off x="968286" y="1216729"/>
            <a:ext cx="7162800" cy="1831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spcAft>
                <a:spcPts val="600"/>
              </a:spcAft>
            </a:pPr>
            <a:r>
              <a:rPr lang="en-US" altLang="en-US" dirty="0"/>
              <a:t>There are two ways to enter schedule data in the form: manually entering data and importing data.</a:t>
            </a:r>
          </a:p>
          <a:p>
            <a:pPr eaLnBrk="1" hangingPunct="1">
              <a:spcAft>
                <a:spcPts val="600"/>
              </a:spcAft>
            </a:pPr>
            <a:r>
              <a:rPr lang="en-US" altLang="en-US" dirty="0"/>
              <a:t>Manual entry may require you to add more rows to a schedule. A blank schedule in EFS has ten rows. If you need more than ten rows, click the “Add More Rows” link located at the top of the schedule. This will add an additional ten rows.</a:t>
            </a:r>
          </a:p>
        </p:txBody>
      </p:sp>
      <p:pic>
        <p:nvPicPr>
          <p:cNvPr id="7" name="Picture 6" descr="Screenshot of Item 24 of the Form LM-3">
            <a:extLst>
              <a:ext uri="{FF2B5EF4-FFF2-40B4-BE49-F238E27FC236}">
                <a16:creationId xmlns:a16="http://schemas.microsoft.com/office/drawing/2014/main" id="{33210960-C40A-4F1A-86C2-97811D57B2B9}"/>
              </a:ext>
            </a:extLst>
          </p:cNvPr>
          <p:cNvPicPr>
            <a:picLocks noChangeAspect="1"/>
          </p:cNvPicPr>
          <p:nvPr/>
        </p:nvPicPr>
        <p:blipFill rotWithShape="1">
          <a:blip r:embed="rId3"/>
          <a:srcRect l="427" t="13133" r="49573" b="6837"/>
          <a:stretch/>
        </p:blipFill>
        <p:spPr bwMode="auto">
          <a:xfrm>
            <a:off x="914400" y="3257550"/>
            <a:ext cx="6642100" cy="2990850"/>
          </a:xfrm>
          <a:prstGeom prst="rect">
            <a:avLst/>
          </a:prstGeom>
          <a:ln>
            <a:noFill/>
          </a:ln>
          <a:extLst>
            <a:ext uri="{53640926-AAD7-44D8-BBD7-CCE9431645EC}">
              <a14:shadowObscured xmlns:a14="http://schemas.microsoft.com/office/drawing/2010/main"/>
            </a:ext>
          </a:extLst>
        </p:spPr>
      </p:pic>
      <p:sp>
        <p:nvSpPr>
          <p:cNvPr id="9" name="Rounded Rectangle 3">
            <a:extLst>
              <a:ext uri="{FF2B5EF4-FFF2-40B4-BE49-F238E27FC236}">
                <a16:creationId xmlns:a16="http://schemas.microsoft.com/office/drawing/2014/main" id="{29F027A1-04A5-470C-AE1C-C47BC80E0A7B}"/>
              </a:ext>
              <a:ext uri="{C183D7F6-B498-43B3-948B-1728B52AA6E4}">
                <adec:decorative xmlns:adec="http://schemas.microsoft.com/office/drawing/2017/decorative" val="1"/>
              </a:ext>
            </a:extLst>
          </p:cNvPr>
          <p:cNvSpPr/>
          <p:nvPr/>
        </p:nvSpPr>
        <p:spPr>
          <a:xfrm>
            <a:off x="5638800" y="3526566"/>
            <a:ext cx="663498" cy="283434"/>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Text Box 5"/>
          <p:cNvSpPr txBox="1">
            <a:spLocks noGrp="1" noChangeArrowheads="1"/>
          </p:cNvSpPr>
          <p:nvPr>
            <p:ph type="title" idx="4294967295"/>
          </p:nvPr>
        </p:nvSpPr>
        <p:spPr bwMode="auto">
          <a:xfrm>
            <a:off x="1143000" y="219075"/>
            <a:ext cx="6019800" cy="523220"/>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Save &amp; Calculate</a:t>
            </a:r>
          </a:p>
        </p:txBody>
      </p:sp>
      <p:sp>
        <p:nvSpPr>
          <p:cNvPr id="32774" name="Rectangle 7"/>
          <p:cNvSpPr>
            <a:spLocks noChangeArrowheads="1"/>
          </p:cNvSpPr>
          <p:nvPr/>
        </p:nvSpPr>
        <p:spPr bwMode="auto">
          <a:xfrm>
            <a:off x="990600" y="1091282"/>
            <a:ext cx="7162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dirty="0"/>
              <a:t>After entering data in a schedule, click the “Save &amp; Calculate” link to perform calculations.</a:t>
            </a:r>
          </a:p>
        </p:txBody>
      </p:sp>
      <p:sp>
        <p:nvSpPr>
          <p:cNvPr id="32776" name="Line 13" descr="Arrow pointing to Save &amp; Calculate"/>
          <p:cNvSpPr>
            <a:spLocks noChangeShapeType="1"/>
          </p:cNvSpPr>
          <p:nvPr/>
        </p:nvSpPr>
        <p:spPr bwMode="auto">
          <a:xfrm flipH="1">
            <a:off x="2209800" y="1692067"/>
            <a:ext cx="533400" cy="457200"/>
          </a:xfrm>
          <a:prstGeom prst="line">
            <a:avLst/>
          </a:prstGeom>
          <a:noFill/>
          <a:ln w="3810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 name="Group 1" descr="Enter data then save and calculate to perform calculations" title="Completing Calculations"/>
          <p:cNvGrpSpPr/>
          <p:nvPr/>
        </p:nvGrpSpPr>
        <p:grpSpPr>
          <a:xfrm>
            <a:off x="838200" y="2149267"/>
            <a:ext cx="7043293" cy="3184733"/>
            <a:chOff x="838200" y="1676400"/>
            <a:chExt cx="7043293" cy="3184733"/>
          </a:xfrm>
        </p:grpSpPr>
        <p:sp>
          <p:nvSpPr>
            <p:cNvPr id="32775" name="Text Box 12"/>
            <p:cNvSpPr txBox="1">
              <a:spLocks noChangeArrowheads="1"/>
            </p:cNvSpPr>
            <p:nvPr/>
          </p:nvSpPr>
          <p:spPr bwMode="auto">
            <a:xfrm>
              <a:off x="1870075" y="3350254"/>
              <a:ext cx="5403850" cy="366713"/>
            </a:xfrm>
            <a:prstGeom prst="rect">
              <a:avLst/>
            </a:prstGeom>
            <a:solidFill>
              <a:schemeClr val="bg1"/>
            </a:solidFill>
            <a:ln>
              <a:noFill/>
            </a:ln>
            <a:effectLst/>
            <a:extLs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dirty="0"/>
                <a:t>The calculated totals will display in the Totals fields:</a:t>
              </a:r>
            </a:p>
          </p:txBody>
        </p:sp>
        <p:pic>
          <p:nvPicPr>
            <p:cNvPr id="32777"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5893" y="4038600"/>
              <a:ext cx="6705600" cy="822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707822"/>
              <a:ext cx="7015976" cy="1444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9" name="Oval 21"/>
            <p:cNvSpPr>
              <a:spLocks noChangeArrowheads="1"/>
            </p:cNvSpPr>
            <p:nvPr/>
          </p:nvSpPr>
          <p:spPr bwMode="auto">
            <a:xfrm>
              <a:off x="1295400" y="1676400"/>
              <a:ext cx="990600" cy="381000"/>
            </a:xfrm>
            <a:prstGeom prst="ellipse">
              <a:avLst/>
            </a:prstGeom>
            <a:solidFill>
              <a:srgbClr val="FFFF99">
                <a:alpha val="50980"/>
              </a:srgbClr>
            </a:solidFill>
            <a:ln w="38100" algn="ctr">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6"/>
          <p:cNvSpPr txBox="1">
            <a:spLocks noChangeArrowheads="1"/>
          </p:cNvSpPr>
          <p:nvPr/>
        </p:nvSpPr>
        <p:spPr bwMode="auto">
          <a:xfrm>
            <a:off x="914400" y="1524000"/>
            <a:ext cx="74676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indent="0" eaLnBrk="1" hangingPunct="1"/>
            <a:r>
              <a:rPr lang="en-US" altLang="en-US" sz="2000" dirty="0"/>
              <a:t>EFS is a web-based system for completing and filing Form LM-3 Labor Organization Annual Report.</a:t>
            </a:r>
          </a:p>
          <a:p>
            <a:pPr marL="0" indent="0" eaLnBrk="1" hangingPunct="1"/>
            <a:endParaRPr lang="en-US" altLang="en-US" sz="2000" dirty="0"/>
          </a:p>
          <a:p>
            <a:pPr marL="0" indent="0" eaLnBrk="1" hangingPunct="1"/>
            <a:r>
              <a:rPr lang="en-US" altLang="en-US" sz="2000" dirty="0"/>
              <a:t>This tutorial demonstrates basic features and functionality of the EFS LM-3 form. It does not contain instructions for what information should be provided on your report.  </a:t>
            </a:r>
          </a:p>
          <a:p>
            <a:pPr marL="0" indent="0" eaLnBrk="1" hangingPunct="1"/>
            <a:endParaRPr lang="en-US" altLang="en-US" sz="2000" dirty="0"/>
          </a:p>
          <a:p>
            <a:pPr marL="0" indent="0" eaLnBrk="1" hangingPunct="1"/>
            <a:r>
              <a:rPr lang="en-US" altLang="en-US" sz="2000" dirty="0"/>
              <a:t>You can download a complete set of LM-3 Instructions from the </a:t>
            </a:r>
            <a:r>
              <a:rPr lang="en-US" altLang="en-US" sz="2000" dirty="0">
                <a:hlinkClick r:id="rId3"/>
              </a:rPr>
              <a:t>OLMS website</a:t>
            </a:r>
            <a:endParaRPr lang="en-US" altLang="en-US" dirty="0"/>
          </a:p>
        </p:txBody>
      </p:sp>
      <p:sp>
        <p:nvSpPr>
          <p:cNvPr id="8196" name="Title 1"/>
          <p:cNvSpPr>
            <a:spLocks noGrp="1"/>
          </p:cNvSpPr>
          <p:nvPr>
            <p:ph type="title"/>
          </p:nvPr>
        </p:nvSpPr>
        <p:spPr>
          <a:xfrm>
            <a:off x="1066800" y="304800"/>
            <a:ext cx="6994525" cy="1355725"/>
          </a:xfrm>
        </p:spPr>
        <p:txBody>
          <a:bodyPr/>
          <a:lstStyle/>
          <a:p>
            <a:r>
              <a:rPr lang="en-US" altLang="en-US" sz="2800" dirty="0">
                <a:solidFill>
                  <a:srgbClr val="002060"/>
                </a:solidFill>
              </a:rPr>
              <a:t>ELECTRONIC FORMS SYSTEM (EFS) – LM-3</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Text Box 5"/>
          <p:cNvSpPr txBox="1">
            <a:spLocks noGrp="1" noChangeArrowheads="1"/>
          </p:cNvSpPr>
          <p:nvPr>
            <p:ph type="title" idx="4294967295"/>
          </p:nvPr>
        </p:nvSpPr>
        <p:spPr bwMode="auto">
          <a:xfrm>
            <a:off x="1143000" y="166688"/>
            <a:ext cx="5257800" cy="523220"/>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Data Carriers Forward</a:t>
            </a:r>
          </a:p>
        </p:txBody>
      </p:sp>
      <p:sp>
        <p:nvSpPr>
          <p:cNvPr id="34822" name="Rectangle 7"/>
          <p:cNvSpPr>
            <a:spLocks noChangeArrowheads="1"/>
          </p:cNvSpPr>
          <p:nvPr/>
        </p:nvSpPr>
        <p:spPr bwMode="auto">
          <a:xfrm>
            <a:off x="1219200" y="822325"/>
            <a:ext cx="7162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a:t>The schedule data carries forward to the statements.</a:t>
            </a:r>
          </a:p>
          <a:p>
            <a:pPr eaLnBrk="1" hangingPunct="1"/>
            <a:endParaRPr lang="en-US" altLang="en-US"/>
          </a:p>
        </p:txBody>
      </p:sp>
      <p:pic>
        <p:nvPicPr>
          <p:cNvPr id="34823" name="Picture 15" descr="Data from the schedules carry forward to the statements." title="Schedule D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5425" y="1860550"/>
            <a:ext cx="4600575"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descr="Highlighting the data that is carried forward">
            <a:extLst>
              <a:ext uri="{FF2B5EF4-FFF2-40B4-BE49-F238E27FC236}">
                <a16:creationId xmlns:a16="http://schemas.microsoft.com/office/drawing/2014/main" id="{F8603B82-9B81-470F-B818-20432DD51219}"/>
              </a:ext>
            </a:extLst>
          </p:cNvPr>
          <p:cNvGrpSpPr/>
          <p:nvPr/>
        </p:nvGrpSpPr>
        <p:grpSpPr>
          <a:xfrm>
            <a:off x="4572000" y="1219200"/>
            <a:ext cx="1600200" cy="1371600"/>
            <a:chOff x="4578470" y="1086782"/>
            <a:chExt cx="1593730" cy="1504018"/>
          </a:xfrm>
        </p:grpSpPr>
        <p:sp>
          <p:nvSpPr>
            <p:cNvPr id="34824" name="Oval 16"/>
            <p:cNvSpPr>
              <a:spLocks noChangeArrowheads="1"/>
            </p:cNvSpPr>
            <p:nvPr/>
          </p:nvSpPr>
          <p:spPr bwMode="auto">
            <a:xfrm>
              <a:off x="5181600" y="2133600"/>
              <a:ext cx="990600" cy="457200"/>
            </a:xfrm>
            <a:prstGeom prst="ellipse">
              <a:avLst/>
            </a:prstGeom>
            <a:solidFill>
              <a:srgbClr val="FFFF99">
                <a:alpha val="50980"/>
              </a:srgbClr>
            </a:solidFill>
            <a:ln w="38100" algn="ctr">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4825" name="Line 17"/>
            <p:cNvSpPr>
              <a:spLocks noChangeShapeType="1"/>
            </p:cNvSpPr>
            <p:nvPr/>
          </p:nvSpPr>
          <p:spPr bwMode="auto">
            <a:xfrm>
              <a:off x="4578470" y="1086782"/>
              <a:ext cx="603130" cy="1046817"/>
            </a:xfrm>
            <a:prstGeom prst="line">
              <a:avLst/>
            </a:prstGeom>
            <a:noFill/>
            <a:ln w="3810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Text Box 5"/>
          <p:cNvSpPr txBox="1">
            <a:spLocks noGrp="1" noChangeArrowheads="1"/>
          </p:cNvSpPr>
          <p:nvPr>
            <p:ph type="title" idx="4294967295"/>
          </p:nvPr>
        </p:nvSpPr>
        <p:spPr bwMode="auto">
          <a:xfrm>
            <a:off x="990600" y="228600"/>
            <a:ext cx="7315200" cy="523220"/>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Importing Data into the Form – From Link</a:t>
            </a:r>
          </a:p>
        </p:txBody>
      </p:sp>
      <p:grpSp>
        <p:nvGrpSpPr>
          <p:cNvPr id="2" name="Group 1" descr="Screenshot of the Import link">
            <a:extLst>
              <a:ext uri="{FF2B5EF4-FFF2-40B4-BE49-F238E27FC236}">
                <a16:creationId xmlns:a16="http://schemas.microsoft.com/office/drawing/2014/main" id="{E9B3E9DF-7585-4F3F-B6EB-7C440E6DF042}"/>
              </a:ext>
            </a:extLst>
          </p:cNvPr>
          <p:cNvGrpSpPr/>
          <p:nvPr/>
        </p:nvGrpSpPr>
        <p:grpSpPr>
          <a:xfrm>
            <a:off x="1221059" y="788550"/>
            <a:ext cx="7620000" cy="976313"/>
            <a:chOff x="1221059" y="788550"/>
            <a:chExt cx="7620000" cy="976313"/>
          </a:xfrm>
        </p:grpSpPr>
        <p:sp>
          <p:nvSpPr>
            <p:cNvPr id="36870" name="Rectangle 7"/>
            <p:cNvSpPr>
              <a:spLocks noChangeArrowheads="1"/>
            </p:cNvSpPr>
            <p:nvPr/>
          </p:nvSpPr>
          <p:spPr bwMode="auto">
            <a:xfrm>
              <a:off x="1221059" y="788550"/>
              <a:ext cx="7620000" cy="97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t>To import data into the form, click the “Import” link on the top menu bar.</a:t>
              </a:r>
              <a:endParaRPr lang="en-US" altLang="en-US" dirty="0"/>
            </a:p>
            <a:p>
              <a:pPr eaLnBrk="1" hangingPunct="1"/>
              <a:endParaRPr lang="en-US" altLang="en-US" dirty="0"/>
            </a:p>
          </p:txBody>
        </p:sp>
        <p:pic>
          <p:nvPicPr>
            <p:cNvPr id="3687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2859" y="1252036"/>
              <a:ext cx="914400" cy="42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74" name="Oval 15"/>
            <p:cNvSpPr>
              <a:spLocks noChangeArrowheads="1"/>
            </p:cNvSpPr>
            <p:nvPr/>
          </p:nvSpPr>
          <p:spPr bwMode="auto">
            <a:xfrm>
              <a:off x="4307159" y="1263181"/>
              <a:ext cx="685800" cy="457200"/>
            </a:xfrm>
            <a:prstGeom prst="ellipse">
              <a:avLst/>
            </a:prstGeom>
            <a:solidFill>
              <a:srgbClr val="FFFF99">
                <a:alpha val="50980"/>
              </a:srgbClr>
            </a:solidFill>
            <a:ln w="38100" algn="ctr">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6875" name="Line 16"/>
            <p:cNvSpPr>
              <a:spLocks noChangeShapeType="1"/>
            </p:cNvSpPr>
            <p:nvPr/>
          </p:nvSpPr>
          <p:spPr bwMode="auto">
            <a:xfrm>
              <a:off x="2516459" y="1346073"/>
              <a:ext cx="1790700" cy="134563"/>
            </a:xfrm>
            <a:prstGeom prst="line">
              <a:avLst/>
            </a:prstGeom>
            <a:noFill/>
            <a:ln w="3810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6872" name="Rectangle 12"/>
          <p:cNvSpPr>
            <a:spLocks noChangeArrowheads="1"/>
          </p:cNvSpPr>
          <p:nvPr/>
        </p:nvSpPr>
        <p:spPr bwMode="auto">
          <a:xfrm>
            <a:off x="1066800" y="1797875"/>
            <a:ext cx="7543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t>Item 24, All Officers and Disbursements to Officers, can be imported into Form LM-3. Select the import source from the dropdown menu.</a:t>
            </a:r>
          </a:p>
        </p:txBody>
      </p:sp>
      <p:pic>
        <p:nvPicPr>
          <p:cNvPr id="36876" name="Picture 17" descr="Files of data can be imported into the form." title="Importing Dat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3048000"/>
            <a:ext cx="51625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3" name="Rectangle 13"/>
          <p:cNvSpPr>
            <a:spLocks noChangeArrowheads="1"/>
          </p:cNvSpPr>
          <p:nvPr/>
        </p:nvSpPr>
        <p:spPr bwMode="auto">
          <a:xfrm>
            <a:off x="685800" y="4570875"/>
            <a:ext cx="8001000" cy="186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t>A file in CVS or XML format is required to import data. These </a:t>
            </a:r>
          </a:p>
          <a:p>
            <a:pPr eaLnBrk="1" hangingPunct="1"/>
            <a:r>
              <a:rPr lang="en-US" altLang="en-US" sz="2000" dirty="0"/>
              <a:t>are the same formats used in the previous Form LM-3 system.</a:t>
            </a:r>
          </a:p>
          <a:p>
            <a:pPr eaLnBrk="1" hangingPunct="1"/>
            <a:r>
              <a:rPr lang="en-US" altLang="en-US" sz="2000" dirty="0"/>
              <a:t>For detailed information on creating import files, download the </a:t>
            </a:r>
          </a:p>
          <a:p>
            <a:pPr eaLnBrk="1" hangingPunct="1"/>
            <a:r>
              <a:rPr lang="en-US" altLang="en-US" sz="2000" dirty="0"/>
              <a:t>Data Specification Document found on the OLMS website at: </a:t>
            </a:r>
            <a:r>
              <a:rPr lang="en-US" altLang="en-US" dirty="0">
                <a:hlinkClick r:id="rId5"/>
              </a:rPr>
              <a:t>http://www.dol.gov/olms/regs/compliance/dsd.htm</a:t>
            </a:r>
            <a:endParaRPr lang="en-US" altLang="en-US" dirty="0"/>
          </a:p>
          <a:p>
            <a:pPr eaLnBrk="1" hangingPunct="1"/>
            <a:endParaRPr lang="en-US"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Text Box 5"/>
          <p:cNvSpPr txBox="1">
            <a:spLocks noGrp="1" noChangeArrowheads="1"/>
          </p:cNvSpPr>
          <p:nvPr>
            <p:ph type="title" idx="4294967295"/>
          </p:nvPr>
        </p:nvSpPr>
        <p:spPr bwMode="auto">
          <a:xfrm>
            <a:off x="1066800" y="296862"/>
            <a:ext cx="5410200" cy="523220"/>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Importing Data into the Form</a:t>
            </a:r>
          </a:p>
        </p:txBody>
      </p:sp>
      <p:sp>
        <p:nvSpPr>
          <p:cNvPr id="38918" name="Rectangle 10"/>
          <p:cNvSpPr>
            <a:spLocks noChangeArrowheads="1"/>
          </p:cNvSpPr>
          <p:nvPr/>
        </p:nvSpPr>
        <p:spPr bwMode="auto">
          <a:xfrm>
            <a:off x="1053860" y="820082"/>
            <a:ext cx="7162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t>Select “Browse” to select the file to be imported.</a:t>
            </a:r>
            <a:endParaRPr lang="en-US" altLang="en-US" dirty="0"/>
          </a:p>
        </p:txBody>
      </p:sp>
      <p:grpSp>
        <p:nvGrpSpPr>
          <p:cNvPr id="2" name="Group 1" descr="After determining the source of the import data, browse to select the file." title="Importing Data into the form"/>
          <p:cNvGrpSpPr/>
          <p:nvPr/>
        </p:nvGrpSpPr>
        <p:grpSpPr>
          <a:xfrm>
            <a:off x="1752600" y="1295400"/>
            <a:ext cx="5715000" cy="4621073"/>
            <a:chOff x="1752600" y="1295400"/>
            <a:chExt cx="5715000" cy="4621073"/>
          </a:xfrm>
        </p:grpSpPr>
        <p:pic>
          <p:nvPicPr>
            <p:cNvPr id="38919"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295400"/>
              <a:ext cx="51625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667000"/>
              <a:ext cx="4419600" cy="3249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Text Box 5"/>
          <p:cNvSpPr txBox="1">
            <a:spLocks noGrp="1" noChangeArrowheads="1"/>
          </p:cNvSpPr>
          <p:nvPr>
            <p:ph type="title" idx="4294967295"/>
          </p:nvPr>
        </p:nvSpPr>
        <p:spPr bwMode="auto">
          <a:xfrm>
            <a:off x="1143000" y="228600"/>
            <a:ext cx="5791200" cy="523220"/>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Importing Data File</a:t>
            </a:r>
          </a:p>
        </p:txBody>
      </p:sp>
      <p:sp>
        <p:nvSpPr>
          <p:cNvPr id="40966" name="Rectangle 7"/>
          <p:cNvSpPr>
            <a:spLocks noChangeArrowheads="1"/>
          </p:cNvSpPr>
          <p:nvPr/>
        </p:nvSpPr>
        <p:spPr bwMode="auto">
          <a:xfrm>
            <a:off x="990600" y="838200"/>
            <a:ext cx="739140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t>Click “Submit” to import the data file.  If the import is successful, the data will display in the schedule.  Click the “</a:t>
            </a:r>
            <a:r>
              <a:rPr lang="en-US" altLang="en-US" sz="2000" b="1" u="sng" dirty="0"/>
              <a:t>Save &amp; Calculate”</a:t>
            </a:r>
            <a:r>
              <a:rPr lang="en-US" altLang="en-US" sz="2000" dirty="0"/>
              <a:t> link before moving to the next schedule. </a:t>
            </a:r>
          </a:p>
          <a:p>
            <a:pPr eaLnBrk="1" hangingPunct="1"/>
            <a:endParaRPr lang="en-US" altLang="en-US" sz="2000" dirty="0"/>
          </a:p>
          <a:p>
            <a:pPr eaLnBrk="1" hangingPunct="1"/>
            <a:r>
              <a:rPr lang="en-US" altLang="en-US" sz="2000" b="1" dirty="0">
                <a:solidFill>
                  <a:srgbClr val="FF0000"/>
                </a:solidFill>
              </a:rPr>
              <a:t>Note: </a:t>
            </a:r>
          </a:p>
          <a:p>
            <a:pPr eaLnBrk="1" hangingPunct="1"/>
            <a:r>
              <a:rPr lang="en-US" altLang="en-US" sz="2000" dirty="0">
                <a:solidFill>
                  <a:srgbClr val="FF0000"/>
                </a:solidFill>
              </a:rPr>
              <a:t>Large import files will import quickly, but saving the imported files to the database will take some time. An hourglass icon or the “Please wait” indicator bar shown below will let you know the system is working to save the data. Please be patient when working with large amounts of data. </a:t>
            </a:r>
            <a:endParaRPr lang="en-US" altLang="en-US" dirty="0">
              <a:solidFill>
                <a:srgbClr val="FF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Text Box 5"/>
          <p:cNvSpPr txBox="1">
            <a:spLocks noGrp="1" noChangeArrowheads="1"/>
          </p:cNvSpPr>
          <p:nvPr>
            <p:ph type="title" idx="4294967295"/>
          </p:nvPr>
        </p:nvSpPr>
        <p:spPr bwMode="auto">
          <a:xfrm>
            <a:off x="1066800" y="157490"/>
            <a:ext cx="7010400" cy="523220"/>
          </a:xfrm>
          <a:prstGeom prst="rect">
            <a:avLst/>
          </a:prstGeom>
          <a:noFill/>
          <a:ln>
            <a:noFill/>
            <a:prstDash/>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Importing Data into the Form - Errors</a:t>
            </a:r>
          </a:p>
        </p:txBody>
      </p:sp>
      <p:sp>
        <p:nvSpPr>
          <p:cNvPr id="43014" name="Rectangle 7"/>
          <p:cNvSpPr>
            <a:spLocks noChangeArrowheads="1"/>
          </p:cNvSpPr>
          <p:nvPr/>
        </p:nvSpPr>
        <p:spPr bwMode="auto">
          <a:xfrm>
            <a:off x="990600" y="771197"/>
            <a:ext cx="7239000" cy="1281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t>If any formatting problems are found in the data file during import, a list of errors needing correction will display.  </a:t>
            </a:r>
          </a:p>
          <a:p>
            <a:pPr eaLnBrk="1" hangingPunct="1"/>
            <a:endParaRPr lang="en-US" altLang="en-US" sz="2000" dirty="0"/>
          </a:p>
          <a:p>
            <a:pPr eaLnBrk="1" hangingPunct="1"/>
            <a:endParaRPr lang="en-US" altLang="en-US" dirty="0">
              <a:solidFill>
                <a:srgbClr val="FF0000"/>
              </a:solidFill>
            </a:endParaRPr>
          </a:p>
        </p:txBody>
      </p:sp>
      <p:grpSp>
        <p:nvGrpSpPr>
          <p:cNvPr id="2" name="Group 1" descr="A list of errors will be displayed if there are formatting errors with the data." title="Importing data"/>
          <p:cNvGrpSpPr/>
          <p:nvPr/>
        </p:nvGrpSpPr>
        <p:grpSpPr>
          <a:xfrm>
            <a:off x="1219200" y="1676400"/>
            <a:ext cx="7620000" cy="4648200"/>
            <a:chOff x="1219200" y="1676400"/>
            <a:chExt cx="7620000" cy="4648200"/>
          </a:xfrm>
        </p:grpSpPr>
        <p:pic>
          <p:nvPicPr>
            <p:cNvPr id="43015"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676400"/>
              <a:ext cx="56038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6" name="Oval 16"/>
            <p:cNvSpPr>
              <a:spLocks noChangeArrowheads="1"/>
            </p:cNvSpPr>
            <p:nvPr/>
          </p:nvSpPr>
          <p:spPr bwMode="auto">
            <a:xfrm>
              <a:off x="3352800" y="5791200"/>
              <a:ext cx="1295400" cy="533400"/>
            </a:xfrm>
            <a:prstGeom prst="ellipse">
              <a:avLst/>
            </a:prstGeom>
            <a:solidFill>
              <a:srgbClr val="FFFF99">
                <a:alpha val="50980"/>
              </a:srgbClr>
            </a:solidFill>
            <a:ln w="38100" algn="ctr">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3017" name="Text Box 17"/>
            <p:cNvSpPr txBox="1">
              <a:spLocks noChangeArrowheads="1"/>
            </p:cNvSpPr>
            <p:nvPr/>
          </p:nvSpPr>
          <p:spPr bwMode="auto">
            <a:xfrm>
              <a:off x="5334000" y="3048000"/>
              <a:ext cx="3505200" cy="2232025"/>
            </a:xfrm>
            <a:prstGeom prst="rect">
              <a:avLst/>
            </a:prstGeom>
            <a:solidFill>
              <a:schemeClr val="bg1"/>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sz="1400" b="1"/>
                <a:t>You can save and print the error report to help with the correction process.  </a:t>
              </a:r>
              <a:br>
                <a:rPr lang="en-US" altLang="en-US" sz="1400" b="1"/>
              </a:br>
              <a:br>
                <a:rPr lang="en-US" altLang="en-US" sz="1400" b="1"/>
              </a:br>
              <a:r>
                <a:rPr lang="en-US" altLang="en-US" sz="1400" b="1"/>
                <a:t>All errors must be corrected before the file can be imported. </a:t>
              </a:r>
            </a:p>
            <a:p>
              <a:pPr eaLnBrk="1" hangingPunct="1"/>
              <a:endParaRPr lang="en-US" altLang="en-US" sz="1400" b="1">
                <a:solidFill>
                  <a:srgbClr val="0000FF"/>
                </a:solidFill>
              </a:endParaRPr>
            </a:p>
            <a:p>
              <a:pPr eaLnBrk="1" hangingPunct="1"/>
              <a:r>
                <a:rPr lang="en-US" altLang="en-US" sz="1400" b="1"/>
                <a:t>The Data Specification Document located on the OLMS website gives detailed guidance on the required data schema</a:t>
              </a:r>
              <a:r>
                <a:rPr lang="en-US" altLang="en-US" sz="1400" b="1">
                  <a:solidFill>
                    <a:schemeClr val="accent2"/>
                  </a:solidFill>
                </a:rPr>
                <a:t>. </a:t>
              </a:r>
            </a:p>
          </p:txBody>
        </p:sp>
        <p:sp>
          <p:nvSpPr>
            <p:cNvPr id="43018" name="Line 19"/>
            <p:cNvSpPr>
              <a:spLocks noChangeShapeType="1"/>
            </p:cNvSpPr>
            <p:nvPr/>
          </p:nvSpPr>
          <p:spPr bwMode="auto">
            <a:xfrm flipH="1">
              <a:off x="4267200" y="3810000"/>
              <a:ext cx="990600" cy="1905000"/>
            </a:xfrm>
            <a:prstGeom prst="line">
              <a:avLst/>
            </a:prstGeom>
            <a:noFill/>
            <a:ln w="3810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Text Box 5"/>
          <p:cNvSpPr txBox="1">
            <a:spLocks noGrp="1" noChangeArrowheads="1"/>
          </p:cNvSpPr>
          <p:nvPr>
            <p:ph type="title" idx="4294967295"/>
          </p:nvPr>
        </p:nvSpPr>
        <p:spPr bwMode="auto">
          <a:xfrm>
            <a:off x="1028700" y="314980"/>
            <a:ext cx="6934200" cy="523220"/>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Attaching Supplemental Data</a:t>
            </a:r>
          </a:p>
        </p:txBody>
      </p:sp>
      <p:sp>
        <p:nvSpPr>
          <p:cNvPr id="45062" name="Rectangle 7"/>
          <p:cNvSpPr>
            <a:spLocks noChangeArrowheads="1"/>
          </p:cNvSpPr>
          <p:nvPr/>
        </p:nvSpPr>
        <p:spPr bwMode="auto">
          <a:xfrm>
            <a:off x="838200" y="1182216"/>
            <a:ext cx="7696200" cy="170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spcAft>
                <a:spcPts val="600"/>
              </a:spcAft>
            </a:pPr>
            <a:r>
              <a:rPr lang="en-US" altLang="en-US" sz="2000" dirty="0"/>
              <a:t>As with the previous forms system, EFS allows you to attach data, such as constitutions and bylaws, that may be required to be submitted with the report.  </a:t>
            </a:r>
          </a:p>
          <a:p>
            <a:pPr eaLnBrk="1" hangingPunct="1">
              <a:spcAft>
                <a:spcPts val="600"/>
              </a:spcAft>
            </a:pPr>
            <a:r>
              <a:rPr lang="en-US" altLang="en-US" sz="2000" dirty="0"/>
              <a:t>To begin the process of adding an attachment, click the “Add Attachments” link on the top menu bar. </a:t>
            </a:r>
            <a:endParaRPr lang="en-US" altLang="en-US" dirty="0">
              <a:solidFill>
                <a:srgbClr val="FF0000"/>
              </a:solidFill>
            </a:endParaRPr>
          </a:p>
        </p:txBody>
      </p:sp>
      <p:pic>
        <p:nvPicPr>
          <p:cNvPr id="45063" name="Picture 12" descr="Screenshot of the Add Attachments li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900646"/>
            <a:ext cx="1228725"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64" name="Text Box 14"/>
          <p:cNvSpPr txBox="1">
            <a:spLocks noChangeArrowheads="1"/>
          </p:cNvSpPr>
          <p:nvPr/>
        </p:nvSpPr>
        <p:spPr bwMode="auto">
          <a:xfrm>
            <a:off x="685800" y="3276600"/>
            <a:ext cx="7086600" cy="311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dirty="0"/>
              <a:t>Note: While the system does not prevent them from being uploaded, certain file formats cannot be read by our system. The following file formats </a:t>
            </a:r>
            <a:r>
              <a:rPr lang="en-US" altLang="en-US" b="1" dirty="0"/>
              <a:t>can</a:t>
            </a:r>
            <a:r>
              <a:rPr lang="en-US" altLang="en-US" dirty="0"/>
              <a:t> be read:   </a:t>
            </a:r>
          </a:p>
          <a:p>
            <a:pPr eaLnBrk="1" hangingPunct="1"/>
            <a:endParaRPr lang="en-US" altLang="en-US" dirty="0"/>
          </a:p>
          <a:p>
            <a:pPr lvl="1" eaLnBrk="1" hangingPunct="1">
              <a:buFontTx/>
              <a:buChar char="•"/>
            </a:pPr>
            <a:r>
              <a:rPr lang="en-US" altLang="en-US" dirty="0"/>
              <a:t>Adobe PDF</a:t>
            </a:r>
          </a:p>
          <a:p>
            <a:pPr lvl="1" eaLnBrk="1" hangingPunct="1">
              <a:buFontTx/>
              <a:buChar char="•"/>
            </a:pPr>
            <a:r>
              <a:rPr lang="en-US" altLang="en-US" dirty="0"/>
              <a:t>Microsoft Word</a:t>
            </a:r>
          </a:p>
          <a:p>
            <a:pPr lvl="1" eaLnBrk="1" hangingPunct="1">
              <a:buFontTx/>
              <a:buChar char="•"/>
            </a:pPr>
            <a:r>
              <a:rPr lang="en-US" altLang="en-US" dirty="0"/>
              <a:t>Microsoft Excel</a:t>
            </a:r>
          </a:p>
          <a:p>
            <a:pPr lvl="1" eaLnBrk="1" hangingPunct="1">
              <a:buFontTx/>
              <a:buChar char="•"/>
            </a:pPr>
            <a:r>
              <a:rPr lang="en-US" altLang="en-US" dirty="0"/>
              <a:t>Rich Text Format</a:t>
            </a:r>
          </a:p>
          <a:p>
            <a:pPr lvl="1" eaLnBrk="1" hangingPunct="1">
              <a:buFontTx/>
              <a:buChar char="•"/>
            </a:pPr>
            <a:r>
              <a:rPr lang="en-US" altLang="en-US" dirty="0"/>
              <a:t>HTML</a:t>
            </a:r>
          </a:p>
          <a:p>
            <a:pPr lvl="1" eaLnBrk="1" hangingPunct="1">
              <a:buFontTx/>
              <a:buChar char="•"/>
            </a:pPr>
            <a:r>
              <a:rPr lang="en-US" altLang="en-US" dirty="0"/>
              <a:t>Standard Picture formats JPEG, BMP, GIF </a:t>
            </a:r>
          </a:p>
          <a:p>
            <a:pPr lvl="1" eaLnBrk="1" hangingPunct="1">
              <a:buFontTx/>
              <a:buChar char="•"/>
            </a:pPr>
            <a:r>
              <a:rPr lang="en-US" altLang="en-US" dirty="0"/>
              <a:t>Text files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Text Box 4"/>
          <p:cNvSpPr txBox="1">
            <a:spLocks noGrp="1" noChangeArrowheads="1"/>
          </p:cNvSpPr>
          <p:nvPr>
            <p:ph type="title" idx="4294967295"/>
          </p:nvPr>
        </p:nvSpPr>
        <p:spPr bwMode="auto">
          <a:xfrm>
            <a:off x="1066800" y="232568"/>
            <a:ext cx="6934200" cy="954107"/>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Attachments: Attaching Supplemental Data</a:t>
            </a:r>
          </a:p>
        </p:txBody>
      </p:sp>
      <p:grpSp>
        <p:nvGrpSpPr>
          <p:cNvPr id="2" name="Group 1" descr="Screenshot of the Attachments page">
            <a:extLst>
              <a:ext uri="{FF2B5EF4-FFF2-40B4-BE49-F238E27FC236}">
                <a16:creationId xmlns:a16="http://schemas.microsoft.com/office/drawing/2014/main" id="{E2B62DFB-AF86-41EE-B661-EFC23E6163F4}"/>
              </a:ext>
            </a:extLst>
          </p:cNvPr>
          <p:cNvGrpSpPr/>
          <p:nvPr/>
        </p:nvGrpSpPr>
        <p:grpSpPr>
          <a:xfrm>
            <a:off x="838200" y="1572651"/>
            <a:ext cx="7098318" cy="3989949"/>
            <a:chOff x="838200" y="1572651"/>
            <a:chExt cx="7098318" cy="3989949"/>
          </a:xfrm>
        </p:grpSpPr>
        <p:pic>
          <p:nvPicPr>
            <p:cNvPr id="10" name="Picture 9">
              <a:extLst>
                <a:ext uri="{FF2B5EF4-FFF2-40B4-BE49-F238E27FC236}">
                  <a16:creationId xmlns:a16="http://schemas.microsoft.com/office/drawing/2014/main" id="{D513734E-776B-4CDC-8C8A-E3CA8CD4DF8D}"/>
                </a:ext>
              </a:extLst>
            </p:cNvPr>
            <p:cNvPicPr>
              <a:picLocks noChangeAspect="1"/>
            </p:cNvPicPr>
            <p:nvPr/>
          </p:nvPicPr>
          <p:blipFill rotWithShape="1">
            <a:blip r:embed="rId3"/>
            <a:srcRect l="-1" t="13333" r="28154" b="22948"/>
            <a:stretch/>
          </p:blipFill>
          <p:spPr>
            <a:xfrm>
              <a:off x="838200" y="1572651"/>
              <a:ext cx="7098318" cy="3541118"/>
            </a:xfrm>
            <a:prstGeom prst="rect">
              <a:avLst/>
            </a:prstGeom>
            <a:solidFill>
              <a:srgbClr val="FFFF00"/>
            </a:solidFill>
          </p:spPr>
        </p:pic>
        <p:sp>
          <p:nvSpPr>
            <p:cNvPr id="47113" name="Oval 9"/>
            <p:cNvSpPr>
              <a:spLocks noChangeArrowheads="1"/>
            </p:cNvSpPr>
            <p:nvPr/>
          </p:nvSpPr>
          <p:spPr bwMode="auto">
            <a:xfrm>
              <a:off x="1207482" y="2895600"/>
              <a:ext cx="914400" cy="457200"/>
            </a:xfrm>
            <a:prstGeom prst="ellipse">
              <a:avLst/>
            </a:prstGeom>
            <a:solidFill>
              <a:srgbClr val="FFFF99">
                <a:alpha val="50980"/>
              </a:srgbClr>
            </a:solidFill>
            <a:ln w="38100" algn="ctr">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7114" name="Oval 10"/>
            <p:cNvSpPr>
              <a:spLocks noChangeArrowheads="1"/>
            </p:cNvSpPr>
            <p:nvPr/>
          </p:nvSpPr>
          <p:spPr bwMode="auto">
            <a:xfrm>
              <a:off x="5390315" y="2650411"/>
              <a:ext cx="762000" cy="457200"/>
            </a:xfrm>
            <a:prstGeom prst="ellipse">
              <a:avLst/>
            </a:prstGeom>
            <a:solidFill>
              <a:srgbClr val="FFFF99">
                <a:alpha val="50980"/>
              </a:srgbClr>
            </a:solidFill>
            <a:ln w="38100" algn="ctr">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7116" name="Line 12"/>
            <p:cNvSpPr>
              <a:spLocks noChangeShapeType="1"/>
            </p:cNvSpPr>
            <p:nvPr/>
          </p:nvSpPr>
          <p:spPr bwMode="auto">
            <a:xfrm flipV="1">
              <a:off x="4343400" y="3251765"/>
              <a:ext cx="1371600" cy="2229336"/>
            </a:xfrm>
            <a:prstGeom prst="line">
              <a:avLst/>
            </a:prstGeom>
            <a:noFill/>
            <a:ln w="3810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5" name="Line 11"/>
            <p:cNvSpPr>
              <a:spLocks noChangeShapeType="1"/>
            </p:cNvSpPr>
            <p:nvPr/>
          </p:nvSpPr>
          <p:spPr bwMode="auto">
            <a:xfrm flipH="1" flipV="1">
              <a:off x="1828800" y="3581400"/>
              <a:ext cx="1371600" cy="1981200"/>
            </a:xfrm>
            <a:prstGeom prst="line">
              <a:avLst/>
            </a:prstGeom>
            <a:noFill/>
            <a:ln w="3810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TextBox 10">
              <a:extLst>
                <a:ext uri="{FF2B5EF4-FFF2-40B4-BE49-F238E27FC236}">
                  <a16:creationId xmlns:a16="http://schemas.microsoft.com/office/drawing/2014/main" id="{F73F5ED7-4F07-405F-AD16-3FA3B1E2398A}"/>
                </a:ext>
              </a:extLst>
            </p:cNvPr>
            <p:cNvSpPr txBox="1"/>
            <p:nvPr/>
          </p:nvSpPr>
          <p:spPr>
            <a:xfrm>
              <a:off x="1998453" y="3020933"/>
              <a:ext cx="2286000" cy="230832"/>
            </a:xfrm>
            <a:prstGeom prst="rect">
              <a:avLst/>
            </a:prstGeom>
            <a:noFill/>
          </p:spPr>
          <p:txBody>
            <a:bodyPr wrap="square" rtlCol="0">
              <a:spAutoFit/>
            </a:bodyPr>
            <a:lstStyle/>
            <a:p>
              <a:r>
                <a:rPr lang="en-US" sz="900" dirty="0"/>
                <a:t>Bylaws and Other Attachments</a:t>
              </a:r>
              <a:endParaRPr lang="en-US" dirty="0"/>
            </a:p>
          </p:txBody>
        </p:sp>
        <p:pic>
          <p:nvPicPr>
            <p:cNvPr id="12" name="Picture 11">
              <a:extLst>
                <a:ext uri="{FF2B5EF4-FFF2-40B4-BE49-F238E27FC236}">
                  <a16:creationId xmlns:a16="http://schemas.microsoft.com/office/drawing/2014/main" id="{337DA862-88D5-4C07-8D1F-1BF9A8CC3578}"/>
                </a:ext>
              </a:extLst>
            </p:cNvPr>
            <p:cNvPicPr>
              <a:picLocks noChangeAspect="1"/>
            </p:cNvPicPr>
            <p:nvPr/>
          </p:nvPicPr>
          <p:blipFill rotWithShape="1">
            <a:blip r:embed="rId4"/>
            <a:srcRect l="8131" t="40000" r="90324" b="57699"/>
            <a:stretch/>
          </p:blipFill>
          <p:spPr>
            <a:xfrm>
              <a:off x="1676452" y="3067072"/>
              <a:ext cx="141276" cy="118369"/>
            </a:xfrm>
            <a:prstGeom prst="rect">
              <a:avLst/>
            </a:prstGeom>
          </p:spPr>
        </p:pic>
      </p:grpSp>
      <p:sp>
        <p:nvSpPr>
          <p:cNvPr id="47111" name="Text Box 7"/>
          <p:cNvSpPr txBox="1">
            <a:spLocks noChangeArrowheads="1"/>
          </p:cNvSpPr>
          <p:nvPr/>
        </p:nvSpPr>
        <p:spPr bwMode="auto">
          <a:xfrm>
            <a:off x="685800" y="5522913"/>
            <a:ext cx="75438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dirty="0"/>
              <a:t>Select the type of attachment you want to upload. Reviewers can view attachments by selecting the check box to the left of the attachment name and clicking the open link.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Text Box 5"/>
          <p:cNvSpPr txBox="1">
            <a:spLocks noGrp="1" noChangeArrowheads="1"/>
          </p:cNvSpPr>
          <p:nvPr>
            <p:ph type="title" idx="4294967295"/>
          </p:nvPr>
        </p:nvSpPr>
        <p:spPr bwMode="auto">
          <a:xfrm>
            <a:off x="1066800" y="267494"/>
            <a:ext cx="6934200" cy="523220"/>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Validation – Page</a:t>
            </a:r>
            <a:r>
              <a:rPr kumimoji="0" lang="en-US" altLang="en-US" sz="2800" b="1" i="0" u="none" strike="noStrike" kern="1200" cap="none" spc="0" normalizeH="0" noProof="0" dirty="0">
                <a:ln>
                  <a:noFill/>
                </a:ln>
                <a:solidFill>
                  <a:srgbClr val="002060"/>
                </a:solidFill>
                <a:effectLst/>
                <a:uLnTx/>
                <a:uFillTx/>
                <a:latin typeface="Arial" panose="020B0604020202020204" pitchFamily="34" charset="0"/>
                <a:ea typeface="+mn-ea"/>
                <a:cs typeface="+mn-cs"/>
              </a:rPr>
              <a:t> Level Validations</a:t>
            </a:r>
            <a:endPar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49159" name="Text Box 10"/>
          <p:cNvSpPr txBox="1">
            <a:spLocks noChangeArrowheads="1"/>
          </p:cNvSpPr>
          <p:nvPr/>
        </p:nvSpPr>
        <p:spPr bwMode="auto">
          <a:xfrm>
            <a:off x="874143" y="928687"/>
            <a:ext cx="777240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dirty="0"/>
              <a:t>There are two types of validations built into the form to help ensure that the correct data is being entered into the form: Page Level Validations and Form Level Validations. </a:t>
            </a:r>
          </a:p>
          <a:p>
            <a:pPr eaLnBrk="1" hangingPunct="1"/>
            <a:endParaRPr lang="en-US" altLang="en-US" dirty="0"/>
          </a:p>
          <a:p>
            <a:pPr eaLnBrk="1" hangingPunct="1"/>
            <a:r>
              <a:rPr lang="en-US" altLang="en-US" u="sng" dirty="0"/>
              <a:t>Page Level Validations</a:t>
            </a:r>
            <a:r>
              <a:rPr lang="en-US" altLang="en-US" dirty="0"/>
              <a:t> occur before you navigate away from a page.  A pop-up message will alert you of items that must be corrected before the form can be signed and submitted. </a:t>
            </a:r>
          </a:p>
        </p:txBody>
      </p:sp>
      <p:pic>
        <p:nvPicPr>
          <p:cNvPr id="49161" name="Picture 13" descr="Validation message" title="Valid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200401"/>
            <a:ext cx="6435536"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0" name="Text Box 12"/>
          <p:cNvSpPr txBox="1">
            <a:spLocks noChangeArrowheads="1"/>
          </p:cNvSpPr>
          <p:nvPr/>
        </p:nvSpPr>
        <p:spPr bwMode="auto">
          <a:xfrm>
            <a:off x="685800" y="5105401"/>
            <a:ext cx="7239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dirty="0"/>
              <a:t>If you click </a:t>
            </a:r>
            <a:r>
              <a:rPr lang="en-US" altLang="en-US" b="1" dirty="0"/>
              <a:t>OK</a:t>
            </a:r>
            <a:r>
              <a:rPr lang="en-US" altLang="en-US" dirty="0"/>
              <a:t> you can correct the item before leaving the page.</a:t>
            </a:r>
            <a:br>
              <a:rPr lang="en-US" altLang="en-US" dirty="0"/>
            </a:br>
            <a:endParaRPr lang="en-US" altLang="en-US" dirty="0"/>
          </a:p>
          <a:p>
            <a:pPr eaLnBrk="1" hangingPunct="1"/>
            <a:r>
              <a:rPr lang="en-US" altLang="en-US" dirty="0"/>
              <a:t>If you click </a:t>
            </a:r>
            <a:r>
              <a:rPr lang="en-US" altLang="en-US" b="1" dirty="0"/>
              <a:t>Cancel</a:t>
            </a:r>
            <a:r>
              <a:rPr lang="en-US" altLang="en-US" dirty="0"/>
              <a:t>, you can correct the item later. You will be prompted to make the correction during form validation.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Text Box 5"/>
          <p:cNvSpPr txBox="1">
            <a:spLocks noGrp="1" noChangeArrowheads="1"/>
          </p:cNvSpPr>
          <p:nvPr>
            <p:ph type="title" idx="4294967295"/>
          </p:nvPr>
        </p:nvSpPr>
        <p:spPr bwMode="auto">
          <a:xfrm>
            <a:off x="1066800" y="162580"/>
            <a:ext cx="6934200" cy="523220"/>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Validation – Form Level Validations</a:t>
            </a:r>
          </a:p>
        </p:txBody>
      </p:sp>
      <p:sp>
        <p:nvSpPr>
          <p:cNvPr id="51207" name="Text Box 8"/>
          <p:cNvSpPr txBox="1">
            <a:spLocks noChangeArrowheads="1"/>
          </p:cNvSpPr>
          <p:nvPr/>
        </p:nvSpPr>
        <p:spPr bwMode="auto">
          <a:xfrm>
            <a:off x="998537" y="730250"/>
            <a:ext cx="7772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u="sng" dirty="0"/>
              <a:t>Form Level Validations</a:t>
            </a:r>
            <a:r>
              <a:rPr lang="en-US" altLang="en-US" dirty="0"/>
              <a:t> occur as a final check before the form can be submitted. You must click the “Validate” link on the top menu bar.</a:t>
            </a:r>
          </a:p>
        </p:txBody>
      </p:sp>
      <p:pic>
        <p:nvPicPr>
          <p:cNvPr id="51209" name="Picture 16" descr="Items on the Validation Summary Page must be corrected." title="Validation Summary P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389" y="1558386"/>
            <a:ext cx="7320982" cy="2937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8" name="Text Box 13"/>
          <p:cNvSpPr txBox="1">
            <a:spLocks noChangeArrowheads="1"/>
          </p:cNvSpPr>
          <p:nvPr/>
        </p:nvSpPr>
        <p:spPr bwMode="auto">
          <a:xfrm>
            <a:off x="495300" y="4741414"/>
            <a:ext cx="73533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dirty="0"/>
              <a:t>The system will open the Validation Summary Page containing a list of items that must be corrected.   </a:t>
            </a:r>
            <a:br>
              <a:rPr lang="en-US" altLang="en-US" dirty="0"/>
            </a:br>
            <a:endParaRPr lang="en-US" altLang="en-US" dirty="0"/>
          </a:p>
          <a:p>
            <a:pPr eaLnBrk="1" hangingPunct="1"/>
            <a:r>
              <a:rPr lang="en-US" altLang="en-US" dirty="0"/>
              <a:t>You can select each item and be taken to the page where the item can be corrected. For more information on what should be provided for </a:t>
            </a:r>
          </a:p>
          <a:p>
            <a:pPr eaLnBrk="1" hangingPunct="1"/>
            <a:r>
              <a:rPr lang="en-US" altLang="en-US" dirty="0"/>
              <a:t>these items, consult the form instructions.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Text Box 5"/>
          <p:cNvSpPr txBox="1">
            <a:spLocks noGrp="1" noChangeArrowheads="1"/>
          </p:cNvSpPr>
          <p:nvPr>
            <p:ph type="title" idx="4294967295"/>
          </p:nvPr>
        </p:nvSpPr>
        <p:spPr bwMode="auto">
          <a:xfrm>
            <a:off x="1095375" y="173038"/>
            <a:ext cx="6934200" cy="523220"/>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Signing the Form – Signature</a:t>
            </a:r>
            <a:r>
              <a:rPr kumimoji="0" lang="en-US" altLang="en-US" sz="2800" b="1" i="0" u="none" strike="noStrike" kern="1200" cap="none" spc="0" normalizeH="0" noProof="0" dirty="0">
                <a:ln>
                  <a:noFill/>
                </a:ln>
                <a:solidFill>
                  <a:srgbClr val="002060"/>
                </a:solidFill>
                <a:effectLst/>
                <a:uLnTx/>
                <a:uFillTx/>
                <a:latin typeface="Arial" panose="020B0604020202020204" pitchFamily="34" charset="0"/>
                <a:ea typeface="+mn-ea"/>
                <a:cs typeface="+mn-cs"/>
              </a:rPr>
              <a:t> Blocks</a:t>
            </a:r>
            <a:endPar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53255" name="Text Box 8"/>
          <p:cNvSpPr txBox="1">
            <a:spLocks noChangeArrowheads="1"/>
          </p:cNvSpPr>
          <p:nvPr/>
        </p:nvSpPr>
        <p:spPr bwMode="auto">
          <a:xfrm>
            <a:off x="977106" y="676275"/>
            <a:ext cx="7772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dirty="0"/>
              <a:t>Once all of the validation items have been corrected, the form is ready </a:t>
            </a:r>
          </a:p>
          <a:p>
            <a:pPr eaLnBrk="1" hangingPunct="1"/>
            <a:r>
              <a:rPr lang="en-US" altLang="en-US" dirty="0"/>
              <a:t>to be signed. </a:t>
            </a:r>
          </a:p>
        </p:txBody>
      </p:sp>
      <p:pic>
        <p:nvPicPr>
          <p:cNvPr id="53258" name="Picture 16" descr="Validations passed" title="Validations pas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1" y="1447800"/>
            <a:ext cx="6999436" cy="1167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6" name="Text Box 13"/>
          <p:cNvSpPr txBox="1">
            <a:spLocks noChangeArrowheads="1"/>
          </p:cNvSpPr>
          <p:nvPr/>
        </p:nvSpPr>
        <p:spPr bwMode="auto">
          <a:xfrm>
            <a:off x="685800" y="2895600"/>
            <a:ext cx="7753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a:t>The signature blocks will turn red, indicating the form can be signed.</a:t>
            </a:r>
          </a:p>
        </p:txBody>
      </p:sp>
      <p:pic>
        <p:nvPicPr>
          <p:cNvPr id="53259" name="Picture 17" descr="Signing the Form" title="Signing the For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303" y="3370419"/>
            <a:ext cx="7391400" cy="1031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7" name="Text Box 15"/>
          <p:cNvSpPr txBox="1">
            <a:spLocks noChangeArrowheads="1"/>
          </p:cNvSpPr>
          <p:nvPr/>
        </p:nvSpPr>
        <p:spPr bwMode="auto">
          <a:xfrm>
            <a:off x="264303" y="4953000"/>
            <a:ext cx="778827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b="1" dirty="0">
                <a:solidFill>
                  <a:srgbClr val="FF0000"/>
                </a:solidFill>
              </a:rPr>
              <a:t>Note: All officers who must sign the form must have established user accounts and must log into EFS with their account information to sign the form.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11"/>
          <p:cNvSpPr txBox="1">
            <a:spLocks noChangeArrowheads="1"/>
          </p:cNvSpPr>
          <p:nvPr/>
        </p:nvSpPr>
        <p:spPr bwMode="auto">
          <a:xfrm>
            <a:off x="838200" y="1219200"/>
            <a:ext cx="7772400" cy="270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dirty="0"/>
              <a:t>To access and use the EFS, OLMS recommends you use one of the following browsers:</a:t>
            </a:r>
          </a:p>
          <a:p>
            <a:pPr eaLnBrk="1" hangingPunct="1">
              <a:spcBef>
                <a:spcPct val="50000"/>
              </a:spcBef>
            </a:pPr>
            <a:endParaRPr lang="en-US" altLang="en-US" sz="2000" dirty="0"/>
          </a:p>
          <a:p>
            <a:pPr marL="742950" lvl="1" indent="-285750" eaLnBrk="1" hangingPunct="1">
              <a:spcBef>
                <a:spcPts val="1800"/>
              </a:spcBef>
              <a:buClr>
                <a:srgbClr val="0066FF"/>
              </a:buClr>
              <a:buFont typeface="Wingdings" panose="05000000000000000000" pitchFamily="2" charset="2"/>
              <a:buChar char="Ø"/>
            </a:pPr>
            <a:r>
              <a:rPr lang="en-US" altLang="en-US" sz="2000" dirty="0"/>
              <a:t>Microsoft Edge</a:t>
            </a:r>
          </a:p>
          <a:p>
            <a:pPr marL="742950" lvl="1" indent="-285750" eaLnBrk="1" hangingPunct="1">
              <a:spcBef>
                <a:spcPts val="1800"/>
              </a:spcBef>
              <a:buClr>
                <a:srgbClr val="0066FF"/>
              </a:buClr>
              <a:buFont typeface="Wingdings" panose="05000000000000000000" pitchFamily="2" charset="2"/>
              <a:buChar char="Ø"/>
            </a:pPr>
            <a:r>
              <a:rPr lang="en-US" altLang="en-US" sz="2000" dirty="0"/>
              <a:t>Google Chrome –Version 7.0 or higher</a:t>
            </a:r>
          </a:p>
          <a:p>
            <a:pPr eaLnBrk="1" hangingPunct="1">
              <a:spcBef>
                <a:spcPct val="50000"/>
              </a:spcBef>
            </a:pPr>
            <a:endParaRPr lang="en-US" altLang="en-US" sz="2000" dirty="0"/>
          </a:p>
        </p:txBody>
      </p:sp>
      <p:sp>
        <p:nvSpPr>
          <p:cNvPr id="2" name="Title 1"/>
          <p:cNvSpPr>
            <a:spLocks noGrp="1"/>
          </p:cNvSpPr>
          <p:nvPr>
            <p:ph type="title"/>
          </p:nvPr>
        </p:nvSpPr>
        <p:spPr>
          <a:xfrm>
            <a:off x="1066800" y="381000"/>
            <a:ext cx="6994525" cy="1355725"/>
          </a:xfrm>
        </p:spPr>
        <p:txBody>
          <a:bodyPr rtlCol="0">
            <a:normAutofit fontScale="90000"/>
          </a:bodyPr>
          <a:lstStyle/>
          <a:p>
            <a:pPr fontAlgn="auto">
              <a:spcAft>
                <a:spcPts val="0"/>
              </a:spcAft>
              <a:defRPr/>
            </a:pPr>
            <a:r>
              <a:rPr lang="en-US" altLang="en-US" dirty="0">
                <a:solidFill>
                  <a:srgbClr val="002060"/>
                </a:solidFill>
              </a:rPr>
              <a:t>System Requirements and Settings</a:t>
            </a:r>
            <a:br>
              <a:rPr lang="en-US" altLang="en-US" dirty="0">
                <a:solidFill>
                  <a:schemeClr val="accent2">
                    <a:lumMod val="75000"/>
                  </a:schemeClr>
                </a:solidFill>
              </a:rPr>
            </a:br>
            <a:endParaRPr lang="en-US" dirty="0">
              <a:solidFill>
                <a:schemeClr val="accent2">
                  <a:lumMod val="75000"/>
                </a:schemeClr>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Text Box 5"/>
          <p:cNvSpPr txBox="1">
            <a:spLocks noGrp="1" noChangeArrowheads="1"/>
          </p:cNvSpPr>
          <p:nvPr>
            <p:ph type="title" idx="4294967295"/>
          </p:nvPr>
        </p:nvSpPr>
        <p:spPr bwMode="auto">
          <a:xfrm>
            <a:off x="1066800" y="244474"/>
            <a:ext cx="6934200" cy="523220"/>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Signing the Form – Enter Password</a:t>
            </a:r>
          </a:p>
        </p:txBody>
      </p:sp>
      <p:pic>
        <p:nvPicPr>
          <p:cNvPr id="55304" name="Picture 15" descr="j04314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9144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3" name="Text Box 11"/>
          <p:cNvSpPr txBox="1">
            <a:spLocks noChangeArrowheads="1"/>
          </p:cNvSpPr>
          <p:nvPr/>
        </p:nvSpPr>
        <p:spPr bwMode="auto">
          <a:xfrm>
            <a:off x="1828800" y="790518"/>
            <a:ext cx="6400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dirty="0"/>
              <a:t>You must re-enter your password to sign the form. By doing so, you are legally attesting that you are the person identified by name in the signature block and a duly authorized officer of the union.  </a:t>
            </a:r>
          </a:p>
        </p:txBody>
      </p:sp>
      <p:pic>
        <p:nvPicPr>
          <p:cNvPr id="55305" name="Picture 16" descr="Signing the Form" title="Signing the For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667000"/>
            <a:ext cx="569595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Text Box 5"/>
          <p:cNvSpPr txBox="1">
            <a:spLocks noGrp="1" noChangeArrowheads="1"/>
          </p:cNvSpPr>
          <p:nvPr>
            <p:ph type="title" idx="4294967295"/>
          </p:nvPr>
        </p:nvSpPr>
        <p:spPr bwMode="auto">
          <a:xfrm>
            <a:off x="1066800" y="196850"/>
            <a:ext cx="6934200" cy="523220"/>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Signing the Form</a:t>
            </a:r>
          </a:p>
        </p:txBody>
      </p:sp>
      <p:sp>
        <p:nvSpPr>
          <p:cNvPr id="57351" name="Text Box 8"/>
          <p:cNvSpPr txBox="1">
            <a:spLocks noChangeArrowheads="1"/>
          </p:cNvSpPr>
          <p:nvPr/>
        </p:nvSpPr>
        <p:spPr bwMode="auto">
          <a:xfrm>
            <a:off x="876300" y="1262027"/>
            <a:ext cx="7924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dirty="0"/>
              <a:t>Two signatures are required to submit the report.  </a:t>
            </a:r>
          </a:p>
        </p:txBody>
      </p:sp>
      <p:pic>
        <p:nvPicPr>
          <p:cNvPr id="11" name="Picture 17" descr="Signing the Form" title="Signing the Form">
            <a:extLst>
              <a:ext uri="{FF2B5EF4-FFF2-40B4-BE49-F238E27FC236}">
                <a16:creationId xmlns:a16="http://schemas.microsoft.com/office/drawing/2014/main" id="{84800509-5C92-4D87-89F5-6544F0805E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 y="2271713"/>
            <a:ext cx="7391400" cy="1031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2" name="Text Box 12"/>
          <p:cNvSpPr txBox="1">
            <a:spLocks noChangeArrowheads="1"/>
          </p:cNvSpPr>
          <p:nvPr/>
        </p:nvSpPr>
        <p:spPr bwMode="auto">
          <a:xfrm>
            <a:off x="578427" y="4128294"/>
            <a:ext cx="76962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dirty="0"/>
              <a:t>Once the report has been signed, if any changes are made to any fields on the form, the signatures will be removed, and the form must be validated and signed again.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Text Box 5"/>
          <p:cNvSpPr txBox="1">
            <a:spLocks noGrp="1" noChangeArrowheads="1"/>
          </p:cNvSpPr>
          <p:nvPr>
            <p:ph type="title" idx="4294967295"/>
          </p:nvPr>
        </p:nvSpPr>
        <p:spPr bwMode="auto">
          <a:xfrm>
            <a:off x="1196975" y="260860"/>
            <a:ext cx="6934200" cy="523220"/>
          </a:xfrm>
          <a:prstGeom prst="rect">
            <a:avLst/>
          </a:prstGeom>
          <a:noFill/>
          <a:ln>
            <a:noFill/>
            <a:prstDash/>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Save a Signed Copy</a:t>
            </a:r>
          </a:p>
        </p:txBody>
      </p:sp>
      <p:sp>
        <p:nvSpPr>
          <p:cNvPr id="59399" name="Text Box 8"/>
          <p:cNvSpPr txBox="1">
            <a:spLocks noChangeArrowheads="1"/>
          </p:cNvSpPr>
          <p:nvPr/>
        </p:nvSpPr>
        <p:spPr bwMode="auto">
          <a:xfrm>
            <a:off x="914400" y="933168"/>
            <a:ext cx="8153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dirty="0"/>
              <a:t>Select the “Print” link and click “File</a:t>
            </a:r>
            <a:r>
              <a:rPr lang="en-US" altLang="en-US" dirty="0">
                <a:sym typeface="Wingdings" panose="05000000000000000000" pitchFamily="2" charset="2"/>
              </a:rPr>
              <a:t> Save As” to save a signed copy of the report as a PDF to your computer. Do this before submitting the report. </a:t>
            </a:r>
            <a:endParaRPr lang="en-US" altLang="en-US" dirty="0"/>
          </a:p>
        </p:txBody>
      </p:sp>
      <p:pic>
        <p:nvPicPr>
          <p:cNvPr id="59401" name="Picture 15" descr="Saving a Signed Copy of the Form" title="Saving a Signed Copy of the Fo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8450" y="1631950"/>
            <a:ext cx="5365750" cy="40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0" name="Text Box 14"/>
          <p:cNvSpPr txBox="1">
            <a:spLocks noChangeArrowheads="1"/>
          </p:cNvSpPr>
          <p:nvPr/>
        </p:nvSpPr>
        <p:spPr bwMode="auto">
          <a:xfrm>
            <a:off x="277483" y="5759450"/>
            <a:ext cx="8763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FF0000"/>
                </a:solidFill>
                <a:sym typeface="Wingdings" panose="05000000000000000000" pitchFamily="2" charset="2"/>
              </a:rPr>
              <a:t>Note: You can obtain a copy of the submitted report from the Online</a:t>
            </a:r>
          </a:p>
          <a:p>
            <a:pPr eaLnBrk="1" hangingPunct="1"/>
            <a:r>
              <a:rPr lang="en-US" altLang="en-US" dirty="0">
                <a:solidFill>
                  <a:srgbClr val="FF0000"/>
                </a:solidFill>
                <a:sym typeface="Wingdings" panose="05000000000000000000" pitchFamily="2" charset="2"/>
              </a:rPr>
              <a:t>Public Disclosure site. Please see the next section for information on this. </a:t>
            </a:r>
            <a:r>
              <a:rPr lang="en-US" altLang="en-US" dirty="0">
                <a:sym typeface="Wingdings" panose="05000000000000000000" pitchFamily="2" charset="2"/>
              </a:rPr>
              <a:t> </a:t>
            </a:r>
            <a:endParaRPr lang="en-US" altLang="en-US" dirty="0"/>
          </a:p>
          <a:p>
            <a:pPr eaLnBrk="1" hangingPunct="1"/>
            <a:endParaRPr lang="en-US"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Text Box 5"/>
          <p:cNvSpPr txBox="1">
            <a:spLocks noGrp="1" noChangeArrowheads="1"/>
          </p:cNvSpPr>
          <p:nvPr>
            <p:ph type="title" idx="4294967295"/>
          </p:nvPr>
        </p:nvSpPr>
        <p:spPr bwMode="auto">
          <a:xfrm>
            <a:off x="1104900" y="174625"/>
            <a:ext cx="6934200" cy="523220"/>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Submitting the Form</a:t>
            </a:r>
          </a:p>
        </p:txBody>
      </p:sp>
      <p:sp>
        <p:nvSpPr>
          <p:cNvPr id="61447" name="Text Box 8"/>
          <p:cNvSpPr txBox="1">
            <a:spLocks noChangeArrowheads="1"/>
          </p:cNvSpPr>
          <p:nvPr/>
        </p:nvSpPr>
        <p:spPr bwMode="auto">
          <a:xfrm>
            <a:off x="990600" y="864532"/>
            <a:ext cx="79248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dirty="0"/>
              <a:t>Once the signatures have been applied, the form can be submitted. </a:t>
            </a:r>
          </a:p>
          <a:p>
            <a:pPr eaLnBrk="1" hangingPunct="1"/>
            <a:endParaRPr lang="en-US" altLang="en-US" dirty="0"/>
          </a:p>
          <a:p>
            <a:pPr eaLnBrk="1" hangingPunct="1"/>
            <a:r>
              <a:rPr lang="en-US" altLang="en-US" dirty="0"/>
              <a:t>Click the “Submit” link from the top menu bar. Once the form has been processed (this may take a few minutes) a confirmation message will display: </a:t>
            </a:r>
          </a:p>
        </p:txBody>
      </p:sp>
      <p:pic>
        <p:nvPicPr>
          <p:cNvPr id="61449" name="Picture 16" descr="Submitting the Form" title="Submitting the Fo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438400"/>
            <a:ext cx="67056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8" name="Text Box 14"/>
          <p:cNvSpPr txBox="1">
            <a:spLocks noChangeArrowheads="1"/>
          </p:cNvSpPr>
          <p:nvPr/>
        </p:nvSpPr>
        <p:spPr bwMode="auto">
          <a:xfrm>
            <a:off x="266700" y="4642505"/>
            <a:ext cx="7772400"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dirty="0"/>
              <a:t>You can print this message by going to “File</a:t>
            </a:r>
            <a:r>
              <a:rPr lang="en-US" altLang="en-US" dirty="0">
                <a:sym typeface="Wingdings" panose="05000000000000000000" pitchFamily="2" charset="2"/>
              </a:rPr>
              <a:t> Print,” or simply copy and paste the text from the page into an email or word processing document. </a:t>
            </a:r>
          </a:p>
          <a:p>
            <a:pPr eaLnBrk="1" hangingPunct="1"/>
            <a:endParaRPr lang="en-US" altLang="en-US" dirty="0"/>
          </a:p>
          <a:p>
            <a:pPr eaLnBrk="1" hangingPunct="1"/>
            <a:r>
              <a:rPr lang="en-US" altLang="en-US" dirty="0"/>
              <a:t>You should now be able to view your submitted report in the Online Public Disclosure Room, by using the link shown above.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Text Box 5"/>
          <p:cNvSpPr txBox="1">
            <a:spLocks noGrp="1" noChangeArrowheads="1"/>
          </p:cNvSpPr>
          <p:nvPr>
            <p:ph type="title" idx="4294967295"/>
          </p:nvPr>
        </p:nvSpPr>
        <p:spPr bwMode="auto">
          <a:xfrm>
            <a:off x="1143000" y="229319"/>
            <a:ext cx="6934200" cy="523220"/>
          </a:xfrm>
          <a:prstGeom prst="rect">
            <a:avLst/>
          </a:prstGeom>
          <a:noFill/>
          <a:ln>
            <a:noFill/>
            <a:prstDash/>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Troubleshooting</a:t>
            </a:r>
          </a:p>
        </p:txBody>
      </p:sp>
      <p:sp>
        <p:nvSpPr>
          <p:cNvPr id="63495" name="Text Box 11"/>
          <p:cNvSpPr txBox="1">
            <a:spLocks noChangeArrowheads="1"/>
          </p:cNvSpPr>
          <p:nvPr/>
        </p:nvSpPr>
        <p:spPr bwMode="auto">
          <a:xfrm>
            <a:off x="876300" y="752539"/>
            <a:ext cx="73914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dirty="0"/>
              <a:t>During peak filing periods, you may experience a slowdown in saving and validating the report.  </a:t>
            </a:r>
          </a:p>
          <a:p>
            <a:pPr eaLnBrk="1" hangingPunct="1"/>
            <a:endParaRPr lang="en-US" altLang="en-US" dirty="0"/>
          </a:p>
          <a:p>
            <a:pPr eaLnBrk="1" hangingPunct="1"/>
            <a:r>
              <a:rPr lang="en-US" altLang="en-US" dirty="0"/>
              <a:t>During these busy periods, you may see an error that looks like </a:t>
            </a:r>
            <a:r>
              <a:rPr lang="en-US" altLang="en-US" dirty="0">
                <a:sym typeface="Wingdings" panose="05000000000000000000" pitchFamily="2" charset="2"/>
              </a:rPr>
              <a:t>this:</a:t>
            </a:r>
          </a:p>
        </p:txBody>
      </p:sp>
      <p:pic>
        <p:nvPicPr>
          <p:cNvPr id="63496" name="Picture 12" descr="Troubleshooting" title="Troubleshooting"/>
          <p:cNvPicPr>
            <a:picLocks noChangeAspect="1" noChangeArrowheads="1"/>
          </p:cNvPicPr>
          <p:nvPr/>
        </p:nvPicPr>
        <p:blipFill rotWithShape="1">
          <a:blip r:embed="rId3">
            <a:extLst>
              <a:ext uri="{28A0092B-C50C-407E-A947-70E740481C1C}">
                <a14:useLocalDpi xmlns:a14="http://schemas.microsoft.com/office/drawing/2010/main" val="0"/>
              </a:ext>
            </a:extLst>
          </a:blip>
          <a:srcRect l="2783" t="20870" r="6782" b="33913"/>
          <a:stretch/>
        </p:blipFill>
        <p:spPr bwMode="auto">
          <a:xfrm>
            <a:off x="1371600" y="2667000"/>
            <a:ext cx="6096001"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7" name="Text Box 13"/>
          <p:cNvSpPr txBox="1">
            <a:spLocks noChangeArrowheads="1"/>
          </p:cNvSpPr>
          <p:nvPr/>
        </p:nvSpPr>
        <p:spPr bwMode="auto">
          <a:xfrm>
            <a:off x="662708" y="4953000"/>
            <a:ext cx="7162801"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dirty="0"/>
              <a:t>Please wait a few minutes and try again. However, if you continue to experience the problem, please contact our technical support desk.  </a:t>
            </a:r>
          </a:p>
          <a:p>
            <a:pPr eaLnBrk="1" hangingPunct="1"/>
            <a:r>
              <a:rPr lang="en-US" altLang="en-US" dirty="0"/>
              <a:t>See the next page for information on how to get help.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1" name="Title 1"/>
          <p:cNvSpPr>
            <a:spLocks noGrp="1"/>
          </p:cNvSpPr>
          <p:nvPr>
            <p:ph type="title"/>
          </p:nvPr>
        </p:nvSpPr>
        <p:spPr>
          <a:xfrm>
            <a:off x="1063625" y="360363"/>
            <a:ext cx="6994525" cy="706437"/>
          </a:xfrm>
        </p:spPr>
        <p:txBody>
          <a:bodyPr/>
          <a:lstStyle/>
          <a:p>
            <a:r>
              <a:rPr lang="en-US" altLang="en-US" sz="2800" dirty="0">
                <a:solidFill>
                  <a:srgbClr val="002060"/>
                </a:solidFill>
              </a:rPr>
              <a:t>Getting Help</a:t>
            </a:r>
          </a:p>
        </p:txBody>
      </p:sp>
      <p:sp>
        <p:nvSpPr>
          <p:cNvPr id="65540" name="Rectangle 5"/>
          <p:cNvSpPr>
            <a:spLocks noChangeArrowheads="1"/>
          </p:cNvSpPr>
          <p:nvPr/>
        </p:nvSpPr>
        <p:spPr bwMode="auto">
          <a:xfrm>
            <a:off x="533400" y="1600200"/>
            <a:ext cx="79248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algn="ctr" eaLnBrk="1" hangingPunct="1"/>
            <a:r>
              <a:rPr lang="en-US" altLang="en-US" b="1" dirty="0"/>
              <a:t>If you experience difficulty using EFS, please contact OLMS Form Technical Support toll-free at: 1-866-401-1109</a:t>
            </a:r>
            <a:endParaRPr lang="en-US" altLang="en-US" dirty="0"/>
          </a:p>
          <a:p>
            <a:pPr algn="ctr" eaLnBrk="1" hangingPunct="1"/>
            <a:endParaRPr lang="en-US" altLang="en-US" dirty="0"/>
          </a:p>
          <a:p>
            <a:pPr algn="ctr" eaLnBrk="1" hangingPunct="1"/>
            <a:endParaRPr lang="en-US" altLang="en-US" dirty="0"/>
          </a:p>
          <a:p>
            <a:pPr algn="ctr" eaLnBrk="1" hangingPunct="1"/>
            <a:r>
              <a:rPr lang="en-US" altLang="en-US" dirty="0"/>
              <a:t>This PowerPoint presentation and other information regarding EFS can be found on our website at the following URL:</a:t>
            </a:r>
          </a:p>
          <a:p>
            <a:pPr algn="ctr" eaLnBrk="1" hangingPunct="1"/>
            <a:r>
              <a:rPr lang="en-US" altLang="en-US" dirty="0">
                <a:hlinkClick r:id="rId3"/>
              </a:rPr>
              <a:t>http://www.dol.gov/olms/agencies/regs/compliance/efs/efsintro.htm</a:t>
            </a:r>
            <a:endParaRPr lang="en-US" altLang="en-US" dirty="0"/>
          </a:p>
          <a:p>
            <a:pPr algn="ctr" eaLnBrk="1" hangingPunct="1"/>
            <a:endParaRPr lang="en-US" altLang="en-US" dirty="0"/>
          </a:p>
          <a:p>
            <a:pPr algn="ctr" eaLnBrk="1" hangingPunct="1"/>
            <a:endParaRPr lang="en-US" altLang="en-US" dirty="0"/>
          </a:p>
          <a:p>
            <a:pPr algn="ctr" eaLnBrk="1" hangingPunct="1"/>
            <a:r>
              <a:rPr lang="en-US" altLang="en-US" dirty="0"/>
              <a:t>If you have additional questions or comments please contact OLMS:</a:t>
            </a:r>
            <a:br>
              <a:rPr lang="en-US" altLang="en-US" dirty="0"/>
            </a:br>
            <a:r>
              <a:rPr lang="en-US" altLang="en-US" dirty="0"/>
              <a:t>email OLMS at </a:t>
            </a:r>
            <a:r>
              <a:rPr lang="en-US" altLang="en-US" dirty="0">
                <a:hlinkClick r:id="rId4"/>
              </a:rPr>
              <a:t>olms-public@dol.gov</a:t>
            </a:r>
            <a:r>
              <a:rPr lang="en-US" altLang="en-US" dirty="0"/>
              <a:t> or contact your local </a:t>
            </a:r>
          </a:p>
          <a:p>
            <a:pPr algn="ctr" eaLnBrk="1" hangingPunct="1"/>
            <a:r>
              <a:rPr lang="en-US" altLang="en-US" dirty="0"/>
              <a:t>OLMS District Office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3625" y="360364"/>
            <a:ext cx="6994525" cy="590767"/>
          </a:xfrm>
        </p:spPr>
        <p:txBody>
          <a:bodyPr/>
          <a:lstStyle/>
          <a:p>
            <a:r>
              <a:rPr lang="en-US" sz="3200" dirty="0">
                <a:solidFill>
                  <a:srgbClr val="002060"/>
                </a:solidFill>
              </a:rPr>
              <a:t>Accessing the System</a:t>
            </a:r>
          </a:p>
        </p:txBody>
      </p:sp>
      <p:sp>
        <p:nvSpPr>
          <p:cNvPr id="3" name="TextBox 2"/>
          <p:cNvSpPr txBox="1"/>
          <p:nvPr/>
        </p:nvSpPr>
        <p:spPr>
          <a:xfrm>
            <a:off x="1066800" y="1143000"/>
            <a:ext cx="7467600" cy="923330"/>
          </a:xfrm>
          <a:prstGeom prst="rect">
            <a:avLst/>
          </a:prstGeom>
          <a:noFill/>
        </p:spPr>
        <p:txBody>
          <a:bodyPr wrap="square" rtlCol="0">
            <a:spAutoFit/>
          </a:bodyPr>
          <a:lstStyle/>
          <a:p>
            <a:r>
              <a:rPr lang="en-US" altLang="en-US" dirty="0"/>
              <a:t>Navigate to the </a:t>
            </a:r>
            <a:r>
              <a:rPr lang="en-US" altLang="en-US" dirty="0">
                <a:hlinkClick r:id="rId2"/>
              </a:rPr>
              <a:t>OLMS Website</a:t>
            </a:r>
            <a:r>
              <a:rPr lang="en-US" altLang="en-US" dirty="0"/>
              <a:t> and select FILE LABOR-MANAGEMENT REPORTS, then from the drop-down menu, select the “</a:t>
            </a:r>
            <a:r>
              <a:rPr lang="en-US" altLang="en-US" b="1" dirty="0">
                <a:solidFill>
                  <a:srgbClr val="FF0000"/>
                </a:solidFill>
              </a:rPr>
              <a:t>File Labor Union, Trusteeship, Employer, and Consultant Reports.</a:t>
            </a:r>
            <a:endParaRPr lang="en-US" b="1" dirty="0">
              <a:solidFill>
                <a:srgbClr val="FF0000"/>
              </a:solidFill>
            </a:endParaRPr>
          </a:p>
        </p:txBody>
      </p:sp>
      <p:pic>
        <p:nvPicPr>
          <p:cNvPr id="5" name="Picture 4" descr="Screenshot of OLMS Front Page&#10;">
            <a:extLst>
              <a:ext uri="{FF2B5EF4-FFF2-40B4-BE49-F238E27FC236}">
                <a16:creationId xmlns:a16="http://schemas.microsoft.com/office/drawing/2014/main" id="{E315A4B6-64CB-66DE-8EAB-23336C8499CB}"/>
              </a:ext>
            </a:extLst>
          </p:cNvPr>
          <p:cNvPicPr>
            <a:picLocks noChangeAspect="1"/>
          </p:cNvPicPr>
          <p:nvPr/>
        </p:nvPicPr>
        <p:blipFill>
          <a:blip r:embed="rId3"/>
          <a:stretch>
            <a:fillRect/>
          </a:stretch>
        </p:blipFill>
        <p:spPr>
          <a:xfrm>
            <a:off x="914400" y="2258199"/>
            <a:ext cx="6903720" cy="3970485"/>
          </a:xfrm>
          <a:prstGeom prst="rect">
            <a:avLst/>
          </a:prstGeom>
        </p:spPr>
      </p:pic>
    </p:spTree>
    <p:extLst>
      <p:ext uri="{BB962C8B-B14F-4D97-AF65-F5344CB8AC3E}">
        <p14:creationId xmlns:p14="http://schemas.microsoft.com/office/powerpoint/2010/main" val="3355527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16" descr="Accessing the System" title="Accessing the System"/>
          <p:cNvSpPr>
            <a:spLocks noGrp="1" noChangeArrowheads="1"/>
          </p:cNvSpPr>
          <p:nvPr>
            <p:ph type="title"/>
          </p:nvPr>
        </p:nvSpPr>
        <p:spPr>
          <a:xfrm>
            <a:off x="1066800" y="381001"/>
            <a:ext cx="6842414" cy="609600"/>
          </a:xfrm>
          <a:noFill/>
        </p:spPr>
        <p:txBody>
          <a:bodyPr wrap="square">
            <a:normAutofit/>
          </a:bodyPr>
          <a:lstStyle/>
          <a:p>
            <a:r>
              <a:rPr lang="en-US" altLang="en-US" sz="3200" dirty="0">
                <a:solidFill>
                  <a:srgbClr val="002060"/>
                </a:solidFill>
              </a:rPr>
              <a:t>Access the OLMS EFS</a:t>
            </a:r>
          </a:p>
        </p:txBody>
      </p:sp>
      <p:sp>
        <p:nvSpPr>
          <p:cNvPr id="2" name="TextBox 1"/>
          <p:cNvSpPr txBox="1"/>
          <p:nvPr/>
        </p:nvSpPr>
        <p:spPr>
          <a:xfrm>
            <a:off x="838200" y="1143000"/>
            <a:ext cx="8001000" cy="369332"/>
          </a:xfrm>
          <a:prstGeom prst="rect">
            <a:avLst/>
          </a:prstGeom>
          <a:noFill/>
        </p:spPr>
        <p:txBody>
          <a:bodyPr wrap="square" rtlCol="0">
            <a:spAutoFit/>
          </a:bodyPr>
          <a:lstStyle/>
          <a:p>
            <a:r>
              <a:rPr lang="en-US" altLang="en-US" b="1" dirty="0"/>
              <a:t> </a:t>
            </a:r>
            <a:r>
              <a:rPr lang="en-US" altLang="en-US" dirty="0"/>
              <a:t>From the EFS Introduction page, select on the “Access the OLMS EFS” link.</a:t>
            </a:r>
            <a:endParaRPr lang="en-US" dirty="0"/>
          </a:p>
        </p:txBody>
      </p:sp>
      <p:pic>
        <p:nvPicPr>
          <p:cNvPr id="7" name="Picture 6" descr="Access the OLMS EFS" title="Access the OLMS EFS"/>
          <p:cNvPicPr/>
          <p:nvPr/>
        </p:nvPicPr>
        <p:blipFill rotWithShape="1">
          <a:blip r:embed="rId3"/>
          <a:srcRect l="9504" t="14815" r="58034" b="38102"/>
          <a:stretch/>
        </p:blipFill>
        <p:spPr bwMode="auto">
          <a:xfrm>
            <a:off x="1447800" y="1822131"/>
            <a:ext cx="5705475" cy="4654868"/>
          </a:xfrm>
          <a:prstGeom prst="rect">
            <a:avLst/>
          </a:prstGeom>
          <a:ln>
            <a:noFill/>
          </a:ln>
          <a:extLst>
            <a:ext uri="{53640926-AAD7-44D8-BBD7-CCE9431645EC}">
              <a14:shadowObscured xmlns:a14="http://schemas.microsoft.com/office/drawing/2010/main"/>
            </a:ext>
          </a:extLst>
        </p:spPr>
      </p:pic>
      <p:sp>
        <p:nvSpPr>
          <p:cNvPr id="3" name="Rounded Rectangle 2" descr="Screenshot of OLMS EFS page highlighting the link to Access the OLMS EFS"/>
          <p:cNvSpPr/>
          <p:nvPr/>
        </p:nvSpPr>
        <p:spPr>
          <a:xfrm>
            <a:off x="1828800" y="5181600"/>
            <a:ext cx="990600" cy="228600"/>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3520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16"/>
          <p:cNvSpPr>
            <a:spLocks noGrp="1" noChangeArrowheads="1"/>
          </p:cNvSpPr>
          <p:nvPr>
            <p:ph type="title"/>
          </p:nvPr>
        </p:nvSpPr>
        <p:spPr>
          <a:xfrm>
            <a:off x="1219200" y="334107"/>
            <a:ext cx="6994814" cy="604169"/>
          </a:xfrm>
          <a:noFill/>
        </p:spPr>
        <p:txBody>
          <a:bodyPr>
            <a:normAutofit/>
          </a:bodyPr>
          <a:lstStyle/>
          <a:p>
            <a:pPr algn="l" eaLnBrk="1" hangingPunct="1">
              <a:spcBef>
                <a:spcPct val="50000"/>
              </a:spcBef>
              <a:buFontTx/>
              <a:buNone/>
            </a:pPr>
            <a:r>
              <a:rPr lang="en-US" altLang="en-US" sz="3200" b="1" dirty="0">
                <a:solidFill>
                  <a:srgbClr val="002060"/>
                </a:solidFill>
              </a:rPr>
              <a:t>Accessing the System   </a:t>
            </a:r>
            <a:endParaRPr lang="en-US" altLang="en-US" sz="3200" dirty="0">
              <a:solidFill>
                <a:srgbClr val="002060"/>
              </a:solidFill>
            </a:endParaRPr>
          </a:p>
        </p:txBody>
      </p:sp>
      <p:sp>
        <p:nvSpPr>
          <p:cNvPr id="2" name="TextBox 1"/>
          <p:cNvSpPr txBox="1"/>
          <p:nvPr/>
        </p:nvSpPr>
        <p:spPr>
          <a:xfrm>
            <a:off x="944707" y="938276"/>
            <a:ext cx="7543800" cy="1200329"/>
          </a:xfrm>
          <a:prstGeom prst="rect">
            <a:avLst/>
          </a:prstGeom>
          <a:noFill/>
        </p:spPr>
        <p:txBody>
          <a:bodyPr wrap="square" rtlCol="0">
            <a:spAutoFit/>
          </a:bodyPr>
          <a:lstStyle/>
          <a:p>
            <a:pPr marL="285750" indent="-285750">
              <a:buClr>
                <a:srgbClr val="0066FF"/>
              </a:buClr>
              <a:buFont typeface="Wingdings" panose="05000000000000000000" pitchFamily="2" charset="2"/>
              <a:buChar char="Ø"/>
            </a:pPr>
            <a:r>
              <a:rPr lang="en-US" altLang="en-US" dirty="0"/>
              <a:t>To access the Form LM-3 in EFS, you must first register with EFS and obtain a user ID and password.</a:t>
            </a:r>
          </a:p>
          <a:p>
            <a:pPr marL="285750" indent="-285750">
              <a:buClr>
                <a:srgbClr val="0066FF"/>
              </a:buClr>
              <a:buFont typeface="Wingdings" panose="05000000000000000000" pitchFamily="2" charset="2"/>
              <a:buChar char="Ø"/>
            </a:pPr>
            <a:r>
              <a:rPr lang="en-US" altLang="en-US" dirty="0"/>
              <a:t>If you already have an EFS user ID and password, you do not need to register again. </a:t>
            </a:r>
            <a:endParaRPr lang="en-US" dirty="0"/>
          </a:p>
        </p:txBody>
      </p:sp>
      <p:sp>
        <p:nvSpPr>
          <p:cNvPr id="4" name="Rectangle 3" descr="Screenshot of OLMS EFS page highlighting the User Account Management"/>
          <p:cNvSpPr/>
          <p:nvPr/>
        </p:nvSpPr>
        <p:spPr>
          <a:xfrm>
            <a:off x="3467100" y="3581400"/>
            <a:ext cx="1828800" cy="228600"/>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Screenshot of the OLMS EFS Log in page">
            <a:extLst>
              <a:ext uri="{FF2B5EF4-FFF2-40B4-BE49-F238E27FC236}">
                <a16:creationId xmlns:a16="http://schemas.microsoft.com/office/drawing/2014/main" id="{055D7A6B-23A3-4DFD-8B31-8D4BE8BAC371}"/>
              </a:ext>
            </a:extLst>
          </p:cNvPr>
          <p:cNvPicPr>
            <a:picLocks noChangeAspect="1"/>
          </p:cNvPicPr>
          <p:nvPr/>
        </p:nvPicPr>
        <p:blipFill rotWithShape="1">
          <a:blip r:embed="rId3"/>
          <a:srcRect l="-397" t="8983" r="52542" b="6068"/>
          <a:stretch/>
        </p:blipFill>
        <p:spPr bwMode="auto">
          <a:xfrm>
            <a:off x="1214582" y="2438400"/>
            <a:ext cx="5867400" cy="3352800"/>
          </a:xfrm>
          <a:prstGeom prst="rect">
            <a:avLst/>
          </a:prstGeom>
          <a:ln>
            <a:noFill/>
          </a:ln>
          <a:extLst>
            <a:ext uri="{53640926-AAD7-44D8-BBD7-CCE9431645EC}">
              <a14:shadowObscured xmlns:a14="http://schemas.microsoft.com/office/drawing/2010/main"/>
            </a:ext>
          </a:extLst>
        </p:spPr>
      </p:pic>
      <p:sp>
        <p:nvSpPr>
          <p:cNvPr id="6" name="Rectangle 5" descr="Screenshot of OLMS EFS page highlighting the User Account Management area">
            <a:extLst>
              <a:ext uri="{FF2B5EF4-FFF2-40B4-BE49-F238E27FC236}">
                <a16:creationId xmlns:a16="http://schemas.microsoft.com/office/drawing/2014/main" id="{E1BD131E-8544-4456-9E25-7F27D647711B}"/>
              </a:ext>
            </a:extLst>
          </p:cNvPr>
          <p:cNvSpPr/>
          <p:nvPr/>
        </p:nvSpPr>
        <p:spPr>
          <a:xfrm>
            <a:off x="1905000" y="3124200"/>
            <a:ext cx="1562100" cy="457200"/>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839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6800" y="259049"/>
            <a:ext cx="6994814" cy="655351"/>
          </a:xfrm>
        </p:spPr>
        <p:txBody>
          <a:bodyPr/>
          <a:lstStyle/>
          <a:p>
            <a:r>
              <a:rPr lang="en-US" altLang="en-US" sz="3200" dirty="0">
                <a:solidFill>
                  <a:srgbClr val="002060"/>
                </a:solidFill>
              </a:rPr>
              <a:t>Accessing the System – Log in</a:t>
            </a:r>
            <a:endParaRPr lang="en-US" sz="3200" dirty="0"/>
          </a:p>
        </p:txBody>
      </p:sp>
      <p:sp>
        <p:nvSpPr>
          <p:cNvPr id="2" name="TextBox 1"/>
          <p:cNvSpPr txBox="1"/>
          <p:nvPr/>
        </p:nvSpPr>
        <p:spPr>
          <a:xfrm>
            <a:off x="1196724" y="1049722"/>
            <a:ext cx="7060833" cy="646331"/>
          </a:xfrm>
          <a:prstGeom prst="rect">
            <a:avLst/>
          </a:prstGeom>
          <a:noFill/>
        </p:spPr>
        <p:txBody>
          <a:bodyPr wrap="square" rtlCol="0">
            <a:spAutoFit/>
          </a:bodyPr>
          <a:lstStyle/>
          <a:p>
            <a:r>
              <a:rPr lang="en-US" altLang="en-US" dirty="0"/>
              <a:t>Log into EFS using your user ID and password and the filing union’s six-digit file number and unique union PIN.</a:t>
            </a:r>
            <a:endParaRPr lang="en-US" dirty="0"/>
          </a:p>
        </p:txBody>
      </p:sp>
      <p:pic>
        <p:nvPicPr>
          <p:cNvPr id="6" name="Picture 5" descr="Screenshot of the OLMS EFS Homepage highlighting the LM-1, 2, 3, 4 and simplified report log in ">
            <a:extLst>
              <a:ext uri="{FF2B5EF4-FFF2-40B4-BE49-F238E27FC236}">
                <a16:creationId xmlns:a16="http://schemas.microsoft.com/office/drawing/2014/main" id="{9A4D356D-B235-4DC5-8264-555FC9EDE3A9}"/>
              </a:ext>
            </a:extLst>
          </p:cNvPr>
          <p:cNvPicPr>
            <a:picLocks noChangeAspect="1"/>
          </p:cNvPicPr>
          <p:nvPr/>
        </p:nvPicPr>
        <p:blipFill rotWithShape="1">
          <a:blip r:embed="rId3"/>
          <a:srcRect l="-397" t="8983" r="52542" b="6068"/>
          <a:stretch/>
        </p:blipFill>
        <p:spPr bwMode="auto">
          <a:xfrm>
            <a:off x="1262743" y="2362200"/>
            <a:ext cx="5867400" cy="3352800"/>
          </a:xfrm>
          <a:prstGeom prst="rect">
            <a:avLst/>
          </a:prstGeom>
          <a:ln>
            <a:noFill/>
          </a:ln>
          <a:extLst>
            <a:ext uri="{53640926-AAD7-44D8-BBD7-CCE9431645EC}">
              <a14:shadowObscured xmlns:a14="http://schemas.microsoft.com/office/drawing/2010/main"/>
            </a:ext>
          </a:extLst>
        </p:spPr>
      </p:pic>
      <p:sp>
        <p:nvSpPr>
          <p:cNvPr id="5" name="Rounded Rectangle 4" descr="Screenshot of OLMS EFS page highlighting the Log in area"/>
          <p:cNvSpPr/>
          <p:nvPr/>
        </p:nvSpPr>
        <p:spPr>
          <a:xfrm>
            <a:off x="3200400" y="3429000"/>
            <a:ext cx="2209800" cy="9906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6018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4" name="Text Box 20"/>
          <p:cNvSpPr txBox="1">
            <a:spLocks noGrp="1" noChangeArrowheads="1"/>
          </p:cNvSpPr>
          <p:nvPr>
            <p:ph type="title" idx="4294967295"/>
          </p:nvPr>
        </p:nvSpPr>
        <p:spPr bwMode="auto">
          <a:xfrm>
            <a:off x="1044934" y="360363"/>
            <a:ext cx="7032266" cy="523220"/>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Accessing the System </a:t>
            </a:r>
            <a:r>
              <a:rPr kumimoji="0" lang="en-US" altLang="en-US" sz="20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(cont’d)</a:t>
            </a:r>
            <a:endParaRPr kumimoji="0" lang="en-US" alt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14341" name="Rectangle 11"/>
          <p:cNvSpPr>
            <a:spLocks noChangeArrowheads="1"/>
          </p:cNvSpPr>
          <p:nvPr/>
        </p:nvSpPr>
        <p:spPr bwMode="auto">
          <a:xfrm>
            <a:off x="914400" y="1042266"/>
            <a:ext cx="7315200" cy="2386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342900" indent="-342900" eaLnBrk="1" hangingPunct="1">
              <a:buFont typeface="Wingdings" panose="05000000000000000000" pitchFamily="2" charset="2"/>
              <a:buChar char="Ø"/>
            </a:pPr>
            <a:r>
              <a:rPr lang="en-US" altLang="en-US" sz="2000" dirty="0">
                <a:solidFill>
                  <a:schemeClr val="tx2"/>
                </a:solidFill>
              </a:rPr>
              <a:t>Once logged in, you will navigate to the </a:t>
            </a:r>
            <a:r>
              <a:rPr lang="en-US" sz="2000" dirty="0"/>
              <a:t>“What would you like to do?” page. </a:t>
            </a:r>
          </a:p>
          <a:p>
            <a:pPr marL="342900" indent="-342900" eaLnBrk="1" hangingPunct="1">
              <a:buFont typeface="Wingdings" panose="05000000000000000000" pitchFamily="2" charset="2"/>
              <a:buChar char="Ø"/>
            </a:pPr>
            <a:endParaRPr lang="en-US" altLang="en-US" sz="2000" dirty="0">
              <a:solidFill>
                <a:schemeClr val="tx2"/>
              </a:solidFill>
            </a:endParaRPr>
          </a:p>
          <a:p>
            <a:pPr marL="342900" indent="-342900" eaLnBrk="1" hangingPunct="1">
              <a:buFont typeface="Wingdings" panose="05000000000000000000" pitchFamily="2" charset="2"/>
              <a:buChar char="Ø"/>
            </a:pPr>
            <a:r>
              <a:rPr lang="en-US" altLang="en-US" sz="2000" dirty="0">
                <a:solidFill>
                  <a:schemeClr val="tx2"/>
                </a:solidFill>
              </a:rPr>
              <a:t>Select an option from the items below to proceed</a:t>
            </a:r>
            <a:r>
              <a:rPr lang="en-US" altLang="en-US" sz="2000" b="1" dirty="0">
                <a:solidFill>
                  <a:schemeClr val="tx2"/>
                </a:solidFill>
              </a:rPr>
              <a:t>.</a:t>
            </a:r>
            <a:br>
              <a:rPr lang="en-US" altLang="en-US" sz="2600" dirty="0">
                <a:solidFill>
                  <a:schemeClr val="tx2"/>
                </a:solidFill>
              </a:rPr>
            </a:br>
            <a:endParaRPr lang="en-US" altLang="en-US" sz="2600" dirty="0">
              <a:solidFill>
                <a:schemeClr val="tx2"/>
              </a:solidFill>
            </a:endParaRPr>
          </a:p>
          <a:p>
            <a:pPr eaLnBrk="1" hangingPunct="1"/>
            <a:r>
              <a:rPr lang="en-US" altLang="en-US" sz="1600" dirty="0">
                <a:solidFill>
                  <a:schemeClr val="tx2"/>
                </a:solidFill>
              </a:rPr>
              <a:t>(Please note that the only forms that you can amend in EFS are ones </a:t>
            </a:r>
          </a:p>
          <a:p>
            <a:pPr eaLnBrk="1" hangingPunct="1"/>
            <a:r>
              <a:rPr lang="en-US" altLang="en-US" sz="1600" dirty="0">
                <a:solidFill>
                  <a:schemeClr val="tx2"/>
                </a:solidFill>
              </a:rPr>
              <a:t>that were filed using EFS.)   </a:t>
            </a:r>
            <a:endParaRPr lang="en-US" altLang="en-US" sz="1400" dirty="0">
              <a:solidFill>
                <a:schemeClr val="tx2"/>
              </a:solidFill>
            </a:endParaRPr>
          </a:p>
        </p:txBody>
      </p:sp>
      <p:pic>
        <p:nvPicPr>
          <p:cNvPr id="11" name="Picture 10" descr="What would you like to do page to select upload a copy of the constitution and bylaws.">
            <a:extLst>
              <a:ext uri="{FF2B5EF4-FFF2-40B4-BE49-F238E27FC236}">
                <a16:creationId xmlns:a16="http://schemas.microsoft.com/office/drawing/2014/main" id="{2F9C9E07-17FA-4DBF-99A0-72A726BD5D6E}"/>
              </a:ext>
            </a:extLst>
          </p:cNvPr>
          <p:cNvPicPr/>
          <p:nvPr/>
        </p:nvPicPr>
        <p:blipFill rotWithShape="1">
          <a:blip r:embed="rId3"/>
          <a:srcRect l="60771" t="9724" r="11238" b="54352"/>
          <a:stretch/>
        </p:blipFill>
        <p:spPr bwMode="auto">
          <a:xfrm>
            <a:off x="1219200" y="3587684"/>
            <a:ext cx="5638800" cy="2757636"/>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4" name="Text Box 20"/>
          <p:cNvSpPr txBox="1">
            <a:spLocks noGrp="1" noChangeArrowheads="1"/>
          </p:cNvSpPr>
          <p:nvPr>
            <p:ph type="title" idx="4294967295"/>
          </p:nvPr>
        </p:nvSpPr>
        <p:spPr bwMode="auto">
          <a:xfrm>
            <a:off x="1026462" y="423593"/>
            <a:ext cx="7696200" cy="1077218"/>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Accessing the System – Start a New</a:t>
            </a:r>
            <a:r>
              <a:rPr kumimoji="0" lang="en-US" altLang="en-US" sz="3200" b="1" i="0" u="none" strike="noStrike" kern="1200" cap="none" spc="0" normalizeH="0" noProof="0" dirty="0">
                <a:ln>
                  <a:noFill/>
                </a:ln>
                <a:solidFill>
                  <a:srgbClr val="002060"/>
                </a:solidFill>
                <a:effectLst/>
                <a:uLnTx/>
                <a:uFillTx/>
                <a:latin typeface="Arial" panose="020B0604020202020204" pitchFamily="34" charset="0"/>
                <a:ea typeface="+mn-ea"/>
                <a:cs typeface="+mn-cs"/>
              </a:rPr>
              <a:t> Form</a:t>
            </a:r>
            <a:endParaRPr kumimoji="0" lang="en-US" altLang="en-US" sz="32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11" name="Rectangle 11">
            <a:extLst>
              <a:ext uri="{FF2B5EF4-FFF2-40B4-BE49-F238E27FC236}">
                <a16:creationId xmlns:a16="http://schemas.microsoft.com/office/drawing/2014/main" id="{53FE0B58-CEA0-4606-B6AB-12C51A6A1CC9}"/>
              </a:ext>
            </a:extLst>
          </p:cNvPr>
          <p:cNvSpPr>
            <a:spLocks noChangeArrowheads="1"/>
          </p:cNvSpPr>
          <p:nvPr/>
        </p:nvSpPr>
        <p:spPr bwMode="auto">
          <a:xfrm>
            <a:off x="914400" y="1534180"/>
            <a:ext cx="7315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342900" indent="-342900" eaLnBrk="1" hangingPunct="1">
              <a:buFont typeface="Wingdings" panose="05000000000000000000" pitchFamily="2" charset="2"/>
              <a:buChar char="Ø"/>
            </a:pPr>
            <a:r>
              <a:rPr lang="en-US" altLang="en-US" sz="2000" dirty="0">
                <a:solidFill>
                  <a:schemeClr val="tx2"/>
                </a:solidFill>
              </a:rPr>
              <a:t>Select “Start a new form”</a:t>
            </a:r>
            <a:endParaRPr lang="en-US" altLang="en-US" sz="1400" dirty="0">
              <a:solidFill>
                <a:schemeClr val="tx2"/>
              </a:solidFill>
            </a:endParaRPr>
          </a:p>
        </p:txBody>
      </p:sp>
      <p:pic>
        <p:nvPicPr>
          <p:cNvPr id="12" name="Picture 11" descr="A screenshot of the What would you like to do page in EFS">
            <a:extLst>
              <a:ext uri="{FF2B5EF4-FFF2-40B4-BE49-F238E27FC236}">
                <a16:creationId xmlns:a16="http://schemas.microsoft.com/office/drawing/2014/main" id="{82A0ED3A-4009-4C35-8F21-58E918DF0426}"/>
              </a:ext>
            </a:extLst>
          </p:cNvPr>
          <p:cNvPicPr>
            <a:picLocks noChangeAspect="1"/>
          </p:cNvPicPr>
          <p:nvPr/>
        </p:nvPicPr>
        <p:blipFill rotWithShape="1">
          <a:blip r:embed="rId3"/>
          <a:srcRect l="64102" t="11752" r="10897" b="28953"/>
          <a:stretch/>
        </p:blipFill>
        <p:spPr bwMode="auto">
          <a:xfrm>
            <a:off x="1427456" y="2145398"/>
            <a:ext cx="5981700" cy="4255402"/>
          </a:xfrm>
          <a:prstGeom prst="rect">
            <a:avLst/>
          </a:prstGeom>
          <a:ln>
            <a:noFill/>
          </a:ln>
          <a:extLst>
            <a:ext uri="{53640926-AAD7-44D8-BBD7-CCE9431645EC}">
              <a14:shadowObscured xmlns:a14="http://schemas.microsoft.com/office/drawing/2010/main"/>
            </a:ext>
          </a:extLst>
        </p:spPr>
      </p:pic>
      <p:grpSp>
        <p:nvGrpSpPr>
          <p:cNvPr id="2" name="Group 1" descr="Screenshot of the What would you like to do page ">
            <a:extLst>
              <a:ext uri="{FF2B5EF4-FFF2-40B4-BE49-F238E27FC236}">
                <a16:creationId xmlns:a16="http://schemas.microsoft.com/office/drawing/2014/main" id="{ADC3CB53-0CD4-4EB5-A705-16D4E788F715}"/>
              </a:ext>
            </a:extLst>
          </p:cNvPr>
          <p:cNvGrpSpPr/>
          <p:nvPr/>
        </p:nvGrpSpPr>
        <p:grpSpPr>
          <a:xfrm>
            <a:off x="4419600" y="3429000"/>
            <a:ext cx="3257909" cy="1289050"/>
            <a:chOff x="4419600" y="3191654"/>
            <a:chExt cx="3257909" cy="1289050"/>
          </a:xfrm>
        </p:grpSpPr>
        <p:sp>
          <p:nvSpPr>
            <p:cNvPr id="14345" name="Text Box 21"/>
            <p:cNvSpPr txBox="1">
              <a:spLocks noChangeArrowheads="1"/>
            </p:cNvSpPr>
            <p:nvPr/>
          </p:nvSpPr>
          <p:spPr bwMode="auto">
            <a:xfrm>
              <a:off x="6153509" y="3191654"/>
              <a:ext cx="1524000" cy="738664"/>
            </a:xfrm>
            <a:prstGeom prst="rect">
              <a:avLst/>
            </a:prstGeom>
            <a:noFill/>
            <a:ln w="38100" algn="ctr">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b="1" dirty="0"/>
                <a:t>Select LM-3 from</a:t>
              </a:r>
              <a:r>
                <a:rPr lang="en-US" altLang="en-US" sz="1400" b="1" dirty="0">
                  <a:solidFill>
                    <a:srgbClr val="FF0000"/>
                  </a:solidFill>
                </a:rPr>
                <a:t> </a:t>
              </a:r>
              <a:r>
                <a:rPr lang="en-US" altLang="en-US" sz="1400" b="1" dirty="0"/>
                <a:t>the dropdown</a:t>
              </a:r>
            </a:p>
          </p:txBody>
        </p:sp>
        <p:sp>
          <p:nvSpPr>
            <p:cNvPr id="14346" name="Line 22"/>
            <p:cNvSpPr>
              <a:spLocks noChangeShapeType="1"/>
            </p:cNvSpPr>
            <p:nvPr/>
          </p:nvSpPr>
          <p:spPr bwMode="auto">
            <a:xfrm flipH="1">
              <a:off x="5010509" y="3560890"/>
              <a:ext cx="1143000" cy="762000"/>
            </a:xfrm>
            <a:prstGeom prst="line">
              <a:avLst/>
            </a:prstGeom>
            <a:noFill/>
            <a:ln w="3810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7" name="Oval 23"/>
            <p:cNvSpPr>
              <a:spLocks noChangeArrowheads="1"/>
            </p:cNvSpPr>
            <p:nvPr/>
          </p:nvSpPr>
          <p:spPr bwMode="auto">
            <a:xfrm>
              <a:off x="4419600" y="4114800"/>
              <a:ext cx="609600" cy="365904"/>
            </a:xfrm>
            <a:prstGeom prst="ellipse">
              <a:avLst/>
            </a:prstGeom>
            <a:solidFill>
              <a:srgbClr val="FFFF99">
                <a:alpha val="50980"/>
              </a:srgbClr>
            </a:solidFill>
            <a:ln w="38100" algn="ctr">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
        <p:nvSpPr>
          <p:cNvPr id="14343" name="Text Box 18"/>
          <p:cNvSpPr txBox="1">
            <a:spLocks noChangeArrowheads="1"/>
          </p:cNvSpPr>
          <p:nvPr/>
        </p:nvSpPr>
        <p:spPr bwMode="auto">
          <a:xfrm>
            <a:off x="5948218" y="5139310"/>
            <a:ext cx="1828800" cy="860425"/>
          </a:xfrm>
          <a:prstGeom prst="rect">
            <a:avLst/>
          </a:prstGeom>
          <a:solidFill>
            <a:schemeClr val="bg1"/>
          </a:solidFill>
          <a:ln w="38100" algn="ctr">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b="1" dirty="0">
                <a:solidFill>
                  <a:srgbClr val="C00000"/>
                </a:solidFill>
              </a:rPr>
              <a:t>Note: You must change the “period covered” dates before obtaining the form!</a:t>
            </a:r>
          </a:p>
        </p:txBody>
      </p:sp>
    </p:spTree>
    <p:extLst>
      <p:ext uri="{BB962C8B-B14F-4D97-AF65-F5344CB8AC3E}">
        <p14:creationId xmlns:p14="http://schemas.microsoft.com/office/powerpoint/2010/main" val="1053394032"/>
      </p:ext>
    </p:extLst>
  </p:cSld>
  <p:clrMapOvr>
    <a:masterClrMapping/>
  </p:clrMapOvr>
</p:sld>
</file>

<file path=ppt/theme/theme1.xml><?xml version="1.0" encoding="utf-8"?>
<a:theme xmlns:a="http://schemas.openxmlformats.org/drawingml/2006/main" name="olms_EFSLM">
  <a:themeElements>
    <a:clrScheme name="Custom 5">
      <a:dk1>
        <a:sysClr val="windowText" lastClr="000000"/>
      </a:dk1>
      <a:lt1>
        <a:sysClr val="window" lastClr="FFFFFF"/>
      </a:lt1>
      <a:dk2>
        <a:srgbClr val="2C3C43"/>
      </a:dk2>
      <a:lt2>
        <a:srgbClr val="EBEBEB"/>
      </a:lt2>
      <a:accent1>
        <a:srgbClr val="0070C0"/>
      </a:accent1>
      <a:accent2>
        <a:srgbClr val="0070C0"/>
      </a:accent2>
      <a:accent3>
        <a:srgbClr val="42D0A2"/>
      </a:accent3>
      <a:accent4>
        <a:srgbClr val="2E946B"/>
      </a:accent4>
      <a:accent5>
        <a:srgbClr val="42B051"/>
      </a:accent5>
      <a:accent6>
        <a:srgbClr val="96D141"/>
      </a:accent6>
      <a:hlink>
        <a:srgbClr val="0070C0"/>
      </a:hlink>
      <a:folHlink>
        <a:srgbClr val="0070C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lms_EFSLM" id="{CE118A6D-EBED-42A2-B6FE-136C2C79C598}" vid="{1197E4AC-11DD-4906-8585-56DB33C2005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olms_EFSLM</Template>
  <TotalTime>15581</TotalTime>
  <Words>2276</Words>
  <Application>Microsoft Office PowerPoint</Application>
  <PresentationFormat>On-screen Show (4:3)</PresentationFormat>
  <Paragraphs>189</Paragraphs>
  <Slides>35</Slides>
  <Notes>34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Tahoma</vt:lpstr>
      <vt:lpstr>Wingdings</vt:lpstr>
      <vt:lpstr>Wingdings 3</vt:lpstr>
      <vt:lpstr>olms_EFSLM</vt:lpstr>
      <vt:lpstr>ELECTRONIC FORMS SYSTEM        (EFS)</vt:lpstr>
      <vt:lpstr>ELECTRONIC FORMS SYSTEM (EFS) – LM-3</vt:lpstr>
      <vt:lpstr>System Requirements and Settings </vt:lpstr>
      <vt:lpstr>Accessing the System</vt:lpstr>
      <vt:lpstr>Access the OLMS EFS</vt:lpstr>
      <vt:lpstr>Accessing the System   </vt:lpstr>
      <vt:lpstr>Accessing the System – Log in</vt:lpstr>
      <vt:lpstr>Accessing the System (cont’d)</vt:lpstr>
      <vt:lpstr>Accessing the System – Start a New Form</vt:lpstr>
      <vt:lpstr>LM-3 Page 1</vt:lpstr>
      <vt:lpstr>Navigation </vt:lpstr>
      <vt:lpstr>Getting Help Within the Form</vt:lpstr>
      <vt:lpstr>Getting Help Within the Form – Help Link</vt:lpstr>
      <vt:lpstr>Menu Items</vt:lpstr>
      <vt:lpstr>Menu Items (cont’d)</vt:lpstr>
      <vt:lpstr>Additional Information</vt:lpstr>
      <vt:lpstr>Additional Information Link</vt:lpstr>
      <vt:lpstr>Entering Data into the Form – Add More Rows</vt:lpstr>
      <vt:lpstr>Save &amp; Calculate</vt:lpstr>
      <vt:lpstr>Data Carriers Forward</vt:lpstr>
      <vt:lpstr>Importing Data into the Form – From Link</vt:lpstr>
      <vt:lpstr>Importing Data into the Form</vt:lpstr>
      <vt:lpstr>Importing Data File</vt:lpstr>
      <vt:lpstr>Importing Data into the Form - Errors</vt:lpstr>
      <vt:lpstr>Attaching Supplemental Data</vt:lpstr>
      <vt:lpstr>Attachments: Attaching Supplemental Data</vt:lpstr>
      <vt:lpstr>Validation – Page Level Validations</vt:lpstr>
      <vt:lpstr>Validation – Form Level Validations</vt:lpstr>
      <vt:lpstr>Signing the Form – Signature Blocks</vt:lpstr>
      <vt:lpstr>Signing the Form – Enter Password</vt:lpstr>
      <vt:lpstr>Signing the Form</vt:lpstr>
      <vt:lpstr>Save a Signed Copy</vt:lpstr>
      <vt:lpstr>Submitting the Form</vt:lpstr>
      <vt:lpstr>Troubleshooting</vt:lpstr>
      <vt:lpstr>Getting Help</vt:lpstr>
    </vt:vector>
  </TitlesOfParts>
  <Company>DOL OLMS CHIDO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Labor-Management Standards (OLMS) http://www.dol.gov/olms/</dc:title>
  <dc:creator>DCARL</dc:creator>
  <dc:description>4-9-10 Rough Draft 1</dc:description>
  <cp:lastModifiedBy>Delaney, Michael - OLMS</cp:lastModifiedBy>
  <cp:revision>255</cp:revision>
  <cp:lastPrinted>2019-04-16T16:15:45Z</cp:lastPrinted>
  <dcterms:created xsi:type="dcterms:W3CDTF">2010-03-30T20:15:25Z</dcterms:created>
  <dcterms:modified xsi:type="dcterms:W3CDTF">2023-02-14T19:57:53Z</dcterms:modified>
</cp:coreProperties>
</file>