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61"/>
  </p:notesMasterIdLst>
  <p:handoutMasterIdLst>
    <p:handoutMasterId r:id="rId62"/>
  </p:handoutMasterIdLst>
  <p:sldIdLst>
    <p:sldId id="256" r:id="rId5"/>
    <p:sldId id="1550" r:id="rId6"/>
    <p:sldId id="1268" r:id="rId7"/>
    <p:sldId id="1283" r:id="rId8"/>
    <p:sldId id="1284" r:id="rId9"/>
    <p:sldId id="1506" r:id="rId10"/>
    <p:sldId id="650" r:id="rId11"/>
    <p:sldId id="1263" r:id="rId12"/>
    <p:sldId id="424" r:id="rId13"/>
    <p:sldId id="1054" r:id="rId14"/>
    <p:sldId id="1392" r:id="rId15"/>
    <p:sldId id="1499" r:id="rId16"/>
    <p:sldId id="1517" r:id="rId17"/>
    <p:sldId id="1500" r:id="rId18"/>
    <p:sldId id="1503" r:id="rId19"/>
    <p:sldId id="1504" r:id="rId20"/>
    <p:sldId id="1525" r:id="rId21"/>
    <p:sldId id="1501" r:id="rId22"/>
    <p:sldId id="1502" r:id="rId23"/>
    <p:sldId id="1505" r:id="rId24"/>
    <p:sldId id="1518" r:id="rId25"/>
    <p:sldId id="1490" r:id="rId26"/>
    <p:sldId id="1491" r:id="rId27"/>
    <p:sldId id="1264" r:id="rId28"/>
    <p:sldId id="1545" r:id="rId29"/>
    <p:sldId id="1541" r:id="rId30"/>
    <p:sldId id="1543" r:id="rId31"/>
    <p:sldId id="1398" r:id="rId32"/>
    <p:sldId id="1546" r:id="rId33"/>
    <p:sldId id="1508" r:id="rId34"/>
    <p:sldId id="1510" r:id="rId35"/>
    <p:sldId id="857" r:id="rId36"/>
    <p:sldId id="858" r:id="rId37"/>
    <p:sldId id="1520" r:id="rId38"/>
    <p:sldId id="1512" r:id="rId39"/>
    <p:sldId id="860" r:id="rId40"/>
    <p:sldId id="1530" r:id="rId41"/>
    <p:sldId id="1531" r:id="rId42"/>
    <p:sldId id="1514" r:id="rId43"/>
    <p:sldId id="870" r:id="rId44"/>
    <p:sldId id="1522" r:id="rId45"/>
    <p:sldId id="1515" r:id="rId46"/>
    <p:sldId id="1532" r:id="rId47"/>
    <p:sldId id="1534" r:id="rId48"/>
    <p:sldId id="1547" r:id="rId49"/>
    <p:sldId id="1535" r:id="rId50"/>
    <p:sldId id="1536" r:id="rId51"/>
    <p:sldId id="1537" r:id="rId52"/>
    <p:sldId id="1538" r:id="rId53"/>
    <p:sldId id="1540" r:id="rId54"/>
    <p:sldId id="1539" r:id="rId55"/>
    <p:sldId id="1291" r:id="rId56"/>
    <p:sldId id="1318" r:id="rId57"/>
    <p:sldId id="1523" r:id="rId58"/>
    <p:sldId id="1319" r:id="rId59"/>
    <p:sldId id="132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41"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1A2"/>
    <a:srgbClr val="719024"/>
    <a:srgbClr val="F098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AC3FC-B36E-423E-95B5-30E4E946A028}" v="370" dt="2023-04-17T20:06:16.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01" autoAdjust="0"/>
    <p:restoredTop sz="92982" autoAdjust="0"/>
  </p:normalViewPr>
  <p:slideViewPr>
    <p:cSldViewPr snapToGrid="0">
      <p:cViewPr varScale="1">
        <p:scale>
          <a:sx n="50" d="100"/>
          <a:sy n="50" d="100"/>
        </p:scale>
        <p:origin x="36" y="208"/>
      </p:cViewPr>
      <p:guideLst/>
    </p:cSldViewPr>
  </p:slideViewPr>
  <p:outlineViewPr>
    <p:cViewPr>
      <p:scale>
        <a:sx n="33" d="100"/>
        <a:sy n="33" d="100"/>
      </p:scale>
      <p:origin x="0" y="-15108"/>
    </p:cViewPr>
  </p:outlineViewPr>
  <p:notesTextViewPr>
    <p:cViewPr>
      <p:scale>
        <a:sx n="85" d="100"/>
        <a:sy n="85" d="100"/>
      </p:scale>
      <p:origin x="0" y="0"/>
    </p:cViewPr>
  </p:notesTextViewPr>
  <p:sorterViewPr>
    <p:cViewPr>
      <p:scale>
        <a:sx n="100" d="100"/>
        <a:sy n="100" d="100"/>
      </p:scale>
      <p:origin x="0" y="-882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Sheng" userId="86757e30-c050-4056-83f8-50901720bc80" providerId="ADAL" clId="{444AC3FC-B36E-423E-95B5-30E4E946A028}"/>
    <pc:docChg chg="undo custSel modSld">
      <pc:chgData name="Cao, Sheng" userId="86757e30-c050-4056-83f8-50901720bc80" providerId="ADAL" clId="{444AC3FC-B36E-423E-95B5-30E4E946A028}" dt="2023-04-17T20:06:16.464" v="2955" actId="962"/>
      <pc:docMkLst>
        <pc:docMk/>
      </pc:docMkLst>
      <pc:sldChg chg="modSp mod">
        <pc:chgData name="Cao, Sheng" userId="86757e30-c050-4056-83f8-50901720bc80" providerId="ADAL" clId="{444AC3FC-B36E-423E-95B5-30E4E946A028}" dt="2023-04-14T02:18:47.241" v="256" actId="962"/>
        <pc:sldMkLst>
          <pc:docMk/>
          <pc:sldMk cId="2502651785" sldId="256"/>
        </pc:sldMkLst>
        <pc:spChg chg="mod">
          <ac:chgData name="Cao, Sheng" userId="86757e30-c050-4056-83f8-50901720bc80" providerId="ADAL" clId="{444AC3FC-B36E-423E-95B5-30E4E946A028}" dt="2023-04-14T02:18:41.920" v="252" actId="962"/>
          <ac:spMkLst>
            <pc:docMk/>
            <pc:sldMk cId="2502651785" sldId="256"/>
            <ac:spMk id="2" creationId="{E981BF4E-579F-46AE-9B08-B1ED021CEDF1}"/>
          </ac:spMkLst>
        </pc:spChg>
        <pc:spChg chg="mod">
          <ac:chgData name="Cao, Sheng" userId="86757e30-c050-4056-83f8-50901720bc80" providerId="ADAL" clId="{444AC3FC-B36E-423E-95B5-30E4E946A028}" dt="2023-04-14T02:18:47.241" v="256" actId="962"/>
          <ac:spMkLst>
            <pc:docMk/>
            <pc:sldMk cId="2502651785" sldId="256"/>
            <ac:spMk id="3" creationId="{9C0F7688-9440-4BC5-BA99-C7439BDE9FB4}"/>
          </ac:spMkLst>
        </pc:spChg>
      </pc:sldChg>
      <pc:sldChg chg="modSp mod modAnim">
        <pc:chgData name="Cao, Sheng" userId="86757e30-c050-4056-83f8-50901720bc80" providerId="ADAL" clId="{444AC3FC-B36E-423E-95B5-30E4E946A028}" dt="2023-04-14T02:52:39.240" v="760" actId="962"/>
        <pc:sldMkLst>
          <pc:docMk/>
          <pc:sldMk cId="3105574087" sldId="424"/>
        </pc:sldMkLst>
        <pc:spChg chg="mod">
          <ac:chgData name="Cao, Sheng" userId="86757e30-c050-4056-83f8-50901720bc80" providerId="ADAL" clId="{444AC3FC-B36E-423E-95B5-30E4E946A028}" dt="2023-04-11T22:16:42.371" v="30" actId="13244"/>
          <ac:spMkLst>
            <pc:docMk/>
            <pc:sldMk cId="3105574087" sldId="424"/>
            <ac:spMk id="5" creationId="{ADFDCCE9-D18A-422D-9971-9A1639F5D60F}"/>
          </ac:spMkLst>
        </pc:spChg>
        <pc:spChg chg="mod">
          <ac:chgData name="Cao, Sheng" userId="86757e30-c050-4056-83f8-50901720bc80" providerId="ADAL" clId="{444AC3FC-B36E-423E-95B5-30E4E946A028}" dt="2023-04-14T02:52:16.587" v="730" actId="962"/>
          <ac:spMkLst>
            <pc:docMk/>
            <pc:sldMk cId="3105574087" sldId="424"/>
            <ac:spMk id="8" creationId="{86ADDB4E-F0A7-4F55-B9AC-71EA778C7EF3}"/>
          </ac:spMkLst>
        </pc:spChg>
        <pc:spChg chg="mod">
          <ac:chgData name="Cao, Sheng" userId="86757e30-c050-4056-83f8-50901720bc80" providerId="ADAL" clId="{444AC3FC-B36E-423E-95B5-30E4E946A028}" dt="2023-04-14T02:52:36.174" v="759" actId="962"/>
          <ac:spMkLst>
            <pc:docMk/>
            <pc:sldMk cId="3105574087" sldId="424"/>
            <ac:spMk id="28675" creationId="{00000000-0000-0000-0000-000000000000}"/>
          </ac:spMkLst>
        </pc:spChg>
        <pc:spChg chg="mod">
          <ac:chgData name="Cao, Sheng" userId="86757e30-c050-4056-83f8-50901720bc80" providerId="ADAL" clId="{444AC3FC-B36E-423E-95B5-30E4E946A028}" dt="2023-04-14T02:51:01.067" v="726" actId="962"/>
          <ac:spMkLst>
            <pc:docMk/>
            <pc:sldMk cId="3105574087" sldId="424"/>
            <ac:spMk id="28676" creationId="{00000000-0000-0000-0000-000000000000}"/>
          </ac:spMkLst>
        </pc:spChg>
        <pc:picChg chg="mod">
          <ac:chgData name="Cao, Sheng" userId="86757e30-c050-4056-83f8-50901720bc80" providerId="ADAL" clId="{444AC3FC-B36E-423E-95B5-30E4E946A028}" dt="2023-04-14T02:52:39.240" v="760" actId="962"/>
          <ac:picMkLst>
            <pc:docMk/>
            <pc:sldMk cId="3105574087" sldId="424"/>
            <ac:picMk id="6" creationId="{44E981BE-3D38-49E2-9790-D6084FCA5851}"/>
          </ac:picMkLst>
        </pc:picChg>
      </pc:sldChg>
      <pc:sldChg chg="addSp modSp mod">
        <pc:chgData name="Cao, Sheng" userId="86757e30-c050-4056-83f8-50901720bc80" providerId="ADAL" clId="{444AC3FC-B36E-423E-95B5-30E4E946A028}" dt="2023-04-14T02:30:39.678" v="446" actId="962"/>
        <pc:sldMkLst>
          <pc:docMk/>
          <pc:sldMk cId="454924673" sldId="650"/>
        </pc:sldMkLst>
        <pc:spChg chg="mod">
          <ac:chgData name="Cao, Sheng" userId="86757e30-c050-4056-83f8-50901720bc80" providerId="ADAL" clId="{444AC3FC-B36E-423E-95B5-30E4E946A028}" dt="2023-04-11T22:15:55.492" v="23" actId="13244"/>
          <ac:spMkLst>
            <pc:docMk/>
            <pc:sldMk cId="454924673" sldId="650"/>
            <ac:spMk id="2" creationId="{2B239CF2-04EB-436C-99B2-F382F7C28D80}"/>
          </ac:spMkLst>
        </pc:spChg>
        <pc:spChg chg="mod">
          <ac:chgData name="Cao, Sheng" userId="86757e30-c050-4056-83f8-50901720bc80" providerId="ADAL" clId="{444AC3FC-B36E-423E-95B5-30E4E946A028}" dt="2023-04-14T02:29:38.397" v="416" actId="962"/>
          <ac:spMkLst>
            <pc:docMk/>
            <pc:sldMk cId="454924673" sldId="650"/>
            <ac:spMk id="3" creationId="{8C29A560-DCA1-4795-B667-0A6CD0F65DA3}"/>
          </ac:spMkLst>
        </pc:spChg>
        <pc:spChg chg="mod">
          <ac:chgData name="Cao, Sheng" userId="86757e30-c050-4056-83f8-50901720bc80" providerId="ADAL" clId="{444AC3FC-B36E-423E-95B5-30E4E946A028}" dt="2023-04-11T22:16:18.738" v="27" actId="1076"/>
          <ac:spMkLst>
            <pc:docMk/>
            <pc:sldMk cId="454924673" sldId="650"/>
            <ac:spMk id="18" creationId="{F6EB86DC-3D85-47D9-9864-F287648238FD}"/>
          </ac:spMkLst>
        </pc:spChg>
        <pc:spChg chg="mod">
          <ac:chgData name="Cao, Sheng" userId="86757e30-c050-4056-83f8-50901720bc80" providerId="ADAL" clId="{444AC3FC-B36E-423E-95B5-30E4E946A028}" dt="2023-04-14T02:29:42.259" v="420" actId="962"/>
          <ac:spMkLst>
            <pc:docMk/>
            <pc:sldMk cId="454924673" sldId="650"/>
            <ac:spMk id="19" creationId="{7F78C357-6626-4440-BEE2-810DBB9321ED}"/>
          </ac:spMkLst>
        </pc:spChg>
        <pc:spChg chg="mod">
          <ac:chgData name="Cao, Sheng" userId="86757e30-c050-4056-83f8-50901720bc80" providerId="ADAL" clId="{444AC3FC-B36E-423E-95B5-30E4E946A028}" dt="2023-04-14T02:30:08.300" v="438" actId="962"/>
          <ac:spMkLst>
            <pc:docMk/>
            <pc:sldMk cId="454924673" sldId="650"/>
            <ac:spMk id="20" creationId="{641D8B72-C128-45F0-B73B-7C5D91F8FCF0}"/>
          </ac:spMkLst>
        </pc:spChg>
        <pc:spChg chg="mod">
          <ac:chgData name="Cao, Sheng" userId="86757e30-c050-4056-83f8-50901720bc80" providerId="ADAL" clId="{444AC3FC-B36E-423E-95B5-30E4E946A028}" dt="2023-04-11T22:16:18.738" v="27" actId="1076"/>
          <ac:spMkLst>
            <pc:docMk/>
            <pc:sldMk cId="454924673" sldId="650"/>
            <ac:spMk id="21" creationId="{37BB5504-22B8-4EDB-BCA7-F441F808466C}"/>
          </ac:spMkLst>
        </pc:spChg>
        <pc:spChg chg="mod">
          <ac:chgData name="Cao, Sheng" userId="86757e30-c050-4056-83f8-50901720bc80" providerId="ADAL" clId="{444AC3FC-B36E-423E-95B5-30E4E946A028}" dt="2023-04-11T22:16:18.738" v="27" actId="1076"/>
          <ac:spMkLst>
            <pc:docMk/>
            <pc:sldMk cId="454924673" sldId="650"/>
            <ac:spMk id="22" creationId="{2FC61BA2-6A42-4A19-84DE-01F63CF5955B}"/>
          </ac:spMkLst>
        </pc:spChg>
        <pc:spChg chg="mod">
          <ac:chgData name="Cao, Sheng" userId="86757e30-c050-4056-83f8-50901720bc80" providerId="ADAL" clId="{444AC3FC-B36E-423E-95B5-30E4E946A028}" dt="2023-04-11T22:16:18.738" v="27" actId="1076"/>
          <ac:spMkLst>
            <pc:docMk/>
            <pc:sldMk cId="454924673" sldId="650"/>
            <ac:spMk id="23" creationId="{0711516E-C742-44ED-A016-00FCD5B86136}"/>
          </ac:spMkLst>
        </pc:spChg>
        <pc:spChg chg="mod">
          <ac:chgData name="Cao, Sheng" userId="86757e30-c050-4056-83f8-50901720bc80" providerId="ADAL" clId="{444AC3FC-B36E-423E-95B5-30E4E946A028}" dt="2023-04-11T22:16:18.738" v="27" actId="1076"/>
          <ac:spMkLst>
            <pc:docMk/>
            <pc:sldMk cId="454924673" sldId="650"/>
            <ac:spMk id="24" creationId="{A2D5E9B2-6324-429B-8400-1F357F50EF55}"/>
          </ac:spMkLst>
        </pc:spChg>
        <pc:grpChg chg="add mod">
          <ac:chgData name="Cao, Sheng" userId="86757e30-c050-4056-83f8-50901720bc80" providerId="ADAL" clId="{444AC3FC-B36E-423E-95B5-30E4E946A028}" dt="2023-04-14T02:30:39.678" v="446" actId="962"/>
          <ac:grpSpMkLst>
            <pc:docMk/>
            <pc:sldMk cId="454924673" sldId="650"/>
            <ac:grpSpMk id="4" creationId="{20A5F062-9F50-2DFB-8EE7-F017400F4A8A}"/>
          </ac:grpSpMkLst>
        </pc:grpChg>
        <pc:cxnChg chg="mod">
          <ac:chgData name="Cao, Sheng" userId="86757e30-c050-4056-83f8-50901720bc80" providerId="ADAL" clId="{444AC3FC-B36E-423E-95B5-30E4E946A028}" dt="2023-04-11T22:16:18.738" v="27" actId="1076"/>
          <ac:cxnSpMkLst>
            <pc:docMk/>
            <pc:sldMk cId="454924673" sldId="650"/>
            <ac:cxnSpMk id="25" creationId="{0F43B673-C744-46FC-B1C9-1EB3AD50EF0D}"/>
          </ac:cxnSpMkLst>
        </pc:cxnChg>
        <pc:cxnChg chg="mod">
          <ac:chgData name="Cao, Sheng" userId="86757e30-c050-4056-83f8-50901720bc80" providerId="ADAL" clId="{444AC3FC-B36E-423E-95B5-30E4E946A028}" dt="2023-04-11T22:16:18.738" v="27" actId="1076"/>
          <ac:cxnSpMkLst>
            <pc:docMk/>
            <pc:sldMk cId="454924673" sldId="650"/>
            <ac:cxnSpMk id="26" creationId="{98FDF15F-5747-4CF5-A3DC-CE8089EB20C1}"/>
          </ac:cxnSpMkLst>
        </pc:cxnChg>
        <pc:cxnChg chg="mod">
          <ac:chgData name="Cao, Sheng" userId="86757e30-c050-4056-83f8-50901720bc80" providerId="ADAL" clId="{444AC3FC-B36E-423E-95B5-30E4E946A028}" dt="2023-04-11T22:16:18.738" v="27" actId="1076"/>
          <ac:cxnSpMkLst>
            <pc:docMk/>
            <pc:sldMk cId="454924673" sldId="650"/>
            <ac:cxnSpMk id="27" creationId="{98D7A7D6-9766-4BE6-8265-648CEFAC3C0F}"/>
          </ac:cxnSpMkLst>
        </pc:cxnChg>
        <pc:cxnChg chg="mod">
          <ac:chgData name="Cao, Sheng" userId="86757e30-c050-4056-83f8-50901720bc80" providerId="ADAL" clId="{444AC3FC-B36E-423E-95B5-30E4E946A028}" dt="2023-04-11T22:16:18.738" v="27" actId="1076"/>
          <ac:cxnSpMkLst>
            <pc:docMk/>
            <pc:sldMk cId="454924673" sldId="650"/>
            <ac:cxnSpMk id="28" creationId="{2DB97702-075A-48C4-9E47-C8CA144A4354}"/>
          </ac:cxnSpMkLst>
        </pc:cxnChg>
        <pc:cxnChg chg="mod">
          <ac:chgData name="Cao, Sheng" userId="86757e30-c050-4056-83f8-50901720bc80" providerId="ADAL" clId="{444AC3FC-B36E-423E-95B5-30E4E946A028}" dt="2023-04-11T22:16:18.738" v="27" actId="1076"/>
          <ac:cxnSpMkLst>
            <pc:docMk/>
            <pc:sldMk cId="454924673" sldId="650"/>
            <ac:cxnSpMk id="29" creationId="{0DDDBC9D-5F4F-40E9-A2DD-243424BD2B3A}"/>
          </ac:cxnSpMkLst>
        </pc:cxnChg>
        <pc:cxnChg chg="mod">
          <ac:chgData name="Cao, Sheng" userId="86757e30-c050-4056-83f8-50901720bc80" providerId="ADAL" clId="{444AC3FC-B36E-423E-95B5-30E4E946A028}" dt="2023-04-11T22:16:18.738" v="27" actId="1076"/>
          <ac:cxnSpMkLst>
            <pc:docMk/>
            <pc:sldMk cId="454924673" sldId="650"/>
            <ac:cxnSpMk id="30" creationId="{841D80EC-04D8-4B52-B278-D1629AD8A0E5}"/>
          </ac:cxnSpMkLst>
        </pc:cxnChg>
      </pc:sldChg>
      <pc:sldChg chg="addSp modSp mod modAnim">
        <pc:chgData name="Cao, Sheng" userId="86757e30-c050-4056-83f8-50901720bc80" providerId="ADAL" clId="{444AC3FC-B36E-423E-95B5-30E4E946A028}" dt="2023-04-14T04:15:57.587" v="2394" actId="962"/>
        <pc:sldMkLst>
          <pc:docMk/>
          <pc:sldMk cId="1913253725" sldId="857"/>
        </pc:sldMkLst>
        <pc:spChg chg="mod">
          <ac:chgData name="Cao, Sheng" userId="86757e30-c050-4056-83f8-50901720bc80" providerId="ADAL" clId="{444AC3FC-B36E-423E-95B5-30E4E946A028}" dt="2023-04-14T04:15:19.915" v="2386" actId="962"/>
          <ac:spMkLst>
            <pc:docMk/>
            <pc:sldMk cId="1913253725" sldId="857"/>
            <ac:spMk id="18"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21"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22"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23" creationId="{00000000-0000-0000-0000-000000000000}"/>
          </ac:spMkLst>
        </pc:spChg>
        <pc:spChg chg="mod">
          <ac:chgData name="Cao, Sheng" userId="86757e30-c050-4056-83f8-50901720bc80" providerId="ADAL" clId="{444AC3FC-B36E-423E-95B5-30E4E946A028}" dt="2023-04-11T22:29:27.015" v="127" actId="13244"/>
          <ac:spMkLst>
            <pc:docMk/>
            <pc:sldMk cId="1913253725" sldId="857"/>
            <ac:spMk id="29" creationId="{F7E2F91E-34D1-49ED-8773-4E6F3A184BE9}"/>
          </ac:spMkLst>
        </pc:spChg>
        <pc:spChg chg="mod">
          <ac:chgData name="Cao, Sheng" userId="86757e30-c050-4056-83f8-50901720bc80" providerId="ADAL" clId="{444AC3FC-B36E-423E-95B5-30E4E946A028}" dt="2023-04-11T22:29:44.216" v="130" actId="164"/>
          <ac:spMkLst>
            <pc:docMk/>
            <pc:sldMk cId="1913253725" sldId="857"/>
            <ac:spMk id="30" creationId="{2ACA240F-9E2E-4A1A-88AC-F95702E452CD}"/>
          </ac:spMkLst>
        </pc:spChg>
        <pc:spChg chg="mod">
          <ac:chgData name="Cao, Sheng" userId="86757e30-c050-4056-83f8-50901720bc80" providerId="ADAL" clId="{444AC3FC-B36E-423E-95B5-30E4E946A028}" dt="2023-04-11T22:29:10.918" v="125" actId="962"/>
          <ac:spMkLst>
            <pc:docMk/>
            <pc:sldMk cId="1913253725" sldId="857"/>
            <ac:spMk id="39"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124937"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124938"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124939"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124940"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124941" creationId="{00000000-0000-0000-0000-000000000000}"/>
          </ac:spMkLst>
        </pc:spChg>
        <pc:spChg chg="mod">
          <ac:chgData name="Cao, Sheng" userId="86757e30-c050-4056-83f8-50901720bc80" providerId="ADAL" clId="{444AC3FC-B36E-423E-95B5-30E4E946A028}" dt="2023-04-11T22:29:21.836" v="126" actId="164"/>
          <ac:spMkLst>
            <pc:docMk/>
            <pc:sldMk cId="1913253725" sldId="857"/>
            <ac:spMk id="124942" creationId="{00000000-0000-0000-0000-000000000000}"/>
          </ac:spMkLst>
        </pc:spChg>
        <pc:spChg chg="mod">
          <ac:chgData name="Cao, Sheng" userId="86757e30-c050-4056-83f8-50901720bc80" providerId="ADAL" clId="{444AC3FC-B36E-423E-95B5-30E4E946A028}" dt="2023-04-14T04:15:24.292" v="2390" actId="962"/>
          <ac:spMkLst>
            <pc:docMk/>
            <pc:sldMk cId="1913253725" sldId="857"/>
            <ac:spMk id="124944" creationId="{00000000-0000-0000-0000-000000000000}"/>
          </ac:spMkLst>
        </pc:spChg>
        <pc:spChg chg="mod">
          <ac:chgData name="Cao, Sheng" userId="86757e30-c050-4056-83f8-50901720bc80" providerId="ADAL" clId="{444AC3FC-B36E-423E-95B5-30E4E946A028}" dt="2023-04-14T04:15:16.403" v="2382" actId="962"/>
          <ac:spMkLst>
            <pc:docMk/>
            <pc:sldMk cId="1913253725" sldId="857"/>
            <ac:spMk id="184322" creationId="{00000000-0000-0000-0000-000000000000}"/>
          </ac:spMkLst>
        </pc:spChg>
        <pc:grpChg chg="add mod">
          <ac:chgData name="Cao, Sheng" userId="86757e30-c050-4056-83f8-50901720bc80" providerId="ADAL" clId="{444AC3FC-B36E-423E-95B5-30E4E946A028}" dt="2023-04-14T04:15:49.564" v="2392" actId="962"/>
          <ac:grpSpMkLst>
            <pc:docMk/>
            <pc:sldMk cId="1913253725" sldId="857"/>
            <ac:grpSpMk id="2" creationId="{1632A3E4-7240-84BD-80A3-ED13FFC081F5}"/>
          </ac:grpSpMkLst>
        </pc:grpChg>
        <pc:grpChg chg="add mod">
          <ac:chgData name="Cao, Sheng" userId="86757e30-c050-4056-83f8-50901720bc80" providerId="ADAL" clId="{444AC3FC-B36E-423E-95B5-30E4E946A028}" dt="2023-04-14T04:15:57.587" v="2394" actId="962"/>
          <ac:grpSpMkLst>
            <pc:docMk/>
            <pc:sldMk cId="1913253725" sldId="857"/>
            <ac:grpSpMk id="3" creationId="{CF5BB9F4-5C48-EF90-D010-0514A3BF3D8F}"/>
          </ac:grpSpMkLst>
        </pc:grpChg>
        <pc:grpChg chg="mod">
          <ac:chgData name="Cao, Sheng" userId="86757e30-c050-4056-83f8-50901720bc80" providerId="ADAL" clId="{444AC3FC-B36E-423E-95B5-30E4E946A028}" dt="2023-04-11T22:29:44.216" v="130" actId="164"/>
          <ac:grpSpMkLst>
            <pc:docMk/>
            <pc:sldMk cId="1913253725" sldId="857"/>
            <ac:grpSpMk id="43" creationId="{00000000-0000-0000-0000-000000000000}"/>
          </ac:grpSpMkLst>
        </pc:grpChg>
      </pc:sldChg>
      <pc:sldChg chg="modSp mod">
        <pc:chgData name="Cao, Sheng" userId="86757e30-c050-4056-83f8-50901720bc80" providerId="ADAL" clId="{444AC3FC-B36E-423E-95B5-30E4E946A028}" dt="2023-04-14T04:16:30.383" v="2442" actId="962"/>
        <pc:sldMkLst>
          <pc:docMk/>
          <pc:sldMk cId="1661386114" sldId="858"/>
        </pc:sldMkLst>
        <pc:spChg chg="mod">
          <ac:chgData name="Cao, Sheng" userId="86757e30-c050-4056-83f8-50901720bc80" providerId="ADAL" clId="{444AC3FC-B36E-423E-95B5-30E4E946A028}" dt="2023-04-11T22:29:58.258" v="132" actId="13244"/>
          <ac:spMkLst>
            <pc:docMk/>
            <pc:sldMk cId="1661386114" sldId="858"/>
            <ac:spMk id="5" creationId="{E9FB1199-A43C-4AF4-962F-821EA88E556A}"/>
          </ac:spMkLst>
        </pc:spChg>
        <pc:spChg chg="mod">
          <ac:chgData name="Cao, Sheng" userId="86757e30-c050-4056-83f8-50901720bc80" providerId="ADAL" clId="{444AC3FC-B36E-423E-95B5-30E4E946A028}" dt="2023-04-14T04:16:04.986" v="2400" actId="962"/>
          <ac:spMkLst>
            <pc:docMk/>
            <pc:sldMk cId="1661386114" sldId="858"/>
            <ac:spMk id="6" creationId="{2D389FC4-B3CA-49B7-B586-1CC9F862F5BE}"/>
          </ac:spMkLst>
        </pc:spChg>
        <pc:spChg chg="mod">
          <ac:chgData name="Cao, Sheng" userId="86757e30-c050-4056-83f8-50901720bc80" providerId="ADAL" clId="{444AC3FC-B36E-423E-95B5-30E4E946A028}" dt="2023-04-14T04:16:01.603" v="2396" actId="962"/>
          <ac:spMkLst>
            <pc:docMk/>
            <pc:sldMk cId="1661386114" sldId="858"/>
            <ac:spMk id="182274" creationId="{00000000-0000-0000-0000-000000000000}"/>
          </ac:spMkLst>
        </pc:spChg>
        <pc:spChg chg="mod">
          <ac:chgData name="Cao, Sheng" userId="86757e30-c050-4056-83f8-50901720bc80" providerId="ADAL" clId="{444AC3FC-B36E-423E-95B5-30E4E946A028}" dt="2023-04-14T04:16:30.383" v="2442" actId="962"/>
          <ac:spMkLst>
            <pc:docMk/>
            <pc:sldMk cId="1661386114" sldId="858"/>
            <ac:spMk id="182275" creationId="{00000000-0000-0000-0000-000000000000}"/>
          </ac:spMkLst>
        </pc:spChg>
      </pc:sldChg>
      <pc:sldChg chg="addSp delSp modSp mod">
        <pc:chgData name="Cao, Sheng" userId="86757e30-c050-4056-83f8-50901720bc80" providerId="ADAL" clId="{444AC3FC-B36E-423E-95B5-30E4E946A028}" dt="2023-04-14T04:39:39.451" v="2502" actId="962"/>
        <pc:sldMkLst>
          <pc:docMk/>
          <pc:sldMk cId="3218819987" sldId="860"/>
        </pc:sldMkLst>
        <pc:spChg chg="del">
          <ac:chgData name="Cao, Sheng" userId="86757e30-c050-4056-83f8-50901720bc80" providerId="ADAL" clId="{444AC3FC-B36E-423E-95B5-30E4E946A028}" dt="2023-04-11T22:31:23.105" v="146" actId="478"/>
          <ac:spMkLst>
            <pc:docMk/>
            <pc:sldMk cId="3218819987" sldId="860"/>
            <ac:spMk id="17"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21"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25" creationId="{67DE7231-CF4A-4189-AE55-7BFB05A90E4A}"/>
          </ac:spMkLst>
        </pc:spChg>
        <pc:spChg chg="mod">
          <ac:chgData name="Cao, Sheng" userId="86757e30-c050-4056-83f8-50901720bc80" providerId="ADAL" clId="{444AC3FC-B36E-423E-95B5-30E4E946A028}" dt="2023-04-11T22:31:20.458" v="145" actId="1076"/>
          <ac:spMkLst>
            <pc:docMk/>
            <pc:sldMk cId="3218819987" sldId="860"/>
            <ac:spMk id="37"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38"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54" creationId="{5F12FCC4-2C92-4156-B0A9-0AF993151B1B}"/>
          </ac:spMkLst>
        </pc:spChg>
        <pc:spChg chg="mod">
          <ac:chgData name="Cao, Sheng" userId="86757e30-c050-4056-83f8-50901720bc80" providerId="ADAL" clId="{444AC3FC-B36E-423E-95B5-30E4E946A028}" dt="2023-04-11T22:31:20.458" v="145" actId="1076"/>
          <ac:spMkLst>
            <pc:docMk/>
            <pc:sldMk cId="3218819987" sldId="860"/>
            <ac:spMk id="128002"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128003"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128004"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128005" creationId="{00000000-0000-0000-0000-000000000000}"/>
          </ac:spMkLst>
        </pc:spChg>
        <pc:spChg chg="mod">
          <ac:chgData name="Cao, Sheng" userId="86757e30-c050-4056-83f8-50901720bc80" providerId="ADAL" clId="{444AC3FC-B36E-423E-95B5-30E4E946A028}" dt="2023-04-11T22:31:20.458" v="145" actId="1076"/>
          <ac:spMkLst>
            <pc:docMk/>
            <pc:sldMk cId="3218819987" sldId="860"/>
            <ac:spMk id="128006" creationId="{00000000-0000-0000-0000-000000000000}"/>
          </ac:spMkLst>
        </pc:spChg>
        <pc:spChg chg="mod">
          <ac:chgData name="Cao, Sheng" userId="86757e30-c050-4056-83f8-50901720bc80" providerId="ADAL" clId="{444AC3FC-B36E-423E-95B5-30E4E946A028}" dt="2023-04-14T04:35:43.851" v="2500" actId="962"/>
          <ac:spMkLst>
            <pc:docMk/>
            <pc:sldMk cId="3218819987" sldId="860"/>
            <ac:spMk id="128017" creationId="{00000000-0000-0000-0000-000000000000}"/>
          </ac:spMkLst>
        </pc:spChg>
        <pc:spChg chg="mod">
          <ac:chgData name="Cao, Sheng" userId="86757e30-c050-4056-83f8-50901720bc80" providerId="ADAL" clId="{444AC3FC-B36E-423E-95B5-30E4E946A028}" dt="2023-04-14T04:35:40.131" v="2496" actId="962"/>
          <ac:spMkLst>
            <pc:docMk/>
            <pc:sldMk cId="3218819987" sldId="860"/>
            <ac:spMk id="202763" creationId="{00000000-0000-0000-0000-000000000000}"/>
          </ac:spMkLst>
        </pc:spChg>
        <pc:grpChg chg="add mod">
          <ac:chgData name="Cao, Sheng" userId="86757e30-c050-4056-83f8-50901720bc80" providerId="ADAL" clId="{444AC3FC-B36E-423E-95B5-30E4E946A028}" dt="2023-04-14T04:39:39.451" v="2502" actId="962"/>
          <ac:grpSpMkLst>
            <pc:docMk/>
            <pc:sldMk cId="3218819987" sldId="860"/>
            <ac:grpSpMk id="2" creationId="{87F1FADF-83BE-AAFB-8E58-0C1A6BC6E90E}"/>
          </ac:grpSpMkLst>
        </pc:grpChg>
        <pc:cxnChg chg="mod">
          <ac:chgData name="Cao, Sheng" userId="86757e30-c050-4056-83f8-50901720bc80" providerId="ADAL" clId="{444AC3FC-B36E-423E-95B5-30E4E946A028}" dt="2023-04-11T22:31:20.458" v="145" actId="1076"/>
          <ac:cxnSpMkLst>
            <pc:docMk/>
            <pc:sldMk cId="3218819987" sldId="860"/>
            <ac:cxnSpMk id="128007" creationId="{00000000-0000-0000-0000-000000000000}"/>
          </ac:cxnSpMkLst>
        </pc:cxnChg>
        <pc:cxnChg chg="mod">
          <ac:chgData name="Cao, Sheng" userId="86757e30-c050-4056-83f8-50901720bc80" providerId="ADAL" clId="{444AC3FC-B36E-423E-95B5-30E4E946A028}" dt="2023-04-11T22:31:20.458" v="145" actId="1076"/>
          <ac:cxnSpMkLst>
            <pc:docMk/>
            <pc:sldMk cId="3218819987" sldId="860"/>
            <ac:cxnSpMk id="128008" creationId="{00000000-0000-0000-0000-000000000000}"/>
          </ac:cxnSpMkLst>
        </pc:cxnChg>
        <pc:cxnChg chg="mod">
          <ac:chgData name="Cao, Sheng" userId="86757e30-c050-4056-83f8-50901720bc80" providerId="ADAL" clId="{444AC3FC-B36E-423E-95B5-30E4E946A028}" dt="2023-04-11T22:31:20.458" v="145" actId="1076"/>
          <ac:cxnSpMkLst>
            <pc:docMk/>
            <pc:sldMk cId="3218819987" sldId="860"/>
            <ac:cxnSpMk id="128009" creationId="{00000000-0000-0000-0000-000000000000}"/>
          </ac:cxnSpMkLst>
        </pc:cxnChg>
        <pc:cxnChg chg="mod">
          <ac:chgData name="Cao, Sheng" userId="86757e30-c050-4056-83f8-50901720bc80" providerId="ADAL" clId="{444AC3FC-B36E-423E-95B5-30E4E946A028}" dt="2023-04-11T22:31:20.458" v="145" actId="1076"/>
          <ac:cxnSpMkLst>
            <pc:docMk/>
            <pc:sldMk cId="3218819987" sldId="860"/>
            <ac:cxnSpMk id="128010" creationId="{00000000-0000-0000-0000-000000000000}"/>
          </ac:cxnSpMkLst>
        </pc:cxnChg>
        <pc:cxnChg chg="mod">
          <ac:chgData name="Cao, Sheng" userId="86757e30-c050-4056-83f8-50901720bc80" providerId="ADAL" clId="{444AC3FC-B36E-423E-95B5-30E4E946A028}" dt="2023-04-11T22:31:20.458" v="145" actId="1076"/>
          <ac:cxnSpMkLst>
            <pc:docMk/>
            <pc:sldMk cId="3218819987" sldId="860"/>
            <ac:cxnSpMk id="202752" creationId="{70B64853-F84D-46DF-97C6-06AC0C088594}"/>
          </ac:cxnSpMkLst>
        </pc:cxnChg>
      </pc:sldChg>
      <pc:sldChg chg="delSp modSp mod">
        <pc:chgData name="Cao, Sheng" userId="86757e30-c050-4056-83f8-50901720bc80" providerId="ADAL" clId="{444AC3FC-B36E-423E-95B5-30E4E946A028}" dt="2023-04-14T04:49:43.828" v="2584" actId="962"/>
        <pc:sldMkLst>
          <pc:docMk/>
          <pc:sldMk cId="2058598786" sldId="870"/>
        </pc:sldMkLst>
        <pc:spChg chg="del">
          <ac:chgData name="Cao, Sheng" userId="86757e30-c050-4056-83f8-50901720bc80" providerId="ADAL" clId="{444AC3FC-B36E-423E-95B5-30E4E946A028}" dt="2023-04-11T22:33:08.847" v="170" actId="478"/>
          <ac:spMkLst>
            <pc:docMk/>
            <pc:sldMk cId="2058598786" sldId="870"/>
            <ac:spMk id="6" creationId="{00000000-0000-0000-0000-000000000000}"/>
          </ac:spMkLst>
        </pc:spChg>
        <pc:spChg chg="mod">
          <ac:chgData name="Cao, Sheng" userId="86757e30-c050-4056-83f8-50901720bc80" providerId="ADAL" clId="{444AC3FC-B36E-423E-95B5-30E4E946A028}" dt="2023-04-14T04:49:35.211" v="2576" actId="962"/>
          <ac:spMkLst>
            <pc:docMk/>
            <pc:sldMk cId="2058598786" sldId="870"/>
            <ac:spMk id="30722" creationId="{00000000-0000-0000-0000-000000000000}"/>
          </ac:spMkLst>
        </pc:spChg>
        <pc:spChg chg="mod">
          <ac:chgData name="Cao, Sheng" userId="86757e30-c050-4056-83f8-50901720bc80" providerId="ADAL" clId="{444AC3FC-B36E-423E-95B5-30E4E946A028}" dt="2023-04-14T04:49:43.828" v="2584" actId="962"/>
          <ac:spMkLst>
            <pc:docMk/>
            <pc:sldMk cId="2058598786" sldId="870"/>
            <ac:spMk id="131078" creationId="{00000000-0000-0000-0000-000000000000}"/>
          </ac:spMkLst>
        </pc:spChg>
        <pc:spChg chg="mod">
          <ac:chgData name="Cao, Sheng" userId="86757e30-c050-4056-83f8-50901720bc80" providerId="ADAL" clId="{444AC3FC-B36E-423E-95B5-30E4E946A028}" dt="2023-04-14T04:49:39.167" v="2580" actId="962"/>
          <ac:spMkLst>
            <pc:docMk/>
            <pc:sldMk cId="2058598786" sldId="870"/>
            <ac:spMk id="210947" creationId="{00000000-0000-0000-0000-000000000000}"/>
          </ac:spMkLst>
        </pc:spChg>
      </pc:sldChg>
      <pc:sldChg chg="modSp mod">
        <pc:chgData name="Cao, Sheng" userId="86757e30-c050-4056-83f8-50901720bc80" providerId="ADAL" clId="{444AC3FC-B36E-423E-95B5-30E4E946A028}" dt="2023-04-14T03:04:09.004" v="834" actId="962"/>
        <pc:sldMkLst>
          <pc:docMk/>
          <pc:sldMk cId="2523111380" sldId="1054"/>
        </pc:sldMkLst>
        <pc:spChg chg="mod">
          <ac:chgData name="Cao, Sheng" userId="86757e30-c050-4056-83f8-50901720bc80" providerId="ADAL" clId="{444AC3FC-B36E-423E-95B5-30E4E946A028}" dt="2023-04-14T02:52:44.357" v="764" actId="962"/>
          <ac:spMkLst>
            <pc:docMk/>
            <pc:sldMk cId="2523111380" sldId="1054"/>
            <ac:spMk id="3" creationId="{AAF23279-E8B1-4737-B0E8-68D20D4BD5AC}"/>
          </ac:spMkLst>
        </pc:spChg>
        <pc:spChg chg="mod">
          <ac:chgData name="Cao, Sheng" userId="86757e30-c050-4056-83f8-50901720bc80" providerId="ADAL" clId="{444AC3FC-B36E-423E-95B5-30E4E946A028}" dt="2023-04-14T03:04:09.004" v="834" actId="962"/>
          <ac:spMkLst>
            <pc:docMk/>
            <pc:sldMk cId="2523111380" sldId="1054"/>
            <ac:spMk id="4" creationId="{6B287E07-637B-4520-AB92-AED1CF8CD357}"/>
          </ac:spMkLst>
        </pc:spChg>
        <pc:spChg chg="mod">
          <ac:chgData name="Cao, Sheng" userId="86757e30-c050-4056-83f8-50901720bc80" providerId="ADAL" clId="{444AC3FC-B36E-423E-95B5-30E4E946A028}" dt="2023-04-14T03:00:54.882" v="802" actId="962"/>
          <ac:spMkLst>
            <pc:docMk/>
            <pc:sldMk cId="2523111380" sldId="1054"/>
            <ac:spMk id="7" creationId="{0AD750CF-DFCF-4ECF-AE10-871977F01D8E}"/>
          </ac:spMkLst>
        </pc:spChg>
      </pc:sldChg>
      <pc:sldChg chg="modSp mod">
        <pc:chgData name="Cao, Sheng" userId="86757e30-c050-4056-83f8-50901720bc80" providerId="ADAL" clId="{444AC3FC-B36E-423E-95B5-30E4E946A028}" dt="2023-04-14T02:47:05.565" v="724" actId="962"/>
        <pc:sldMkLst>
          <pc:docMk/>
          <pc:sldMk cId="2690174841" sldId="1263"/>
        </pc:sldMkLst>
        <pc:spChg chg="mod">
          <ac:chgData name="Cao, Sheng" userId="86757e30-c050-4056-83f8-50901720bc80" providerId="ADAL" clId="{444AC3FC-B36E-423E-95B5-30E4E946A028}" dt="2023-04-14T02:31:03.643" v="448" actId="962"/>
          <ac:spMkLst>
            <pc:docMk/>
            <pc:sldMk cId="2690174841" sldId="1263"/>
            <ac:spMk id="2" creationId="{290ED35D-7DB6-A41D-19DA-166B0579A4DA}"/>
          </ac:spMkLst>
        </pc:spChg>
        <pc:spChg chg="mod">
          <ac:chgData name="Cao, Sheng" userId="86757e30-c050-4056-83f8-50901720bc80" providerId="ADAL" clId="{444AC3FC-B36E-423E-95B5-30E4E946A028}" dt="2023-04-14T02:31:08.801" v="454" actId="962"/>
          <ac:spMkLst>
            <pc:docMk/>
            <pc:sldMk cId="2690174841" sldId="1263"/>
            <ac:spMk id="4" creationId="{CB887033-6B9E-41D2-9846-860E74A832A3}"/>
          </ac:spMkLst>
        </pc:spChg>
        <pc:spChg chg="mod">
          <ac:chgData name="Cao, Sheng" userId="86757e30-c050-4056-83f8-50901720bc80" providerId="ADAL" clId="{444AC3FC-B36E-423E-95B5-30E4E946A028}" dt="2023-04-11T22:16:30.337" v="28" actId="13244"/>
          <ac:spMkLst>
            <pc:docMk/>
            <pc:sldMk cId="2690174841" sldId="1263"/>
            <ac:spMk id="15" creationId="{97FA6F26-5C72-4F06-A001-B643E75F47F9}"/>
          </ac:spMkLst>
        </pc:spChg>
        <pc:grpChg chg="mod">
          <ac:chgData name="Cao, Sheng" userId="86757e30-c050-4056-83f8-50901720bc80" providerId="ADAL" clId="{444AC3FC-B36E-423E-95B5-30E4E946A028}" dt="2023-04-14T02:47:05.565" v="724" actId="962"/>
          <ac:grpSpMkLst>
            <pc:docMk/>
            <pc:sldMk cId="2690174841" sldId="1263"/>
            <ac:grpSpMk id="3" creationId="{B92D96FD-8875-65BC-C5EE-D4340B757FFE}"/>
          </ac:grpSpMkLst>
        </pc:grpChg>
        <pc:graphicFrameChg chg="mod">
          <ac:chgData name="Cao, Sheng" userId="86757e30-c050-4056-83f8-50901720bc80" providerId="ADAL" clId="{444AC3FC-B36E-423E-95B5-30E4E946A028}" dt="2023-04-14T02:45:39.260" v="704" actId="962"/>
          <ac:graphicFrameMkLst>
            <pc:docMk/>
            <pc:sldMk cId="2690174841" sldId="1263"/>
            <ac:graphicFrameMk id="16" creationId="{AEDC3E6F-A59A-419B-9257-157D0BCD3513}"/>
          </ac:graphicFrameMkLst>
        </pc:graphicFrameChg>
      </pc:sldChg>
      <pc:sldChg chg="addSp modSp mod">
        <pc:chgData name="Cao, Sheng" userId="86757e30-c050-4056-83f8-50901720bc80" providerId="ADAL" clId="{444AC3FC-B36E-423E-95B5-30E4E946A028}" dt="2023-04-14T03:56:32.180" v="2126" actId="962"/>
        <pc:sldMkLst>
          <pc:docMk/>
          <pc:sldMk cId="1694473423" sldId="1264"/>
        </pc:sldMkLst>
        <pc:spChg chg="mod">
          <ac:chgData name="Cao, Sheng" userId="86757e30-c050-4056-83f8-50901720bc80" providerId="ADAL" clId="{444AC3FC-B36E-423E-95B5-30E4E946A028}" dt="2023-04-11T22:26:04.461" v="97" actId="13244"/>
          <ac:spMkLst>
            <pc:docMk/>
            <pc:sldMk cId="1694473423" sldId="1264"/>
            <ac:spMk id="4" creationId="{E690AD35-D6F2-4604-AD0F-521D716725F9}"/>
          </ac:spMkLst>
        </pc:spChg>
        <pc:spChg chg="mod">
          <ac:chgData name="Cao, Sheng" userId="86757e30-c050-4056-83f8-50901720bc80" providerId="ADAL" clId="{444AC3FC-B36E-423E-95B5-30E4E946A028}" dt="2023-04-11T22:26:18.414" v="98" actId="164"/>
          <ac:spMkLst>
            <pc:docMk/>
            <pc:sldMk cId="1694473423" sldId="1264"/>
            <ac:spMk id="5" creationId="{8B1EAC92-D741-437E-8AB0-9EBF100D57C4}"/>
          </ac:spMkLst>
        </pc:spChg>
        <pc:spChg chg="mod">
          <ac:chgData name="Cao, Sheng" userId="86757e30-c050-4056-83f8-50901720bc80" providerId="ADAL" clId="{444AC3FC-B36E-423E-95B5-30E4E946A028}" dt="2023-04-11T22:26:18.414" v="98" actId="164"/>
          <ac:spMkLst>
            <pc:docMk/>
            <pc:sldMk cId="1694473423" sldId="1264"/>
            <ac:spMk id="6" creationId="{2410670B-B75C-417C-B215-41C428363158}"/>
          </ac:spMkLst>
        </pc:spChg>
        <pc:spChg chg="mod">
          <ac:chgData name="Cao, Sheng" userId="86757e30-c050-4056-83f8-50901720bc80" providerId="ADAL" clId="{444AC3FC-B36E-423E-95B5-30E4E946A028}" dt="2023-04-11T22:26:18.414" v="98" actId="164"/>
          <ac:spMkLst>
            <pc:docMk/>
            <pc:sldMk cId="1694473423" sldId="1264"/>
            <ac:spMk id="7" creationId="{22B45385-919A-4E11-81EF-F281F57CBC88}"/>
          </ac:spMkLst>
        </pc:spChg>
        <pc:spChg chg="mod">
          <ac:chgData name="Cao, Sheng" userId="86757e30-c050-4056-83f8-50901720bc80" providerId="ADAL" clId="{444AC3FC-B36E-423E-95B5-30E4E946A028}" dt="2023-04-11T22:26:18.414" v="98" actId="164"/>
          <ac:spMkLst>
            <pc:docMk/>
            <pc:sldMk cId="1694473423" sldId="1264"/>
            <ac:spMk id="9" creationId="{9C53F616-0737-4EDC-AE73-31226D35B06B}"/>
          </ac:spMkLst>
        </pc:spChg>
        <pc:spChg chg="mod">
          <ac:chgData name="Cao, Sheng" userId="86757e30-c050-4056-83f8-50901720bc80" providerId="ADAL" clId="{444AC3FC-B36E-423E-95B5-30E4E946A028}" dt="2023-04-14T03:52:37.277" v="1966" actId="962"/>
          <ac:spMkLst>
            <pc:docMk/>
            <pc:sldMk cId="1694473423" sldId="1264"/>
            <ac:spMk id="97284" creationId="{00000000-0000-0000-0000-000000000000}"/>
          </ac:spMkLst>
        </pc:spChg>
        <pc:grpChg chg="add mod">
          <ac:chgData name="Cao, Sheng" userId="86757e30-c050-4056-83f8-50901720bc80" providerId="ADAL" clId="{444AC3FC-B36E-423E-95B5-30E4E946A028}" dt="2023-04-14T03:56:32.180" v="2126" actId="962"/>
          <ac:grpSpMkLst>
            <pc:docMk/>
            <pc:sldMk cId="1694473423" sldId="1264"/>
            <ac:grpSpMk id="2" creationId="{2A037685-BA34-668B-89C0-01967B1EF1B3}"/>
          </ac:grpSpMkLst>
        </pc:grpChg>
        <pc:graphicFrameChg chg="mod">
          <ac:chgData name="Cao, Sheng" userId="86757e30-c050-4056-83f8-50901720bc80" providerId="ADAL" clId="{444AC3FC-B36E-423E-95B5-30E4E946A028}" dt="2023-04-14T03:52:48.270" v="1970" actId="962"/>
          <ac:graphicFrameMkLst>
            <pc:docMk/>
            <pc:sldMk cId="1694473423" sldId="1264"/>
            <ac:graphicFrameMk id="8" creationId="{F020AD3B-3877-4E08-A9D7-1DC340E579E2}"/>
          </ac:graphicFrameMkLst>
        </pc:graphicFrameChg>
      </pc:sldChg>
      <pc:sldChg chg="modSp mod">
        <pc:chgData name="Cao, Sheng" userId="86757e30-c050-4056-83f8-50901720bc80" providerId="ADAL" clId="{444AC3FC-B36E-423E-95B5-30E4E946A028}" dt="2023-04-14T02:21:44.222" v="318" actId="962"/>
        <pc:sldMkLst>
          <pc:docMk/>
          <pc:sldMk cId="539552027" sldId="1268"/>
        </pc:sldMkLst>
        <pc:spChg chg="mod">
          <ac:chgData name="Cao, Sheng" userId="86757e30-c050-4056-83f8-50901720bc80" providerId="ADAL" clId="{444AC3FC-B36E-423E-95B5-30E4E946A028}" dt="2023-04-11T22:15:13.805" v="17" actId="13244"/>
          <ac:spMkLst>
            <pc:docMk/>
            <pc:sldMk cId="539552027" sldId="1268"/>
            <ac:spMk id="2" creationId="{DE2E6C44-FC9A-4320-BFC6-7EE8FBC591C7}"/>
          </ac:spMkLst>
        </pc:spChg>
        <pc:spChg chg="mod">
          <ac:chgData name="Cao, Sheng" userId="86757e30-c050-4056-83f8-50901720bc80" providerId="ADAL" clId="{444AC3FC-B36E-423E-95B5-30E4E946A028}" dt="2023-04-14T02:21:32.352" v="302" actId="962"/>
          <ac:spMkLst>
            <pc:docMk/>
            <pc:sldMk cId="539552027" sldId="1268"/>
            <ac:spMk id="4" creationId="{2AAAC7AD-1502-46C0-B47F-0DFBD9CF6960}"/>
          </ac:spMkLst>
        </pc:spChg>
        <pc:spChg chg="mod">
          <ac:chgData name="Cao, Sheng" userId="86757e30-c050-4056-83f8-50901720bc80" providerId="ADAL" clId="{444AC3FC-B36E-423E-95B5-30E4E946A028}" dt="2023-04-14T02:21:44.222" v="318" actId="962"/>
          <ac:spMkLst>
            <pc:docMk/>
            <pc:sldMk cId="539552027" sldId="1268"/>
            <ac:spMk id="5" creationId="{70608293-DF14-4521-925C-A28F53E32FED}"/>
          </ac:spMkLst>
        </pc:spChg>
      </pc:sldChg>
      <pc:sldChg chg="modSp mod">
        <pc:chgData name="Cao, Sheng" userId="86757e30-c050-4056-83f8-50901720bc80" providerId="ADAL" clId="{444AC3FC-B36E-423E-95B5-30E4E946A028}" dt="2023-04-14T02:25:03.296" v="350" actId="962"/>
        <pc:sldMkLst>
          <pc:docMk/>
          <pc:sldMk cId="4102925072" sldId="1283"/>
        </pc:sldMkLst>
        <pc:spChg chg="mod">
          <ac:chgData name="Cao, Sheng" userId="86757e30-c050-4056-83f8-50901720bc80" providerId="ADAL" clId="{444AC3FC-B36E-423E-95B5-30E4E946A028}" dt="2023-04-14T02:21:50.062" v="320" actId="962"/>
          <ac:spMkLst>
            <pc:docMk/>
            <pc:sldMk cId="4102925072" sldId="1283"/>
            <ac:spMk id="4" creationId="{2AAAC7AD-1502-46C0-B47F-0DFBD9CF6960}"/>
          </ac:spMkLst>
        </pc:spChg>
        <pc:spChg chg="mod">
          <ac:chgData name="Cao, Sheng" userId="86757e30-c050-4056-83f8-50901720bc80" providerId="ADAL" clId="{444AC3FC-B36E-423E-95B5-30E4E946A028}" dt="2023-04-14T02:22:02.470" v="346" actId="962"/>
          <ac:spMkLst>
            <pc:docMk/>
            <pc:sldMk cId="4102925072" sldId="1283"/>
            <ac:spMk id="5" creationId="{70608293-DF14-4521-925C-A28F53E32FED}"/>
          </ac:spMkLst>
        </pc:spChg>
        <pc:picChg chg="mod">
          <ac:chgData name="Cao, Sheng" userId="86757e30-c050-4056-83f8-50901720bc80" providerId="ADAL" clId="{444AC3FC-B36E-423E-95B5-30E4E946A028}" dt="2023-04-14T02:25:03.296" v="350" actId="962"/>
          <ac:picMkLst>
            <pc:docMk/>
            <pc:sldMk cId="4102925072" sldId="1283"/>
            <ac:picMk id="9" creationId="{57072575-9C34-4E47-8D7A-648666B823F0}"/>
          </ac:picMkLst>
        </pc:picChg>
      </pc:sldChg>
      <pc:sldChg chg="modSp mod">
        <pc:chgData name="Cao, Sheng" userId="86757e30-c050-4056-83f8-50901720bc80" providerId="ADAL" clId="{444AC3FC-B36E-423E-95B5-30E4E946A028}" dt="2023-04-14T02:25:19.834" v="360" actId="962"/>
        <pc:sldMkLst>
          <pc:docMk/>
          <pc:sldMk cId="3260329883" sldId="1284"/>
        </pc:sldMkLst>
        <pc:spChg chg="mod">
          <ac:chgData name="Cao, Sheng" userId="86757e30-c050-4056-83f8-50901720bc80" providerId="ADAL" clId="{444AC3FC-B36E-423E-95B5-30E4E946A028}" dt="2023-04-14T02:25:19.834" v="360" actId="962"/>
          <ac:spMkLst>
            <pc:docMk/>
            <pc:sldMk cId="3260329883" sldId="1284"/>
            <ac:spMk id="2" creationId="{E981BF4E-579F-46AE-9B08-B1ED021CEDF1}"/>
          </ac:spMkLst>
        </pc:spChg>
      </pc:sldChg>
      <pc:sldChg chg="modSp mod">
        <pc:chgData name="Cao, Sheng" userId="86757e30-c050-4056-83f8-50901720bc80" providerId="ADAL" clId="{444AC3FC-B36E-423E-95B5-30E4E946A028}" dt="2023-04-14T04:56:49.860" v="2855" actId="962"/>
        <pc:sldMkLst>
          <pc:docMk/>
          <pc:sldMk cId="151896300" sldId="1291"/>
        </pc:sldMkLst>
        <pc:spChg chg="mod">
          <ac:chgData name="Cao, Sheng" userId="86757e30-c050-4056-83f8-50901720bc80" providerId="ADAL" clId="{444AC3FC-B36E-423E-95B5-30E4E946A028}" dt="2023-04-14T04:56:49.860" v="2855" actId="962"/>
          <ac:spMkLst>
            <pc:docMk/>
            <pc:sldMk cId="151896300" sldId="1291"/>
            <ac:spMk id="2" creationId="{E981BF4E-579F-46AE-9B08-B1ED021CEDF1}"/>
          </ac:spMkLst>
        </pc:spChg>
      </pc:sldChg>
      <pc:sldChg chg="modSp mod">
        <pc:chgData name="Cao, Sheng" userId="86757e30-c050-4056-83f8-50901720bc80" providerId="ADAL" clId="{444AC3FC-B36E-423E-95B5-30E4E946A028}" dt="2023-04-14T04:57:29.472" v="2909" actId="962"/>
        <pc:sldMkLst>
          <pc:docMk/>
          <pc:sldMk cId="3250546048" sldId="1318"/>
        </pc:sldMkLst>
        <pc:spChg chg="mod">
          <ac:chgData name="Cao, Sheng" userId="86757e30-c050-4056-83f8-50901720bc80" providerId="ADAL" clId="{444AC3FC-B36E-423E-95B5-30E4E946A028}" dt="2023-04-11T22:35:00.786" v="199" actId="13244"/>
          <ac:spMkLst>
            <pc:docMk/>
            <pc:sldMk cId="3250546048" sldId="1318"/>
            <ac:spMk id="2" creationId="{C731B885-2FDF-4680-BBA6-705BD14FABDE}"/>
          </ac:spMkLst>
        </pc:spChg>
        <pc:spChg chg="mod">
          <ac:chgData name="Cao, Sheng" userId="86757e30-c050-4056-83f8-50901720bc80" providerId="ADAL" clId="{444AC3FC-B36E-423E-95B5-30E4E946A028}" dt="2023-04-14T04:57:29.472" v="2909" actId="962"/>
          <ac:spMkLst>
            <pc:docMk/>
            <pc:sldMk cId="3250546048" sldId="1318"/>
            <ac:spMk id="3" creationId="{899D53A3-0873-4795-B6D8-E299669A3614}"/>
          </ac:spMkLst>
        </pc:spChg>
        <pc:spChg chg="mod">
          <ac:chgData name="Cao, Sheng" userId="86757e30-c050-4056-83f8-50901720bc80" providerId="ADAL" clId="{444AC3FC-B36E-423E-95B5-30E4E946A028}" dt="2023-04-14T04:56:53.432" v="2857" actId="962"/>
          <ac:spMkLst>
            <pc:docMk/>
            <pc:sldMk cId="3250546048" sldId="1318"/>
            <ac:spMk id="4" creationId="{AA5A2B27-8A8B-43EF-AF60-BD11A6E41202}"/>
          </ac:spMkLst>
        </pc:spChg>
      </pc:sldChg>
      <pc:sldChg chg="modSp mod">
        <pc:chgData name="Cao, Sheng" userId="86757e30-c050-4056-83f8-50901720bc80" providerId="ADAL" clId="{444AC3FC-B36E-423E-95B5-30E4E946A028}" dt="2023-04-14T04:57:50.487" v="2931" actId="962"/>
        <pc:sldMkLst>
          <pc:docMk/>
          <pc:sldMk cId="3079581256" sldId="1319"/>
        </pc:sldMkLst>
        <pc:spChg chg="mod">
          <ac:chgData name="Cao, Sheng" userId="86757e30-c050-4056-83f8-50901720bc80" providerId="ADAL" clId="{444AC3FC-B36E-423E-95B5-30E4E946A028}" dt="2023-04-11T22:35:54.637" v="220" actId="13244"/>
          <ac:spMkLst>
            <pc:docMk/>
            <pc:sldMk cId="3079581256" sldId="1319"/>
            <ac:spMk id="2" creationId="{94B9A0DD-CA6E-4DC1-88BB-070C049E178A}"/>
          </ac:spMkLst>
        </pc:spChg>
        <pc:spChg chg="mod">
          <ac:chgData name="Cao, Sheng" userId="86757e30-c050-4056-83f8-50901720bc80" providerId="ADAL" clId="{444AC3FC-B36E-423E-95B5-30E4E946A028}" dt="2023-04-14T04:57:50.487" v="2931" actId="962"/>
          <ac:spMkLst>
            <pc:docMk/>
            <pc:sldMk cId="3079581256" sldId="1319"/>
            <ac:spMk id="3" creationId="{7F6E15F0-E5D0-4DAB-BE03-C526799FF2CE}"/>
          </ac:spMkLst>
        </pc:spChg>
        <pc:spChg chg="mod">
          <ac:chgData name="Cao, Sheng" userId="86757e30-c050-4056-83f8-50901720bc80" providerId="ADAL" clId="{444AC3FC-B36E-423E-95B5-30E4E946A028}" dt="2023-04-14T04:57:48.041" v="2927" actId="962"/>
          <ac:spMkLst>
            <pc:docMk/>
            <pc:sldMk cId="3079581256" sldId="1319"/>
            <ac:spMk id="4" creationId="{E83B329D-07C9-4DBC-BD95-259AD363AFC3}"/>
          </ac:spMkLst>
        </pc:spChg>
      </pc:sldChg>
      <pc:sldChg chg="modSp mod">
        <pc:chgData name="Cao, Sheng" userId="86757e30-c050-4056-83f8-50901720bc80" providerId="ADAL" clId="{444AC3FC-B36E-423E-95B5-30E4E946A028}" dt="2023-04-14T04:57:54.263" v="2933" actId="962"/>
        <pc:sldMkLst>
          <pc:docMk/>
          <pc:sldMk cId="2304197145" sldId="1328"/>
        </pc:sldMkLst>
        <pc:spChg chg="mod">
          <ac:chgData name="Cao, Sheng" userId="86757e30-c050-4056-83f8-50901720bc80" providerId="ADAL" clId="{444AC3FC-B36E-423E-95B5-30E4E946A028}" dt="2023-04-11T22:36:02.846" v="223" actId="13244"/>
          <ac:spMkLst>
            <pc:docMk/>
            <pc:sldMk cId="2304197145" sldId="1328"/>
            <ac:spMk id="2" creationId="{35F1D46B-7090-4297-989E-93AEB9B67FEF}"/>
          </ac:spMkLst>
        </pc:spChg>
        <pc:spChg chg="mod">
          <ac:chgData name="Cao, Sheng" userId="86757e30-c050-4056-83f8-50901720bc80" providerId="ADAL" clId="{444AC3FC-B36E-423E-95B5-30E4E946A028}" dt="2023-04-14T04:57:54.263" v="2933" actId="962"/>
          <ac:spMkLst>
            <pc:docMk/>
            <pc:sldMk cId="2304197145" sldId="1328"/>
            <ac:spMk id="4" creationId="{F869EF2C-2DE0-4B25-8521-BC9A0F34AF68}"/>
          </ac:spMkLst>
        </pc:spChg>
      </pc:sldChg>
      <pc:sldChg chg="modSp mod">
        <pc:chgData name="Cao, Sheng" userId="86757e30-c050-4056-83f8-50901720bc80" providerId="ADAL" clId="{444AC3FC-B36E-423E-95B5-30E4E946A028}" dt="2023-04-14T03:08:31.256" v="842" actId="962"/>
        <pc:sldMkLst>
          <pc:docMk/>
          <pc:sldMk cId="2910041041" sldId="1392"/>
        </pc:sldMkLst>
        <pc:spChg chg="mod">
          <ac:chgData name="Cao, Sheng" userId="86757e30-c050-4056-83f8-50901720bc80" providerId="ADAL" clId="{444AC3FC-B36E-423E-95B5-30E4E946A028}" dt="2023-04-14T03:08:31.256" v="842" actId="962"/>
          <ac:spMkLst>
            <pc:docMk/>
            <pc:sldMk cId="2910041041" sldId="1392"/>
            <ac:spMk id="2" creationId="{E981BF4E-579F-46AE-9B08-B1ED021CEDF1}"/>
          </ac:spMkLst>
        </pc:spChg>
      </pc:sldChg>
      <pc:sldChg chg="modSp mod">
        <pc:chgData name="Cao, Sheng" userId="86757e30-c050-4056-83f8-50901720bc80" providerId="ADAL" clId="{444AC3FC-B36E-423E-95B5-30E4E946A028}" dt="2023-04-14T04:10:38.877" v="2228" actId="962"/>
        <pc:sldMkLst>
          <pc:docMk/>
          <pc:sldMk cId="668478267" sldId="1398"/>
        </pc:sldMkLst>
        <pc:spChg chg="mod">
          <ac:chgData name="Cao, Sheng" userId="86757e30-c050-4056-83f8-50901720bc80" providerId="ADAL" clId="{444AC3FC-B36E-423E-95B5-30E4E946A028}" dt="2023-04-14T04:10:38.877" v="2228" actId="962"/>
          <ac:spMkLst>
            <pc:docMk/>
            <pc:sldMk cId="668478267" sldId="1398"/>
            <ac:spMk id="2" creationId="{E981BF4E-579F-46AE-9B08-B1ED021CEDF1}"/>
          </ac:spMkLst>
        </pc:spChg>
      </pc:sldChg>
      <pc:sldChg chg="modSp mod">
        <pc:chgData name="Cao, Sheng" userId="86757e30-c050-4056-83f8-50901720bc80" providerId="ADAL" clId="{444AC3FC-B36E-423E-95B5-30E4E946A028}" dt="2023-04-17T20:05:01.281" v="2947" actId="1076"/>
        <pc:sldMkLst>
          <pc:docMk/>
          <pc:sldMk cId="2186050854" sldId="1490"/>
        </pc:sldMkLst>
        <pc:spChg chg="mod">
          <ac:chgData name="Cao, Sheng" userId="86757e30-c050-4056-83f8-50901720bc80" providerId="ADAL" clId="{444AC3FC-B36E-423E-95B5-30E4E946A028}" dt="2023-04-11T22:25:21.541" v="92" actId="13244"/>
          <ac:spMkLst>
            <pc:docMk/>
            <pc:sldMk cId="2186050854" sldId="1490"/>
            <ac:spMk id="2" creationId="{2C030F62-850D-4BC7-8B51-754A5ED03D47}"/>
          </ac:spMkLst>
        </pc:spChg>
        <pc:spChg chg="mod">
          <ac:chgData name="Cao, Sheng" userId="86757e30-c050-4056-83f8-50901720bc80" providerId="ADAL" clId="{444AC3FC-B36E-423E-95B5-30E4E946A028}" dt="2023-04-14T03:47:22.421" v="1905" actId="962"/>
          <ac:spMkLst>
            <pc:docMk/>
            <pc:sldMk cId="2186050854" sldId="1490"/>
            <ac:spMk id="3" creationId="{006EB099-43C5-4435-A51E-0633165B495F}"/>
          </ac:spMkLst>
        </pc:spChg>
        <pc:spChg chg="mod">
          <ac:chgData name="Cao, Sheng" userId="86757e30-c050-4056-83f8-50901720bc80" providerId="ADAL" clId="{444AC3FC-B36E-423E-95B5-30E4E946A028}" dt="2023-04-14T03:47:58.281" v="1947" actId="962"/>
          <ac:spMkLst>
            <pc:docMk/>
            <pc:sldMk cId="2186050854" sldId="1490"/>
            <ac:spMk id="4" creationId="{487EC1C2-EFAF-4AD6-847F-E1605933C7A4}"/>
          </ac:spMkLst>
        </pc:spChg>
        <pc:picChg chg="mod">
          <ac:chgData name="Cao, Sheng" userId="86757e30-c050-4056-83f8-50901720bc80" providerId="ADAL" clId="{444AC3FC-B36E-423E-95B5-30E4E946A028}" dt="2023-04-17T20:05:01.281" v="2947" actId="1076"/>
          <ac:picMkLst>
            <pc:docMk/>
            <pc:sldMk cId="2186050854" sldId="1490"/>
            <ac:picMk id="8" creationId="{0B5CD503-D22F-4ECA-8519-6160BD7A0426}"/>
          </ac:picMkLst>
        </pc:picChg>
      </pc:sldChg>
      <pc:sldChg chg="addSp modSp mod">
        <pc:chgData name="Cao, Sheng" userId="86757e30-c050-4056-83f8-50901720bc80" providerId="ADAL" clId="{444AC3FC-B36E-423E-95B5-30E4E946A028}" dt="2023-04-14T03:52:33.477" v="1964" actId="962"/>
        <pc:sldMkLst>
          <pc:docMk/>
          <pc:sldMk cId="4105275756" sldId="1491"/>
        </pc:sldMkLst>
        <pc:spChg chg="mod">
          <ac:chgData name="Cao, Sheng" userId="86757e30-c050-4056-83f8-50901720bc80" providerId="ADAL" clId="{444AC3FC-B36E-423E-95B5-30E4E946A028}" dt="2023-04-11T22:25:28.857" v="93" actId="13244"/>
          <ac:spMkLst>
            <pc:docMk/>
            <pc:sldMk cId="4105275756" sldId="1491"/>
            <ac:spMk id="2" creationId="{2C030F62-850D-4BC7-8B51-754A5ED03D47}"/>
          </ac:spMkLst>
        </pc:spChg>
        <pc:spChg chg="mod">
          <ac:chgData name="Cao, Sheng" userId="86757e30-c050-4056-83f8-50901720bc80" providerId="ADAL" clId="{444AC3FC-B36E-423E-95B5-30E4E946A028}" dt="2023-04-14T03:48:09.940" v="1952" actId="962"/>
          <ac:spMkLst>
            <pc:docMk/>
            <pc:sldMk cId="4105275756" sldId="1491"/>
            <ac:spMk id="3" creationId="{006EB099-43C5-4435-A51E-0633165B495F}"/>
          </ac:spMkLst>
        </pc:spChg>
        <pc:spChg chg="mod">
          <ac:chgData name="Cao, Sheng" userId="86757e30-c050-4056-83f8-50901720bc80" providerId="ADAL" clId="{444AC3FC-B36E-423E-95B5-30E4E946A028}" dt="2023-04-14T03:48:23.865" v="1962" actId="962"/>
          <ac:spMkLst>
            <pc:docMk/>
            <pc:sldMk cId="4105275756" sldId="1491"/>
            <ac:spMk id="4" creationId="{487EC1C2-EFAF-4AD6-847F-E1605933C7A4}"/>
          </ac:spMkLst>
        </pc:spChg>
        <pc:spChg chg="mod">
          <ac:chgData name="Cao, Sheng" userId="86757e30-c050-4056-83f8-50901720bc80" providerId="ADAL" clId="{444AC3FC-B36E-423E-95B5-30E4E946A028}" dt="2023-04-11T22:25:55.080" v="96" actId="1076"/>
          <ac:spMkLst>
            <pc:docMk/>
            <pc:sldMk cId="4105275756" sldId="1491"/>
            <ac:spMk id="5" creationId="{901B6EE5-A4CF-4864-BC1D-F029E027342D}"/>
          </ac:spMkLst>
        </pc:spChg>
        <pc:spChg chg="mod">
          <ac:chgData name="Cao, Sheng" userId="86757e30-c050-4056-83f8-50901720bc80" providerId="ADAL" clId="{444AC3FC-B36E-423E-95B5-30E4E946A028}" dt="2023-04-11T22:25:55.080" v="96" actId="1076"/>
          <ac:spMkLst>
            <pc:docMk/>
            <pc:sldMk cId="4105275756" sldId="1491"/>
            <ac:spMk id="9" creationId="{DE3D0D4C-91CC-4593-980A-F3C8A78BBED3}"/>
          </ac:spMkLst>
        </pc:spChg>
        <pc:grpChg chg="add mod">
          <ac:chgData name="Cao, Sheng" userId="86757e30-c050-4056-83f8-50901720bc80" providerId="ADAL" clId="{444AC3FC-B36E-423E-95B5-30E4E946A028}" dt="2023-04-14T03:52:33.477" v="1964" actId="962"/>
          <ac:grpSpMkLst>
            <pc:docMk/>
            <pc:sldMk cId="4105275756" sldId="1491"/>
            <ac:grpSpMk id="6" creationId="{A92DCAEA-DDBA-5123-C886-F633957B20B5}"/>
          </ac:grpSpMkLst>
        </pc:grpChg>
        <pc:graphicFrameChg chg="mod">
          <ac:chgData name="Cao, Sheng" userId="86757e30-c050-4056-83f8-50901720bc80" providerId="ADAL" clId="{444AC3FC-B36E-423E-95B5-30E4E946A028}" dt="2023-04-11T22:25:55.080" v="96" actId="1076"/>
          <ac:graphicFrameMkLst>
            <pc:docMk/>
            <pc:sldMk cId="4105275756" sldId="1491"/>
            <ac:graphicFrameMk id="8" creationId="{62C6E999-F735-4075-B235-4787AE08D26D}"/>
          </ac:graphicFrameMkLst>
        </pc:graphicFrameChg>
      </pc:sldChg>
      <pc:sldChg chg="modSp mod">
        <pc:chgData name="Cao, Sheng" userId="86757e30-c050-4056-83f8-50901720bc80" providerId="ADAL" clId="{444AC3FC-B36E-423E-95B5-30E4E946A028}" dt="2023-04-14T03:11:15.094" v="874" actId="962"/>
        <pc:sldMkLst>
          <pc:docMk/>
          <pc:sldMk cId="3373560724" sldId="1499"/>
        </pc:sldMkLst>
        <pc:spChg chg="mod">
          <ac:chgData name="Cao, Sheng" userId="86757e30-c050-4056-83f8-50901720bc80" providerId="ADAL" clId="{444AC3FC-B36E-423E-95B5-30E4E946A028}" dt="2023-04-11T22:17:36.550" v="41" actId="13244"/>
          <ac:spMkLst>
            <pc:docMk/>
            <pc:sldMk cId="3373560724" sldId="1499"/>
            <ac:spMk id="2" creationId="{019DF661-32D9-43B2-A684-DBE091475566}"/>
          </ac:spMkLst>
        </pc:spChg>
        <pc:spChg chg="mod">
          <ac:chgData name="Cao, Sheng" userId="86757e30-c050-4056-83f8-50901720bc80" providerId="ADAL" clId="{444AC3FC-B36E-423E-95B5-30E4E946A028}" dt="2023-04-14T03:10:46.173" v="844" actId="962"/>
          <ac:spMkLst>
            <pc:docMk/>
            <pc:sldMk cId="3373560724" sldId="1499"/>
            <ac:spMk id="3" creationId="{989E6DA8-25FB-47C9-BB60-93EEDBD8A5BB}"/>
          </ac:spMkLst>
        </pc:spChg>
        <pc:spChg chg="mod">
          <ac:chgData name="Cao, Sheng" userId="86757e30-c050-4056-83f8-50901720bc80" providerId="ADAL" clId="{444AC3FC-B36E-423E-95B5-30E4E946A028}" dt="2023-04-14T03:10:53.350" v="848" actId="962"/>
          <ac:spMkLst>
            <pc:docMk/>
            <pc:sldMk cId="3373560724" sldId="1499"/>
            <ac:spMk id="4" creationId="{2380C9A5-6B11-429B-ADBD-D76388CC46C2}"/>
          </ac:spMkLst>
        </pc:spChg>
        <pc:spChg chg="mod">
          <ac:chgData name="Cao, Sheng" userId="86757e30-c050-4056-83f8-50901720bc80" providerId="ADAL" clId="{444AC3FC-B36E-423E-95B5-30E4E946A028}" dt="2023-04-14T03:11:11.941" v="873" actId="962"/>
          <ac:spMkLst>
            <pc:docMk/>
            <pc:sldMk cId="3373560724" sldId="1499"/>
            <ac:spMk id="7" creationId="{EB056581-A2EF-427D-9B54-80BD33CE8517}"/>
          </ac:spMkLst>
        </pc:spChg>
        <pc:picChg chg="mod">
          <ac:chgData name="Cao, Sheng" userId="86757e30-c050-4056-83f8-50901720bc80" providerId="ADAL" clId="{444AC3FC-B36E-423E-95B5-30E4E946A028}" dt="2023-04-14T03:11:15.094" v="874" actId="962"/>
          <ac:picMkLst>
            <pc:docMk/>
            <pc:sldMk cId="3373560724" sldId="1499"/>
            <ac:picMk id="5" creationId="{74B88632-3014-490F-B495-A0A1E404BFF2}"/>
          </ac:picMkLst>
        </pc:picChg>
      </pc:sldChg>
      <pc:sldChg chg="modSp mod">
        <pc:chgData name="Cao, Sheng" userId="86757e30-c050-4056-83f8-50901720bc80" providerId="ADAL" clId="{444AC3FC-B36E-423E-95B5-30E4E946A028}" dt="2023-04-14T03:24:41.190" v="943" actId="962"/>
        <pc:sldMkLst>
          <pc:docMk/>
          <pc:sldMk cId="2527268336" sldId="1500"/>
        </pc:sldMkLst>
        <pc:spChg chg="mod">
          <ac:chgData name="Cao, Sheng" userId="86757e30-c050-4056-83f8-50901720bc80" providerId="ADAL" clId="{444AC3FC-B36E-423E-95B5-30E4E946A028}" dt="2023-04-11T22:18:02.204" v="48" actId="13244"/>
          <ac:spMkLst>
            <pc:docMk/>
            <pc:sldMk cId="2527268336" sldId="1500"/>
            <ac:spMk id="2" creationId="{14A12058-D264-4931-921A-9A9C53D241D8}"/>
          </ac:spMkLst>
        </pc:spChg>
        <pc:spChg chg="mod">
          <ac:chgData name="Cao, Sheng" userId="86757e30-c050-4056-83f8-50901720bc80" providerId="ADAL" clId="{444AC3FC-B36E-423E-95B5-30E4E946A028}" dt="2023-04-14T03:24:12.730" v="904" actId="962"/>
          <ac:spMkLst>
            <pc:docMk/>
            <pc:sldMk cId="2527268336" sldId="1500"/>
            <ac:spMk id="3" creationId="{1123D56A-EE8D-4F50-969F-1C2F84A67ABD}"/>
          </ac:spMkLst>
        </pc:spChg>
        <pc:spChg chg="mod">
          <ac:chgData name="Cao, Sheng" userId="86757e30-c050-4056-83f8-50901720bc80" providerId="ADAL" clId="{444AC3FC-B36E-423E-95B5-30E4E946A028}" dt="2023-04-14T03:24:38.694" v="942" actId="962"/>
          <ac:spMkLst>
            <pc:docMk/>
            <pc:sldMk cId="2527268336" sldId="1500"/>
            <ac:spMk id="4" creationId="{06091C17-841F-47D1-A3C8-885A08A25950}"/>
          </ac:spMkLst>
        </pc:spChg>
        <pc:picChg chg="mod">
          <ac:chgData name="Cao, Sheng" userId="86757e30-c050-4056-83f8-50901720bc80" providerId="ADAL" clId="{444AC3FC-B36E-423E-95B5-30E4E946A028}" dt="2023-04-14T03:24:41.190" v="943" actId="962"/>
          <ac:picMkLst>
            <pc:docMk/>
            <pc:sldMk cId="2527268336" sldId="1500"/>
            <ac:picMk id="5" creationId="{BDFC685F-3EDB-4831-813B-9F9B2B54475A}"/>
          </ac:picMkLst>
        </pc:picChg>
      </pc:sldChg>
      <pc:sldChg chg="modSp mod">
        <pc:chgData name="Cao, Sheng" userId="86757e30-c050-4056-83f8-50901720bc80" providerId="ADAL" clId="{444AC3FC-B36E-423E-95B5-30E4E946A028}" dt="2023-04-14T05:00:06.667" v="2941" actId="962"/>
        <pc:sldMkLst>
          <pc:docMk/>
          <pc:sldMk cId="633556711" sldId="1501"/>
        </pc:sldMkLst>
        <pc:spChg chg="mod">
          <ac:chgData name="Cao, Sheng" userId="86757e30-c050-4056-83f8-50901720bc80" providerId="ADAL" clId="{444AC3FC-B36E-423E-95B5-30E4E946A028}" dt="2023-04-11T22:20:54.943" v="63" actId="13244"/>
          <ac:spMkLst>
            <pc:docMk/>
            <pc:sldMk cId="633556711" sldId="1501"/>
            <ac:spMk id="2" creationId="{F5F14226-40EF-40B5-964A-62515D2F1C85}"/>
          </ac:spMkLst>
        </pc:spChg>
        <pc:spChg chg="mod">
          <ac:chgData name="Cao, Sheng" userId="86757e30-c050-4056-83f8-50901720bc80" providerId="ADAL" clId="{444AC3FC-B36E-423E-95B5-30E4E946A028}" dt="2023-04-14T03:36:20.058" v="1212" actId="962"/>
          <ac:spMkLst>
            <pc:docMk/>
            <pc:sldMk cId="633556711" sldId="1501"/>
            <ac:spMk id="3" creationId="{C1C00A87-E214-40A3-BC67-39516C59D415}"/>
          </ac:spMkLst>
        </pc:spChg>
        <pc:spChg chg="mod">
          <ac:chgData name="Cao, Sheng" userId="86757e30-c050-4056-83f8-50901720bc80" providerId="ADAL" clId="{444AC3FC-B36E-423E-95B5-30E4E946A028}" dt="2023-04-14T03:36:24.652" v="1216" actId="962"/>
          <ac:spMkLst>
            <pc:docMk/>
            <pc:sldMk cId="633556711" sldId="1501"/>
            <ac:spMk id="7" creationId="{9F3A1D88-F158-4B25-AF72-724C2AB44745}"/>
          </ac:spMkLst>
        </pc:spChg>
        <pc:spChg chg="mod">
          <ac:chgData name="Cao, Sheng" userId="86757e30-c050-4056-83f8-50901720bc80" providerId="ADAL" clId="{444AC3FC-B36E-423E-95B5-30E4E946A028}" dt="2023-04-14T03:37:07.360" v="1274" actId="962"/>
          <ac:spMkLst>
            <pc:docMk/>
            <pc:sldMk cId="633556711" sldId="1501"/>
            <ac:spMk id="8" creationId="{DEB92C52-A780-401B-A32D-15F133806838}"/>
          </ac:spMkLst>
        </pc:spChg>
        <pc:spChg chg="mod">
          <ac:chgData name="Cao, Sheng" userId="86757e30-c050-4056-83f8-50901720bc80" providerId="ADAL" clId="{444AC3FC-B36E-423E-95B5-30E4E946A028}" dt="2023-04-14T03:37:11.554" v="1278" actId="962"/>
          <ac:spMkLst>
            <pc:docMk/>
            <pc:sldMk cId="633556711" sldId="1501"/>
            <ac:spMk id="9" creationId="{E1CEC6C2-C506-484F-8F6B-0DA8EFF5D81C}"/>
          </ac:spMkLst>
        </pc:spChg>
        <pc:spChg chg="mod">
          <ac:chgData name="Cao, Sheng" userId="86757e30-c050-4056-83f8-50901720bc80" providerId="ADAL" clId="{444AC3FC-B36E-423E-95B5-30E4E946A028}" dt="2023-04-14T03:38:08.507" v="1408" actId="962"/>
          <ac:spMkLst>
            <pc:docMk/>
            <pc:sldMk cId="633556711" sldId="1501"/>
            <ac:spMk id="10" creationId="{7BACADBC-E7C1-40BD-B125-5B53E2056AAC}"/>
          </ac:spMkLst>
        </pc:spChg>
        <pc:grpChg chg="mod">
          <ac:chgData name="Cao, Sheng" userId="86757e30-c050-4056-83f8-50901720bc80" providerId="ADAL" clId="{444AC3FC-B36E-423E-95B5-30E4E946A028}" dt="2023-04-14T04:59:56.700" v="2937" actId="962"/>
          <ac:grpSpMkLst>
            <pc:docMk/>
            <pc:sldMk cId="633556711" sldId="1501"/>
            <ac:grpSpMk id="11" creationId="{DC3F6FD3-BF93-4C66-B259-DD9CC62DB577}"/>
          </ac:grpSpMkLst>
        </pc:grpChg>
        <pc:grpChg chg="mod">
          <ac:chgData name="Cao, Sheng" userId="86757e30-c050-4056-83f8-50901720bc80" providerId="ADAL" clId="{444AC3FC-B36E-423E-95B5-30E4E946A028}" dt="2023-04-14T05:00:06.667" v="2941" actId="962"/>
          <ac:grpSpMkLst>
            <pc:docMk/>
            <pc:sldMk cId="633556711" sldId="1501"/>
            <ac:grpSpMk id="14" creationId="{679842B4-660C-4437-AB32-B8C778A3E320}"/>
          </ac:grpSpMkLst>
        </pc:grpChg>
        <pc:grpChg chg="mod">
          <ac:chgData name="Cao, Sheng" userId="86757e30-c050-4056-83f8-50901720bc80" providerId="ADAL" clId="{444AC3FC-B36E-423E-95B5-30E4E946A028}" dt="2023-04-14T05:00:02.419" v="2939" actId="962"/>
          <ac:grpSpMkLst>
            <pc:docMk/>
            <pc:sldMk cId="633556711" sldId="1501"/>
            <ac:grpSpMk id="17" creationId="{9BED289B-8685-42BE-8272-C2822E3E94B3}"/>
          </ac:grpSpMkLst>
        </pc:grpChg>
        <pc:graphicFrameChg chg="mod">
          <ac:chgData name="Cao, Sheng" userId="86757e30-c050-4056-83f8-50901720bc80" providerId="ADAL" clId="{444AC3FC-B36E-423E-95B5-30E4E946A028}" dt="2023-04-14T03:37:01.226" v="1270" actId="962"/>
          <ac:graphicFrameMkLst>
            <pc:docMk/>
            <pc:sldMk cId="633556711" sldId="1501"/>
            <ac:graphicFrameMk id="4" creationId="{E80502AD-BA22-42E8-BF2A-C0662751598B}"/>
          </ac:graphicFrameMkLst>
        </pc:graphicFrameChg>
        <pc:graphicFrameChg chg="mod">
          <ac:chgData name="Cao, Sheng" userId="86757e30-c050-4056-83f8-50901720bc80" providerId="ADAL" clId="{444AC3FC-B36E-423E-95B5-30E4E946A028}" dt="2023-04-14T03:37:58.865" v="1376" actId="962"/>
          <ac:graphicFrameMkLst>
            <pc:docMk/>
            <pc:sldMk cId="633556711" sldId="1501"/>
            <ac:graphicFrameMk id="5" creationId="{36DFEE00-1301-4C03-A9A0-A48CE0A8935B}"/>
          </ac:graphicFrameMkLst>
        </pc:graphicFrameChg>
      </pc:sldChg>
      <pc:sldChg chg="addSp modSp mod modAnim">
        <pc:chgData name="Cao, Sheng" userId="86757e30-c050-4056-83f8-50901720bc80" providerId="ADAL" clId="{444AC3FC-B36E-423E-95B5-30E4E946A028}" dt="2023-04-14T03:41:59.471" v="1689" actId="962"/>
        <pc:sldMkLst>
          <pc:docMk/>
          <pc:sldMk cId="4193647653" sldId="1502"/>
        </pc:sldMkLst>
        <pc:spChg chg="mod">
          <ac:chgData name="Cao, Sheng" userId="86757e30-c050-4056-83f8-50901720bc80" providerId="ADAL" clId="{444AC3FC-B36E-423E-95B5-30E4E946A028}" dt="2023-04-11T22:21:51.446" v="71" actId="13244"/>
          <ac:spMkLst>
            <pc:docMk/>
            <pc:sldMk cId="4193647653" sldId="1502"/>
            <ac:spMk id="2" creationId="{55B87ADB-22F5-4D69-9297-AC291806962F}"/>
          </ac:spMkLst>
        </pc:spChg>
        <pc:spChg chg="mod">
          <ac:chgData name="Cao, Sheng" userId="86757e30-c050-4056-83f8-50901720bc80" providerId="ADAL" clId="{444AC3FC-B36E-423E-95B5-30E4E946A028}" dt="2023-04-14T03:38:14.369" v="1410" actId="962"/>
          <ac:spMkLst>
            <pc:docMk/>
            <pc:sldMk cId="4193647653" sldId="1502"/>
            <ac:spMk id="3" creationId="{87EDBF8C-CDF7-42AB-8D51-96B3DDC340A1}"/>
          </ac:spMkLst>
        </pc:spChg>
        <pc:spChg chg="mod">
          <ac:chgData name="Cao, Sheng" userId="86757e30-c050-4056-83f8-50901720bc80" providerId="ADAL" clId="{444AC3FC-B36E-423E-95B5-30E4E946A028}" dt="2023-04-14T03:41:19.628" v="1627" actId="1076"/>
          <ac:spMkLst>
            <pc:docMk/>
            <pc:sldMk cId="4193647653" sldId="1502"/>
            <ac:spMk id="4" creationId="{5A56ED6D-BA4D-4CD3-B819-049BEA7FFEA6}"/>
          </ac:spMkLst>
        </pc:spChg>
        <pc:spChg chg="mod">
          <ac:chgData name="Cao, Sheng" userId="86757e30-c050-4056-83f8-50901720bc80" providerId="ADAL" clId="{444AC3FC-B36E-423E-95B5-30E4E946A028}" dt="2023-04-11T22:22:24.104" v="77" actId="1076"/>
          <ac:spMkLst>
            <pc:docMk/>
            <pc:sldMk cId="4193647653" sldId="1502"/>
            <ac:spMk id="7" creationId="{0D8E15D9-F94B-403E-B228-EF6C48DB1FE5}"/>
          </ac:spMkLst>
        </pc:spChg>
        <pc:spChg chg="mod">
          <ac:chgData name="Cao, Sheng" userId="86757e30-c050-4056-83f8-50901720bc80" providerId="ADAL" clId="{444AC3FC-B36E-423E-95B5-30E4E946A028}" dt="2023-04-11T22:22:24.104" v="77" actId="1076"/>
          <ac:spMkLst>
            <pc:docMk/>
            <pc:sldMk cId="4193647653" sldId="1502"/>
            <ac:spMk id="8" creationId="{BD2556C8-B229-4A4C-A0B7-A921FB51992E}"/>
          </ac:spMkLst>
        </pc:spChg>
        <pc:spChg chg="mod">
          <ac:chgData name="Cao, Sheng" userId="86757e30-c050-4056-83f8-50901720bc80" providerId="ADAL" clId="{444AC3FC-B36E-423E-95B5-30E4E946A028}" dt="2023-04-11T22:22:31.044" v="78" actId="164"/>
          <ac:spMkLst>
            <pc:docMk/>
            <pc:sldMk cId="4193647653" sldId="1502"/>
            <ac:spMk id="10" creationId="{89FBF163-6158-4B93-AE8D-9AF5C2942C51}"/>
          </ac:spMkLst>
        </pc:spChg>
        <pc:spChg chg="mod">
          <ac:chgData name="Cao, Sheng" userId="86757e30-c050-4056-83f8-50901720bc80" providerId="ADAL" clId="{444AC3FC-B36E-423E-95B5-30E4E946A028}" dt="2023-04-11T22:22:31.044" v="78" actId="164"/>
          <ac:spMkLst>
            <pc:docMk/>
            <pc:sldMk cId="4193647653" sldId="1502"/>
            <ac:spMk id="11" creationId="{ADF064DD-6E95-49D4-8CBB-A42E9D890D22}"/>
          </ac:spMkLst>
        </pc:spChg>
        <pc:spChg chg="mod">
          <ac:chgData name="Cao, Sheng" userId="86757e30-c050-4056-83f8-50901720bc80" providerId="ADAL" clId="{444AC3FC-B36E-423E-95B5-30E4E946A028}" dt="2023-04-11T22:22:31.044" v="78" actId="164"/>
          <ac:spMkLst>
            <pc:docMk/>
            <pc:sldMk cId="4193647653" sldId="1502"/>
            <ac:spMk id="13" creationId="{7BC0663D-F6B5-4897-94F3-EE951B5F6838}"/>
          </ac:spMkLst>
        </pc:spChg>
        <pc:spChg chg="mod">
          <ac:chgData name="Cao, Sheng" userId="86757e30-c050-4056-83f8-50901720bc80" providerId="ADAL" clId="{444AC3FC-B36E-423E-95B5-30E4E946A028}" dt="2023-04-11T22:22:31.044" v="78" actId="164"/>
          <ac:spMkLst>
            <pc:docMk/>
            <pc:sldMk cId="4193647653" sldId="1502"/>
            <ac:spMk id="14" creationId="{F306CEC0-FD0D-492E-999C-39D7E648F83F}"/>
          </ac:spMkLst>
        </pc:spChg>
        <pc:spChg chg="mod">
          <ac:chgData name="Cao, Sheng" userId="86757e30-c050-4056-83f8-50901720bc80" providerId="ADAL" clId="{444AC3FC-B36E-423E-95B5-30E4E946A028}" dt="2023-04-11T22:22:24.104" v="77" actId="1076"/>
          <ac:spMkLst>
            <pc:docMk/>
            <pc:sldMk cId="4193647653" sldId="1502"/>
            <ac:spMk id="15" creationId="{5B86B295-237D-4E92-8E43-947E94A56B85}"/>
          </ac:spMkLst>
        </pc:spChg>
        <pc:spChg chg="mod">
          <ac:chgData name="Cao, Sheng" userId="86757e30-c050-4056-83f8-50901720bc80" providerId="ADAL" clId="{444AC3FC-B36E-423E-95B5-30E4E946A028}" dt="2023-04-11T22:22:24.104" v="77" actId="1076"/>
          <ac:spMkLst>
            <pc:docMk/>
            <pc:sldMk cId="4193647653" sldId="1502"/>
            <ac:spMk id="16" creationId="{4E4A6753-30B9-4A2E-9925-8D1C956252DE}"/>
          </ac:spMkLst>
        </pc:spChg>
        <pc:spChg chg="mod">
          <ac:chgData name="Cao, Sheng" userId="86757e30-c050-4056-83f8-50901720bc80" providerId="ADAL" clId="{444AC3FC-B36E-423E-95B5-30E4E946A028}" dt="2023-04-11T22:22:24.104" v="77" actId="1076"/>
          <ac:spMkLst>
            <pc:docMk/>
            <pc:sldMk cId="4193647653" sldId="1502"/>
            <ac:spMk id="17" creationId="{7B33D230-3CDA-44FE-8455-70A20707198B}"/>
          </ac:spMkLst>
        </pc:spChg>
        <pc:spChg chg="mod">
          <ac:chgData name="Cao, Sheng" userId="86757e30-c050-4056-83f8-50901720bc80" providerId="ADAL" clId="{444AC3FC-B36E-423E-95B5-30E4E946A028}" dt="2023-04-11T22:22:24.104" v="77" actId="1076"/>
          <ac:spMkLst>
            <pc:docMk/>
            <pc:sldMk cId="4193647653" sldId="1502"/>
            <ac:spMk id="18" creationId="{A78FAED6-C1A6-4543-89E5-8915162C4BA1}"/>
          </ac:spMkLst>
        </pc:spChg>
        <pc:spChg chg="mod">
          <ac:chgData name="Cao, Sheng" userId="86757e30-c050-4056-83f8-50901720bc80" providerId="ADAL" clId="{444AC3FC-B36E-423E-95B5-30E4E946A028}" dt="2023-04-11T22:22:24.104" v="77" actId="1076"/>
          <ac:spMkLst>
            <pc:docMk/>
            <pc:sldMk cId="4193647653" sldId="1502"/>
            <ac:spMk id="19" creationId="{9C5E2825-59A6-4DCB-9D29-6F825DCBF153}"/>
          </ac:spMkLst>
        </pc:spChg>
        <pc:spChg chg="mod">
          <ac:chgData name="Cao, Sheng" userId="86757e30-c050-4056-83f8-50901720bc80" providerId="ADAL" clId="{444AC3FC-B36E-423E-95B5-30E4E946A028}" dt="2023-04-11T22:22:24.104" v="77" actId="1076"/>
          <ac:spMkLst>
            <pc:docMk/>
            <pc:sldMk cId="4193647653" sldId="1502"/>
            <ac:spMk id="20" creationId="{D83758FA-6E3A-4268-A405-436BBCFCB2A0}"/>
          </ac:spMkLst>
        </pc:spChg>
        <pc:spChg chg="mod">
          <ac:chgData name="Cao, Sheng" userId="86757e30-c050-4056-83f8-50901720bc80" providerId="ADAL" clId="{444AC3FC-B36E-423E-95B5-30E4E946A028}" dt="2023-04-11T22:22:24.104" v="77" actId="1076"/>
          <ac:spMkLst>
            <pc:docMk/>
            <pc:sldMk cId="4193647653" sldId="1502"/>
            <ac:spMk id="21" creationId="{B041E995-B185-476B-92B8-EC982E534A6C}"/>
          </ac:spMkLst>
        </pc:spChg>
        <pc:grpChg chg="add mod">
          <ac:chgData name="Cao, Sheng" userId="86757e30-c050-4056-83f8-50901720bc80" providerId="ADAL" clId="{444AC3FC-B36E-423E-95B5-30E4E946A028}" dt="2023-04-11T22:22:17.381" v="75" actId="164"/>
          <ac:grpSpMkLst>
            <pc:docMk/>
            <pc:sldMk cId="4193647653" sldId="1502"/>
            <ac:grpSpMk id="5" creationId="{88217CAD-2558-0483-2E42-186124ADB84A}"/>
          </ac:grpSpMkLst>
        </pc:grpChg>
        <pc:grpChg chg="add mod">
          <ac:chgData name="Cao, Sheng" userId="86757e30-c050-4056-83f8-50901720bc80" providerId="ADAL" clId="{444AC3FC-B36E-423E-95B5-30E4E946A028}" dt="2023-04-14T03:40:25.723" v="1568" actId="962"/>
          <ac:grpSpMkLst>
            <pc:docMk/>
            <pc:sldMk cId="4193647653" sldId="1502"/>
            <ac:grpSpMk id="6" creationId="{53B7E2F9-C3B6-1170-F4A1-4C103EAD925B}"/>
          </ac:grpSpMkLst>
        </pc:grpChg>
        <pc:grpChg chg="add mod">
          <ac:chgData name="Cao, Sheng" userId="86757e30-c050-4056-83f8-50901720bc80" providerId="ADAL" clId="{444AC3FC-B36E-423E-95B5-30E4E946A028}" dt="2023-04-14T03:41:59.471" v="1689" actId="962"/>
          <ac:grpSpMkLst>
            <pc:docMk/>
            <pc:sldMk cId="4193647653" sldId="1502"/>
            <ac:grpSpMk id="22" creationId="{58C6DAA6-731A-69DA-0FAC-C83720881795}"/>
          </ac:grpSpMkLst>
        </pc:grpChg>
        <pc:graphicFrameChg chg="mod">
          <ac:chgData name="Cao, Sheng" userId="86757e30-c050-4056-83f8-50901720bc80" providerId="ADAL" clId="{444AC3FC-B36E-423E-95B5-30E4E946A028}" dt="2023-04-11T22:22:31.044" v="78" actId="164"/>
          <ac:graphicFrameMkLst>
            <pc:docMk/>
            <pc:sldMk cId="4193647653" sldId="1502"/>
            <ac:graphicFrameMk id="9" creationId="{0879D8D3-09FE-4819-AD26-B6A0F166A72A}"/>
          </ac:graphicFrameMkLst>
        </pc:graphicFrameChg>
        <pc:graphicFrameChg chg="mod">
          <ac:chgData name="Cao, Sheng" userId="86757e30-c050-4056-83f8-50901720bc80" providerId="ADAL" clId="{444AC3FC-B36E-423E-95B5-30E4E946A028}" dt="2023-04-14T03:39:23.795" v="1446"/>
          <ac:graphicFrameMkLst>
            <pc:docMk/>
            <pc:sldMk cId="4193647653" sldId="1502"/>
            <ac:graphicFrameMk id="12" creationId="{46239933-FEA7-418C-986F-3D3819C25AC2}"/>
          </ac:graphicFrameMkLst>
        </pc:graphicFrameChg>
      </pc:sldChg>
      <pc:sldChg chg="modSp mod">
        <pc:chgData name="Cao, Sheng" userId="86757e30-c050-4056-83f8-50901720bc80" providerId="ADAL" clId="{444AC3FC-B36E-423E-95B5-30E4E946A028}" dt="2023-04-14T03:26:24.230" v="1184" actId="962"/>
        <pc:sldMkLst>
          <pc:docMk/>
          <pc:sldMk cId="410138013" sldId="1503"/>
        </pc:sldMkLst>
        <pc:spChg chg="mod">
          <ac:chgData name="Cao, Sheng" userId="86757e30-c050-4056-83f8-50901720bc80" providerId="ADAL" clId="{444AC3FC-B36E-423E-95B5-30E4E946A028}" dt="2023-04-11T22:18:11.593" v="53" actId="13244"/>
          <ac:spMkLst>
            <pc:docMk/>
            <pc:sldMk cId="410138013" sldId="1503"/>
            <ac:spMk id="2" creationId="{DEAD45B0-F449-451C-B3B9-B302C00D9A1C}"/>
          </ac:spMkLst>
        </pc:spChg>
        <pc:spChg chg="mod">
          <ac:chgData name="Cao, Sheng" userId="86757e30-c050-4056-83f8-50901720bc80" providerId="ADAL" clId="{444AC3FC-B36E-423E-95B5-30E4E946A028}" dt="2023-04-14T03:24:45.877" v="945" actId="962"/>
          <ac:spMkLst>
            <pc:docMk/>
            <pc:sldMk cId="410138013" sldId="1503"/>
            <ac:spMk id="3" creationId="{C6B94044-4CAD-4CFA-9BEE-C90A58C934CC}"/>
          </ac:spMkLst>
        </pc:spChg>
        <pc:spChg chg="mod">
          <ac:chgData name="Cao, Sheng" userId="86757e30-c050-4056-83f8-50901720bc80" providerId="ADAL" clId="{444AC3FC-B36E-423E-95B5-30E4E946A028}" dt="2023-04-14T03:24:50.610" v="947" actId="962"/>
          <ac:spMkLst>
            <pc:docMk/>
            <pc:sldMk cId="410138013" sldId="1503"/>
            <ac:spMk id="4" creationId="{00E16A82-69DE-4B85-BDB8-8A851632EB33}"/>
          </ac:spMkLst>
        </pc:spChg>
        <pc:graphicFrameChg chg="mod modGraphic">
          <ac:chgData name="Cao, Sheng" userId="86757e30-c050-4056-83f8-50901720bc80" providerId="ADAL" clId="{444AC3FC-B36E-423E-95B5-30E4E946A028}" dt="2023-04-14T03:26:24.230" v="1184" actId="962"/>
          <ac:graphicFrameMkLst>
            <pc:docMk/>
            <pc:sldMk cId="410138013" sldId="1503"/>
            <ac:graphicFrameMk id="5" creationId="{3FF26070-8BA0-46C1-B7F7-362AFC4DF67A}"/>
          </ac:graphicFrameMkLst>
        </pc:graphicFrameChg>
      </pc:sldChg>
      <pc:sldChg chg="addSp modSp mod modAnim">
        <pc:chgData name="Cao, Sheng" userId="86757e30-c050-4056-83f8-50901720bc80" providerId="ADAL" clId="{444AC3FC-B36E-423E-95B5-30E4E946A028}" dt="2023-04-17T20:04:33.189" v="2945" actId="1076"/>
        <pc:sldMkLst>
          <pc:docMk/>
          <pc:sldMk cId="4289263353" sldId="1504"/>
        </pc:sldMkLst>
        <pc:spChg chg="mod">
          <ac:chgData name="Cao, Sheng" userId="86757e30-c050-4056-83f8-50901720bc80" providerId="ADAL" clId="{444AC3FC-B36E-423E-95B5-30E4E946A028}" dt="2023-04-11T22:20:03.181" v="56" actId="13244"/>
          <ac:spMkLst>
            <pc:docMk/>
            <pc:sldMk cId="4289263353" sldId="1504"/>
            <ac:spMk id="2" creationId="{0F671CAF-357B-4BFD-9620-F72CABBFE76C}"/>
          </ac:spMkLst>
        </pc:spChg>
        <pc:spChg chg="mod">
          <ac:chgData name="Cao, Sheng" userId="86757e30-c050-4056-83f8-50901720bc80" providerId="ADAL" clId="{444AC3FC-B36E-423E-95B5-30E4E946A028}" dt="2023-04-14T03:29:26.033" v="1186" actId="962"/>
          <ac:spMkLst>
            <pc:docMk/>
            <pc:sldMk cId="4289263353" sldId="1504"/>
            <ac:spMk id="3" creationId="{27BCA7FC-38CE-49AB-8A81-167839F129E0}"/>
          </ac:spMkLst>
        </pc:spChg>
        <pc:spChg chg="mod">
          <ac:chgData name="Cao, Sheng" userId="86757e30-c050-4056-83f8-50901720bc80" providerId="ADAL" clId="{444AC3FC-B36E-423E-95B5-30E4E946A028}" dt="2023-04-11T22:20:31.041" v="58" actId="1076"/>
          <ac:spMkLst>
            <pc:docMk/>
            <pc:sldMk cId="4289263353" sldId="1504"/>
            <ac:spMk id="4" creationId="{9FDD6468-CD3E-4E3B-A3E9-938334933D1E}"/>
          </ac:spMkLst>
        </pc:spChg>
        <pc:spChg chg="mod">
          <ac:chgData name="Cao, Sheng" userId="86757e30-c050-4056-83f8-50901720bc80" providerId="ADAL" clId="{444AC3FC-B36E-423E-95B5-30E4E946A028}" dt="2023-04-11T22:20:31.041" v="58" actId="1076"/>
          <ac:spMkLst>
            <pc:docMk/>
            <pc:sldMk cId="4289263353" sldId="1504"/>
            <ac:spMk id="9" creationId="{E7894219-4220-4C1D-8B15-D4596F7E8668}"/>
          </ac:spMkLst>
        </pc:spChg>
        <pc:spChg chg="mod">
          <ac:chgData name="Cao, Sheng" userId="86757e30-c050-4056-83f8-50901720bc80" providerId="ADAL" clId="{444AC3FC-B36E-423E-95B5-30E4E946A028}" dt="2023-04-11T22:20:31.041" v="58" actId="1076"/>
          <ac:spMkLst>
            <pc:docMk/>
            <pc:sldMk cId="4289263353" sldId="1504"/>
            <ac:spMk id="10" creationId="{1FD081DB-FF99-48FA-86DC-C6996F8F7D8D}"/>
          </ac:spMkLst>
        </pc:spChg>
        <pc:spChg chg="mod">
          <ac:chgData name="Cao, Sheng" userId="86757e30-c050-4056-83f8-50901720bc80" providerId="ADAL" clId="{444AC3FC-B36E-423E-95B5-30E4E946A028}" dt="2023-04-11T22:20:31.041" v="58" actId="1076"/>
          <ac:spMkLst>
            <pc:docMk/>
            <pc:sldMk cId="4289263353" sldId="1504"/>
            <ac:spMk id="20" creationId="{B6587E1D-3992-4432-86E6-9A55BE133738}"/>
          </ac:spMkLst>
        </pc:spChg>
        <pc:spChg chg="mod">
          <ac:chgData name="Cao, Sheng" userId="86757e30-c050-4056-83f8-50901720bc80" providerId="ADAL" clId="{444AC3FC-B36E-423E-95B5-30E4E946A028}" dt="2023-04-11T22:20:31.041" v="58" actId="1076"/>
          <ac:spMkLst>
            <pc:docMk/>
            <pc:sldMk cId="4289263353" sldId="1504"/>
            <ac:spMk id="22" creationId="{B5CE7229-B27B-442F-BACF-B539E2E412F4}"/>
          </ac:spMkLst>
        </pc:spChg>
        <pc:spChg chg="mod">
          <ac:chgData name="Cao, Sheng" userId="86757e30-c050-4056-83f8-50901720bc80" providerId="ADAL" clId="{444AC3FC-B36E-423E-95B5-30E4E946A028}" dt="2023-04-11T22:20:31.041" v="58" actId="1076"/>
          <ac:spMkLst>
            <pc:docMk/>
            <pc:sldMk cId="4289263353" sldId="1504"/>
            <ac:spMk id="23" creationId="{144789A2-9BAC-4FA6-82F3-EFC2F8C225A9}"/>
          </ac:spMkLst>
        </pc:spChg>
        <pc:spChg chg="mod">
          <ac:chgData name="Cao, Sheng" userId="86757e30-c050-4056-83f8-50901720bc80" providerId="ADAL" clId="{444AC3FC-B36E-423E-95B5-30E4E946A028}" dt="2023-04-11T22:20:31.041" v="58" actId="1076"/>
          <ac:spMkLst>
            <pc:docMk/>
            <pc:sldMk cId="4289263353" sldId="1504"/>
            <ac:spMk id="26" creationId="{1F388615-5C0A-4D0A-AE70-38914AC6D482}"/>
          </ac:spMkLst>
        </pc:spChg>
        <pc:spChg chg="mod">
          <ac:chgData name="Cao, Sheng" userId="86757e30-c050-4056-83f8-50901720bc80" providerId="ADAL" clId="{444AC3FC-B36E-423E-95B5-30E4E946A028}" dt="2023-04-11T22:20:31.041" v="58" actId="1076"/>
          <ac:spMkLst>
            <pc:docMk/>
            <pc:sldMk cId="4289263353" sldId="1504"/>
            <ac:spMk id="29" creationId="{34BCDD2B-AC96-4BEE-8FD1-446A94E4E922}"/>
          </ac:spMkLst>
        </pc:spChg>
        <pc:spChg chg="mod">
          <ac:chgData name="Cao, Sheng" userId="86757e30-c050-4056-83f8-50901720bc80" providerId="ADAL" clId="{444AC3FC-B36E-423E-95B5-30E4E946A028}" dt="2023-04-11T22:20:31.041" v="58" actId="1076"/>
          <ac:spMkLst>
            <pc:docMk/>
            <pc:sldMk cId="4289263353" sldId="1504"/>
            <ac:spMk id="34" creationId="{79909E5E-9A37-40D1-8D84-AD1748F41C65}"/>
          </ac:spMkLst>
        </pc:spChg>
        <pc:grpChg chg="add mod">
          <ac:chgData name="Cao, Sheng" userId="86757e30-c050-4056-83f8-50901720bc80" providerId="ADAL" clId="{444AC3FC-B36E-423E-95B5-30E4E946A028}" dt="2023-04-17T20:04:33.189" v="2945" actId="1076"/>
          <ac:grpSpMkLst>
            <pc:docMk/>
            <pc:sldMk cId="4289263353" sldId="1504"/>
            <ac:grpSpMk id="5" creationId="{DFF6E88E-4336-7FBD-DBC6-C509F3CFB1A4}"/>
          </ac:grpSpMkLst>
        </pc:grpChg>
        <pc:graphicFrameChg chg="mod">
          <ac:chgData name="Cao, Sheng" userId="86757e30-c050-4056-83f8-50901720bc80" providerId="ADAL" clId="{444AC3FC-B36E-423E-95B5-30E4E946A028}" dt="2023-04-11T22:20:31.041" v="58" actId="1076"/>
          <ac:graphicFrameMkLst>
            <pc:docMk/>
            <pc:sldMk cId="4289263353" sldId="1504"/>
            <ac:graphicFrameMk id="19" creationId="{EEC21E1A-AF56-4542-A42E-1888F0DB8178}"/>
          </ac:graphicFrameMkLst>
        </pc:graphicFrameChg>
        <pc:cxnChg chg="mod">
          <ac:chgData name="Cao, Sheng" userId="86757e30-c050-4056-83f8-50901720bc80" providerId="ADAL" clId="{444AC3FC-B36E-423E-95B5-30E4E946A028}" dt="2023-04-11T22:20:31.041" v="58" actId="1076"/>
          <ac:cxnSpMkLst>
            <pc:docMk/>
            <pc:sldMk cId="4289263353" sldId="1504"/>
            <ac:cxnSpMk id="21" creationId="{66305C45-7043-473E-8852-71EB2B4A1787}"/>
          </ac:cxnSpMkLst>
        </pc:cxnChg>
        <pc:cxnChg chg="mod">
          <ac:chgData name="Cao, Sheng" userId="86757e30-c050-4056-83f8-50901720bc80" providerId="ADAL" clId="{444AC3FC-B36E-423E-95B5-30E4E946A028}" dt="2023-04-11T22:20:31.041" v="58" actId="1076"/>
          <ac:cxnSpMkLst>
            <pc:docMk/>
            <pc:sldMk cId="4289263353" sldId="1504"/>
            <ac:cxnSpMk id="24" creationId="{AB701EFB-7053-41A9-A0ED-BE4826B76E86}"/>
          </ac:cxnSpMkLst>
        </pc:cxnChg>
        <pc:cxnChg chg="mod">
          <ac:chgData name="Cao, Sheng" userId="86757e30-c050-4056-83f8-50901720bc80" providerId="ADAL" clId="{444AC3FC-B36E-423E-95B5-30E4E946A028}" dt="2023-04-11T22:20:31.041" v="58" actId="1076"/>
          <ac:cxnSpMkLst>
            <pc:docMk/>
            <pc:sldMk cId="4289263353" sldId="1504"/>
            <ac:cxnSpMk id="25" creationId="{D9D67BE1-0522-4B52-A28D-9AA0A6ED503F}"/>
          </ac:cxnSpMkLst>
        </pc:cxnChg>
        <pc:cxnChg chg="mod">
          <ac:chgData name="Cao, Sheng" userId="86757e30-c050-4056-83f8-50901720bc80" providerId="ADAL" clId="{444AC3FC-B36E-423E-95B5-30E4E946A028}" dt="2023-04-11T22:20:31.041" v="58" actId="1076"/>
          <ac:cxnSpMkLst>
            <pc:docMk/>
            <pc:sldMk cId="4289263353" sldId="1504"/>
            <ac:cxnSpMk id="27" creationId="{2E2A3FD7-F6A7-46DC-9621-6E2F222999DE}"/>
          </ac:cxnSpMkLst>
        </pc:cxnChg>
        <pc:cxnChg chg="mod">
          <ac:chgData name="Cao, Sheng" userId="86757e30-c050-4056-83f8-50901720bc80" providerId="ADAL" clId="{444AC3FC-B36E-423E-95B5-30E4E946A028}" dt="2023-04-11T22:20:31.041" v="58" actId="1076"/>
          <ac:cxnSpMkLst>
            <pc:docMk/>
            <pc:sldMk cId="4289263353" sldId="1504"/>
            <ac:cxnSpMk id="28" creationId="{FCF848B6-F376-41A4-BC96-F84EBAA8CD4D}"/>
          </ac:cxnSpMkLst>
        </pc:cxnChg>
        <pc:cxnChg chg="mod">
          <ac:chgData name="Cao, Sheng" userId="86757e30-c050-4056-83f8-50901720bc80" providerId="ADAL" clId="{444AC3FC-B36E-423E-95B5-30E4E946A028}" dt="2023-04-11T22:20:31.041" v="58" actId="1076"/>
          <ac:cxnSpMkLst>
            <pc:docMk/>
            <pc:sldMk cId="4289263353" sldId="1504"/>
            <ac:cxnSpMk id="30" creationId="{EB9E6D06-7A2C-4506-BAAB-013C07FAD35F}"/>
          </ac:cxnSpMkLst>
        </pc:cxnChg>
        <pc:cxnChg chg="mod">
          <ac:chgData name="Cao, Sheng" userId="86757e30-c050-4056-83f8-50901720bc80" providerId="ADAL" clId="{444AC3FC-B36E-423E-95B5-30E4E946A028}" dt="2023-04-11T22:20:31.041" v="58" actId="1076"/>
          <ac:cxnSpMkLst>
            <pc:docMk/>
            <pc:sldMk cId="4289263353" sldId="1504"/>
            <ac:cxnSpMk id="31" creationId="{A18048F1-689D-4E0B-9BC8-27DA32478CE2}"/>
          </ac:cxnSpMkLst>
        </pc:cxnChg>
      </pc:sldChg>
      <pc:sldChg chg="addSp modSp mod">
        <pc:chgData name="Cao, Sheng" userId="86757e30-c050-4056-83f8-50901720bc80" providerId="ADAL" clId="{444AC3FC-B36E-423E-95B5-30E4E946A028}" dt="2023-04-14T03:45:23.904" v="1701" actId="962"/>
        <pc:sldMkLst>
          <pc:docMk/>
          <pc:sldMk cId="2282728974" sldId="1505"/>
        </pc:sldMkLst>
        <pc:spChg chg="mod">
          <ac:chgData name="Cao, Sheng" userId="86757e30-c050-4056-83f8-50901720bc80" providerId="ADAL" clId="{444AC3FC-B36E-423E-95B5-30E4E946A028}" dt="2023-04-11T22:22:38.145" v="79" actId="13244"/>
          <ac:spMkLst>
            <pc:docMk/>
            <pc:sldMk cId="2282728974" sldId="1505"/>
            <ac:spMk id="2" creationId="{0D9BD546-D078-4E37-BFE4-A959CB0F728A}"/>
          </ac:spMkLst>
        </pc:spChg>
        <pc:spChg chg="mod">
          <ac:chgData name="Cao, Sheng" userId="86757e30-c050-4056-83f8-50901720bc80" providerId="ADAL" clId="{444AC3FC-B36E-423E-95B5-30E4E946A028}" dt="2023-04-14T03:42:13.418" v="1691" actId="962"/>
          <ac:spMkLst>
            <pc:docMk/>
            <pc:sldMk cId="2282728974" sldId="1505"/>
            <ac:spMk id="3" creationId="{A6E92411-142D-45CD-AB00-311E1B128DD9}"/>
          </ac:spMkLst>
        </pc:spChg>
        <pc:spChg chg="mod">
          <ac:chgData name="Cao, Sheng" userId="86757e30-c050-4056-83f8-50901720bc80" providerId="ADAL" clId="{444AC3FC-B36E-423E-95B5-30E4E946A028}" dt="2023-04-14T03:42:18.188" v="1693" actId="962"/>
          <ac:spMkLst>
            <pc:docMk/>
            <pc:sldMk cId="2282728974" sldId="1505"/>
            <ac:spMk id="4" creationId="{941DE6D8-FE5C-4087-AAAB-A2782F6A4914}"/>
          </ac:spMkLst>
        </pc:spChg>
        <pc:spChg chg="mod">
          <ac:chgData name="Cao, Sheng" userId="86757e30-c050-4056-83f8-50901720bc80" providerId="ADAL" clId="{444AC3FC-B36E-423E-95B5-30E4E946A028}" dt="2023-04-11T22:23:02.435" v="81" actId="1076"/>
          <ac:spMkLst>
            <pc:docMk/>
            <pc:sldMk cId="2282728974" sldId="1505"/>
            <ac:spMk id="5" creationId="{65E1EB68-6C63-470C-971A-C301B8592E9E}"/>
          </ac:spMkLst>
        </pc:spChg>
        <pc:spChg chg="mod">
          <ac:chgData name="Cao, Sheng" userId="86757e30-c050-4056-83f8-50901720bc80" providerId="ADAL" clId="{444AC3FC-B36E-423E-95B5-30E4E946A028}" dt="2023-04-11T22:23:02.435" v="81" actId="1076"/>
          <ac:spMkLst>
            <pc:docMk/>
            <pc:sldMk cId="2282728974" sldId="1505"/>
            <ac:spMk id="8" creationId="{F4A2783B-CDF6-4F5B-9E8C-1A438AC95338}"/>
          </ac:spMkLst>
        </pc:spChg>
        <pc:spChg chg="mod">
          <ac:chgData name="Cao, Sheng" userId="86757e30-c050-4056-83f8-50901720bc80" providerId="ADAL" clId="{444AC3FC-B36E-423E-95B5-30E4E946A028}" dt="2023-04-11T22:23:02.435" v="81" actId="1076"/>
          <ac:spMkLst>
            <pc:docMk/>
            <pc:sldMk cId="2282728974" sldId="1505"/>
            <ac:spMk id="15" creationId="{D733B666-CFFD-41AF-B172-F68BAA72D995}"/>
          </ac:spMkLst>
        </pc:spChg>
        <pc:grpChg chg="add mod">
          <ac:chgData name="Cao, Sheng" userId="86757e30-c050-4056-83f8-50901720bc80" providerId="ADAL" clId="{444AC3FC-B36E-423E-95B5-30E4E946A028}" dt="2023-04-14T03:45:23.904" v="1701" actId="962"/>
          <ac:grpSpMkLst>
            <pc:docMk/>
            <pc:sldMk cId="2282728974" sldId="1505"/>
            <ac:grpSpMk id="6" creationId="{926455E1-DE74-2524-F163-9F87ED60E01D}"/>
          </ac:grpSpMkLst>
        </pc:grpChg>
        <pc:picChg chg="mod">
          <ac:chgData name="Cao, Sheng" userId="86757e30-c050-4056-83f8-50901720bc80" providerId="ADAL" clId="{444AC3FC-B36E-423E-95B5-30E4E946A028}" dt="2023-04-11T22:23:02.435" v="81" actId="1076"/>
          <ac:picMkLst>
            <pc:docMk/>
            <pc:sldMk cId="2282728974" sldId="1505"/>
            <ac:picMk id="9" creationId="{57A67FD5-72B6-48C9-9037-661105208964}"/>
          </ac:picMkLst>
        </pc:picChg>
      </pc:sldChg>
      <pc:sldChg chg="modSp mod">
        <pc:chgData name="Cao, Sheng" userId="86757e30-c050-4056-83f8-50901720bc80" providerId="ADAL" clId="{444AC3FC-B36E-423E-95B5-30E4E946A028}" dt="2023-04-14T02:25:57.469" v="414" actId="962"/>
        <pc:sldMkLst>
          <pc:docMk/>
          <pc:sldMk cId="2129051875" sldId="1506"/>
        </pc:sldMkLst>
        <pc:spChg chg="mod">
          <ac:chgData name="Cao, Sheng" userId="86757e30-c050-4056-83f8-50901720bc80" providerId="ADAL" clId="{444AC3FC-B36E-423E-95B5-30E4E946A028}" dt="2023-04-11T22:15:44.204" v="22" actId="13244"/>
          <ac:spMkLst>
            <pc:docMk/>
            <pc:sldMk cId="2129051875" sldId="1506"/>
            <ac:spMk id="2" creationId="{FE91D769-F527-4A79-A75D-441F35A1DD93}"/>
          </ac:spMkLst>
        </pc:spChg>
        <pc:spChg chg="mod">
          <ac:chgData name="Cao, Sheng" userId="86757e30-c050-4056-83f8-50901720bc80" providerId="ADAL" clId="{444AC3FC-B36E-423E-95B5-30E4E946A028}" dt="2023-04-14T02:25:25.917" v="364" actId="962"/>
          <ac:spMkLst>
            <pc:docMk/>
            <pc:sldMk cId="2129051875" sldId="1506"/>
            <ac:spMk id="3" creationId="{FD6CF797-04D9-49A2-8BEE-87BEB86E0565}"/>
          </ac:spMkLst>
        </pc:spChg>
        <pc:spChg chg="mod">
          <ac:chgData name="Cao, Sheng" userId="86757e30-c050-4056-83f8-50901720bc80" providerId="ADAL" clId="{444AC3FC-B36E-423E-95B5-30E4E946A028}" dt="2023-04-14T02:25:57.469" v="414" actId="962"/>
          <ac:spMkLst>
            <pc:docMk/>
            <pc:sldMk cId="2129051875" sldId="1506"/>
            <ac:spMk id="4" creationId="{C0BA2A8D-6E48-4810-A7E0-9E6FFB3BC51D}"/>
          </ac:spMkLst>
        </pc:spChg>
      </pc:sldChg>
      <pc:sldChg chg="modSp mod">
        <pc:chgData name="Cao, Sheng" userId="86757e30-c050-4056-83f8-50901720bc80" providerId="ADAL" clId="{444AC3FC-B36E-423E-95B5-30E4E946A028}" dt="2023-04-14T04:12:02.083" v="2316" actId="962"/>
        <pc:sldMkLst>
          <pc:docMk/>
          <pc:sldMk cId="3695710838" sldId="1508"/>
        </pc:sldMkLst>
        <pc:spChg chg="mod">
          <ac:chgData name="Cao, Sheng" userId="86757e30-c050-4056-83f8-50901720bc80" providerId="ADAL" clId="{444AC3FC-B36E-423E-95B5-30E4E946A028}" dt="2023-04-11T22:27:27.660" v="114" actId="13244"/>
          <ac:spMkLst>
            <pc:docMk/>
            <pc:sldMk cId="3695710838" sldId="1508"/>
            <ac:spMk id="2" creationId="{B55DAD0A-EBA7-424A-B95F-38ACF798C0FC}"/>
          </ac:spMkLst>
        </pc:spChg>
        <pc:spChg chg="mod">
          <ac:chgData name="Cao, Sheng" userId="86757e30-c050-4056-83f8-50901720bc80" providerId="ADAL" clId="{444AC3FC-B36E-423E-95B5-30E4E946A028}" dt="2023-04-14T04:11:45.757" v="2290" actId="962"/>
          <ac:spMkLst>
            <pc:docMk/>
            <pc:sldMk cId="3695710838" sldId="1508"/>
            <ac:spMk id="3" creationId="{B9EF3682-03B7-4D8D-A152-7B72ED608777}"/>
          </ac:spMkLst>
        </pc:spChg>
        <pc:spChg chg="mod">
          <ac:chgData name="Cao, Sheng" userId="86757e30-c050-4056-83f8-50901720bc80" providerId="ADAL" clId="{444AC3FC-B36E-423E-95B5-30E4E946A028}" dt="2023-04-14T04:12:02.083" v="2316" actId="962"/>
          <ac:spMkLst>
            <pc:docMk/>
            <pc:sldMk cId="3695710838" sldId="1508"/>
            <ac:spMk id="4" creationId="{1139FB4D-1425-4932-8046-738F33B8E52A}"/>
          </ac:spMkLst>
        </pc:spChg>
      </pc:sldChg>
      <pc:sldChg chg="modSp mod">
        <pc:chgData name="Cao, Sheng" userId="86757e30-c050-4056-83f8-50901720bc80" providerId="ADAL" clId="{444AC3FC-B36E-423E-95B5-30E4E946A028}" dt="2023-04-14T04:15:12.693" v="2380" actId="962"/>
        <pc:sldMkLst>
          <pc:docMk/>
          <pc:sldMk cId="237603116" sldId="1510"/>
        </pc:sldMkLst>
        <pc:spChg chg="mod">
          <ac:chgData name="Cao, Sheng" userId="86757e30-c050-4056-83f8-50901720bc80" providerId="ADAL" clId="{444AC3FC-B36E-423E-95B5-30E4E946A028}" dt="2023-04-11T22:27:39.518" v="119" actId="13244"/>
          <ac:spMkLst>
            <pc:docMk/>
            <pc:sldMk cId="237603116" sldId="1510"/>
            <ac:spMk id="2" creationId="{ABD628BE-2C4B-4F6C-8732-228DAA4D8816}"/>
          </ac:spMkLst>
        </pc:spChg>
        <pc:spChg chg="mod">
          <ac:chgData name="Cao, Sheng" userId="86757e30-c050-4056-83f8-50901720bc80" providerId="ADAL" clId="{444AC3FC-B36E-423E-95B5-30E4E946A028}" dt="2023-04-14T04:12:10.101" v="2318" actId="962"/>
          <ac:spMkLst>
            <pc:docMk/>
            <pc:sldMk cId="237603116" sldId="1510"/>
            <ac:spMk id="3" creationId="{5E9A837A-17ED-4D12-BA76-1EB5A26A867A}"/>
          </ac:spMkLst>
        </pc:spChg>
        <pc:spChg chg="mod">
          <ac:chgData name="Cao, Sheng" userId="86757e30-c050-4056-83f8-50901720bc80" providerId="ADAL" clId="{444AC3FC-B36E-423E-95B5-30E4E946A028}" dt="2023-04-14T04:12:50.253" v="2356" actId="962"/>
          <ac:spMkLst>
            <pc:docMk/>
            <pc:sldMk cId="237603116" sldId="1510"/>
            <ac:spMk id="4" creationId="{21632588-93C3-44CA-9B8D-824E92AECDAD}"/>
          </ac:spMkLst>
        </pc:spChg>
        <pc:spChg chg="mod">
          <ac:chgData name="Cao, Sheng" userId="86757e30-c050-4056-83f8-50901720bc80" providerId="ADAL" clId="{444AC3FC-B36E-423E-95B5-30E4E946A028}" dt="2023-04-14T04:14:07.409" v="2372" actId="962"/>
          <ac:spMkLst>
            <pc:docMk/>
            <pc:sldMk cId="237603116" sldId="1510"/>
            <ac:spMk id="16" creationId="{51377A5E-027C-4D0F-B27F-B33D69411D21}"/>
          </ac:spMkLst>
        </pc:spChg>
        <pc:spChg chg="mod">
          <ac:chgData name="Cao, Sheng" userId="86757e30-c050-4056-83f8-50901720bc80" providerId="ADAL" clId="{444AC3FC-B36E-423E-95B5-30E4E946A028}" dt="2023-04-14T04:14:43.871" v="2378" actId="962"/>
          <ac:spMkLst>
            <pc:docMk/>
            <pc:sldMk cId="237603116" sldId="1510"/>
            <ac:spMk id="17" creationId="{3B409989-7DF0-471B-88C0-0FC05C44E8E2}"/>
          </ac:spMkLst>
        </pc:spChg>
        <pc:spChg chg="mod">
          <ac:chgData name="Cao, Sheng" userId="86757e30-c050-4056-83f8-50901720bc80" providerId="ADAL" clId="{444AC3FC-B36E-423E-95B5-30E4E946A028}" dt="2023-04-14T04:14:30.832" v="2374" actId="962"/>
          <ac:spMkLst>
            <pc:docMk/>
            <pc:sldMk cId="237603116" sldId="1510"/>
            <ac:spMk id="18" creationId="{F5DC9259-A2F7-4DA5-9967-794033C0183C}"/>
          </ac:spMkLst>
        </pc:spChg>
        <pc:spChg chg="mod">
          <ac:chgData name="Cao, Sheng" userId="86757e30-c050-4056-83f8-50901720bc80" providerId="ADAL" clId="{444AC3FC-B36E-423E-95B5-30E4E946A028}" dt="2023-04-14T04:12:58.897" v="2360" actId="962"/>
          <ac:spMkLst>
            <pc:docMk/>
            <pc:sldMk cId="237603116" sldId="1510"/>
            <ac:spMk id="22" creationId="{B9B97759-8F06-4801-A03B-5393936818A7}"/>
          </ac:spMkLst>
        </pc:spChg>
        <pc:grpChg chg="mod">
          <ac:chgData name="Cao, Sheng" userId="86757e30-c050-4056-83f8-50901720bc80" providerId="ADAL" clId="{444AC3FC-B36E-423E-95B5-30E4E946A028}" dt="2023-04-14T04:15:12.693" v="2380" actId="962"/>
          <ac:grpSpMkLst>
            <pc:docMk/>
            <pc:sldMk cId="237603116" sldId="1510"/>
            <ac:grpSpMk id="5" creationId="{287F7426-1041-4083-810F-6A8B951D92E1}"/>
          </ac:grpSpMkLst>
        </pc:grpChg>
      </pc:sldChg>
      <pc:sldChg chg="modSp mod">
        <pc:chgData name="Cao, Sheng" userId="86757e30-c050-4056-83f8-50901720bc80" providerId="ADAL" clId="{444AC3FC-B36E-423E-95B5-30E4E946A028}" dt="2023-04-14T04:35:33.673" v="2494" actId="962"/>
        <pc:sldMkLst>
          <pc:docMk/>
          <pc:sldMk cId="3957922804" sldId="1512"/>
        </pc:sldMkLst>
        <pc:spChg chg="mod">
          <ac:chgData name="Cao, Sheng" userId="86757e30-c050-4056-83f8-50901720bc80" providerId="ADAL" clId="{444AC3FC-B36E-423E-95B5-30E4E946A028}" dt="2023-04-11T22:30:38.888" v="137" actId="13244"/>
          <ac:spMkLst>
            <pc:docMk/>
            <pc:sldMk cId="3957922804" sldId="1512"/>
            <ac:spMk id="2" creationId="{84740A7E-42F9-46D7-90A9-C367BD06771D}"/>
          </ac:spMkLst>
        </pc:spChg>
        <pc:spChg chg="mod">
          <ac:chgData name="Cao, Sheng" userId="86757e30-c050-4056-83f8-50901720bc80" providerId="ADAL" clId="{444AC3FC-B36E-423E-95B5-30E4E946A028}" dt="2023-04-14T04:30:10.860" v="2456" actId="962"/>
          <ac:spMkLst>
            <pc:docMk/>
            <pc:sldMk cId="3957922804" sldId="1512"/>
            <ac:spMk id="3" creationId="{F08C72B1-1963-4C59-941A-F6C0BD0D7835}"/>
          </ac:spMkLst>
        </pc:spChg>
        <pc:spChg chg="mod">
          <ac:chgData name="Cao, Sheng" userId="86757e30-c050-4056-83f8-50901720bc80" providerId="ADAL" clId="{444AC3FC-B36E-423E-95B5-30E4E946A028}" dt="2023-04-14T04:30:35.497" v="2492" actId="962"/>
          <ac:spMkLst>
            <pc:docMk/>
            <pc:sldMk cId="3957922804" sldId="1512"/>
            <ac:spMk id="4" creationId="{FC7B1090-CAF7-4636-A10B-F76C8875440C}"/>
          </ac:spMkLst>
        </pc:spChg>
        <pc:grpChg chg="mod">
          <ac:chgData name="Cao, Sheng" userId="86757e30-c050-4056-83f8-50901720bc80" providerId="ADAL" clId="{444AC3FC-B36E-423E-95B5-30E4E946A028}" dt="2023-04-14T04:35:33.673" v="2494" actId="962"/>
          <ac:grpSpMkLst>
            <pc:docMk/>
            <pc:sldMk cId="3957922804" sldId="1512"/>
            <ac:grpSpMk id="5" creationId="{C1596C62-A474-468E-953C-37665E849885}"/>
          </ac:grpSpMkLst>
        </pc:grpChg>
      </pc:sldChg>
      <pc:sldChg chg="modSp mod">
        <pc:chgData name="Cao, Sheng" userId="86757e30-c050-4056-83f8-50901720bc80" providerId="ADAL" clId="{444AC3FC-B36E-423E-95B5-30E4E946A028}" dt="2023-04-14T04:42:13.451" v="2574" actId="962"/>
        <pc:sldMkLst>
          <pc:docMk/>
          <pc:sldMk cId="2290384722" sldId="1514"/>
        </pc:sldMkLst>
        <pc:spChg chg="mod">
          <ac:chgData name="Cao, Sheng" userId="86757e30-c050-4056-83f8-50901720bc80" providerId="ADAL" clId="{444AC3FC-B36E-423E-95B5-30E4E946A028}" dt="2023-04-11T22:32:36.794" v="163" actId="13244"/>
          <ac:spMkLst>
            <pc:docMk/>
            <pc:sldMk cId="2290384722" sldId="1514"/>
            <ac:spMk id="2" creationId="{93B4F642-86B1-4208-AB6D-7D6FD690060A}"/>
          </ac:spMkLst>
        </pc:spChg>
        <pc:spChg chg="mod">
          <ac:chgData name="Cao, Sheng" userId="86757e30-c050-4056-83f8-50901720bc80" providerId="ADAL" clId="{444AC3FC-B36E-423E-95B5-30E4E946A028}" dt="2023-04-14T04:41:08.865" v="2518" actId="962"/>
          <ac:spMkLst>
            <pc:docMk/>
            <pc:sldMk cId="2290384722" sldId="1514"/>
            <ac:spMk id="3" creationId="{9BBD2B9B-9D53-4FD4-AF47-FDC45C99C24F}"/>
          </ac:spMkLst>
        </pc:spChg>
        <pc:spChg chg="mod">
          <ac:chgData name="Cao, Sheng" userId="86757e30-c050-4056-83f8-50901720bc80" providerId="ADAL" clId="{444AC3FC-B36E-423E-95B5-30E4E946A028}" dt="2023-04-14T04:41:41.916" v="2566" actId="962"/>
          <ac:spMkLst>
            <pc:docMk/>
            <pc:sldMk cId="2290384722" sldId="1514"/>
            <ac:spMk id="4" creationId="{486ECAF4-674A-480F-8275-5124310E623E}"/>
          </ac:spMkLst>
        </pc:spChg>
        <pc:spChg chg="mod">
          <ac:chgData name="Cao, Sheng" userId="86757e30-c050-4056-83f8-50901720bc80" providerId="ADAL" clId="{444AC3FC-B36E-423E-95B5-30E4E946A028}" dt="2023-04-11T22:32:53.805" v="167" actId="962"/>
          <ac:spMkLst>
            <pc:docMk/>
            <pc:sldMk cId="2290384722" sldId="1514"/>
            <ac:spMk id="28" creationId="{E025FD35-175D-4928-B77C-7B9A2EBD727E}"/>
          </ac:spMkLst>
        </pc:spChg>
        <pc:grpChg chg="mod">
          <ac:chgData name="Cao, Sheng" userId="86757e30-c050-4056-83f8-50901720bc80" providerId="ADAL" clId="{444AC3FC-B36E-423E-95B5-30E4E946A028}" dt="2023-04-14T04:42:13.451" v="2574" actId="962"/>
          <ac:grpSpMkLst>
            <pc:docMk/>
            <pc:sldMk cId="2290384722" sldId="1514"/>
            <ac:grpSpMk id="5" creationId="{C131B7C1-3F8E-4D23-A0F5-8FD3442AAEEB}"/>
          </ac:grpSpMkLst>
        </pc:grpChg>
      </pc:sldChg>
      <pc:sldChg chg="modSp mod">
        <pc:chgData name="Cao, Sheng" userId="86757e30-c050-4056-83f8-50901720bc80" providerId="ADAL" clId="{444AC3FC-B36E-423E-95B5-30E4E946A028}" dt="2023-04-14T04:51:11.748" v="2628" actId="962"/>
        <pc:sldMkLst>
          <pc:docMk/>
          <pc:sldMk cId="2674410360" sldId="1515"/>
        </pc:sldMkLst>
        <pc:spChg chg="mod">
          <ac:chgData name="Cao, Sheng" userId="86757e30-c050-4056-83f8-50901720bc80" providerId="ADAL" clId="{444AC3FC-B36E-423E-95B5-30E4E946A028}" dt="2023-04-11T22:33:28.220" v="173" actId="13244"/>
          <ac:spMkLst>
            <pc:docMk/>
            <pc:sldMk cId="2674410360" sldId="1515"/>
            <ac:spMk id="2" creationId="{9AAC7D46-795F-4597-BFEE-D9C7F2AB194A}"/>
          </ac:spMkLst>
        </pc:spChg>
        <pc:spChg chg="mod">
          <ac:chgData name="Cao, Sheng" userId="86757e30-c050-4056-83f8-50901720bc80" providerId="ADAL" clId="{444AC3FC-B36E-423E-95B5-30E4E946A028}" dt="2023-04-14T04:50:49.994" v="2615" actId="962"/>
          <ac:spMkLst>
            <pc:docMk/>
            <pc:sldMk cId="2674410360" sldId="1515"/>
            <ac:spMk id="3" creationId="{AE128AD3-A40E-4131-9590-4E59B06808A3}"/>
          </ac:spMkLst>
        </pc:spChg>
        <pc:spChg chg="mod">
          <ac:chgData name="Cao, Sheng" userId="86757e30-c050-4056-83f8-50901720bc80" providerId="ADAL" clId="{444AC3FC-B36E-423E-95B5-30E4E946A028}" dt="2023-04-14T04:51:07.085" v="2627" actId="962"/>
          <ac:spMkLst>
            <pc:docMk/>
            <pc:sldMk cId="2674410360" sldId="1515"/>
            <ac:spMk id="4" creationId="{E5EDB81F-1924-4DC8-85B1-AC436EDB904F}"/>
          </ac:spMkLst>
        </pc:spChg>
        <pc:picChg chg="mod">
          <ac:chgData name="Cao, Sheng" userId="86757e30-c050-4056-83f8-50901720bc80" providerId="ADAL" clId="{444AC3FC-B36E-423E-95B5-30E4E946A028}" dt="2023-04-14T04:51:11.748" v="2628" actId="962"/>
          <ac:picMkLst>
            <pc:docMk/>
            <pc:sldMk cId="2674410360" sldId="1515"/>
            <ac:picMk id="5" creationId="{A32A8000-EA40-44E8-BBE3-C14653F2DD29}"/>
          </ac:picMkLst>
        </pc:picChg>
      </pc:sldChg>
      <pc:sldChg chg="addSp delSp modSp mod">
        <pc:chgData name="Cao, Sheng" userId="86757e30-c050-4056-83f8-50901720bc80" providerId="ADAL" clId="{444AC3FC-B36E-423E-95B5-30E4E946A028}" dt="2023-04-14T03:22:41.268" v="902" actId="962"/>
        <pc:sldMkLst>
          <pc:docMk/>
          <pc:sldMk cId="4033608932" sldId="1517"/>
        </pc:sldMkLst>
        <pc:spChg chg="mod">
          <ac:chgData name="Cao, Sheng" userId="86757e30-c050-4056-83f8-50901720bc80" providerId="ADAL" clId="{444AC3FC-B36E-423E-95B5-30E4E946A028}" dt="2023-04-11T22:17:52.264" v="46" actId="13244"/>
          <ac:spMkLst>
            <pc:docMk/>
            <pc:sldMk cId="4033608932" sldId="1517"/>
            <ac:spMk id="2" creationId="{80B3D265-984D-407B-9ADF-BF33532760EC}"/>
          </ac:spMkLst>
        </pc:spChg>
        <pc:spChg chg="mod">
          <ac:chgData name="Cao, Sheng" userId="86757e30-c050-4056-83f8-50901720bc80" providerId="ADAL" clId="{444AC3FC-B36E-423E-95B5-30E4E946A028}" dt="2023-04-14T03:11:19.325" v="876" actId="962"/>
          <ac:spMkLst>
            <pc:docMk/>
            <pc:sldMk cId="4033608932" sldId="1517"/>
            <ac:spMk id="3" creationId="{0AB04AE9-E3AC-4046-857C-170B4A042CD9}"/>
          </ac:spMkLst>
        </pc:spChg>
        <pc:spChg chg="mod">
          <ac:chgData name="Cao, Sheng" userId="86757e30-c050-4056-83f8-50901720bc80" providerId="ADAL" clId="{444AC3FC-B36E-423E-95B5-30E4E946A028}" dt="2023-04-14T03:11:29.429" v="896" actId="962"/>
          <ac:spMkLst>
            <pc:docMk/>
            <pc:sldMk cId="4033608932" sldId="1517"/>
            <ac:spMk id="4" creationId="{1FDBADC0-7D99-42DD-B153-2BFCBA3F0DE7}"/>
          </ac:spMkLst>
        </pc:spChg>
        <pc:graphicFrameChg chg="del">
          <ac:chgData name="Cao, Sheng" userId="86757e30-c050-4056-83f8-50901720bc80" providerId="ADAL" clId="{444AC3FC-B36E-423E-95B5-30E4E946A028}" dt="2023-04-11T22:36:52.009" v="224" actId="21"/>
          <ac:graphicFrameMkLst>
            <pc:docMk/>
            <pc:sldMk cId="4033608932" sldId="1517"/>
            <ac:graphicFrameMk id="11" creationId="{0B381378-289E-4A35-AA5F-464BE4E0AC6E}"/>
          </ac:graphicFrameMkLst>
        </pc:graphicFrameChg>
        <pc:picChg chg="add mod">
          <ac:chgData name="Cao, Sheng" userId="86757e30-c050-4056-83f8-50901720bc80" providerId="ADAL" clId="{444AC3FC-B36E-423E-95B5-30E4E946A028}" dt="2023-04-14T03:22:41.268" v="902" actId="962"/>
          <ac:picMkLst>
            <pc:docMk/>
            <pc:sldMk cId="4033608932" sldId="1517"/>
            <ac:picMk id="5" creationId="{20C61626-7932-4784-8A4A-2464F3C002D0}"/>
          </ac:picMkLst>
        </pc:picChg>
      </pc:sldChg>
      <pc:sldChg chg="modSp mod">
        <pc:chgData name="Cao, Sheng" userId="86757e30-c050-4056-83f8-50901720bc80" providerId="ADAL" clId="{444AC3FC-B36E-423E-95B5-30E4E946A028}" dt="2023-04-14T03:47:17.751" v="1903" actId="962"/>
        <pc:sldMkLst>
          <pc:docMk/>
          <pc:sldMk cId="2422413133" sldId="1518"/>
        </pc:sldMkLst>
        <pc:spChg chg="mod">
          <ac:chgData name="Cao, Sheng" userId="86757e30-c050-4056-83f8-50901720bc80" providerId="ADAL" clId="{444AC3FC-B36E-423E-95B5-30E4E946A028}" dt="2023-04-11T22:25:02.802" v="87" actId="13244"/>
          <ac:spMkLst>
            <pc:docMk/>
            <pc:sldMk cId="2422413133" sldId="1518"/>
            <ac:spMk id="2" creationId="{66030929-A889-4877-A0A5-5ECF2CAAE9B2}"/>
          </ac:spMkLst>
        </pc:spChg>
        <pc:spChg chg="mod">
          <ac:chgData name="Cao, Sheng" userId="86757e30-c050-4056-83f8-50901720bc80" providerId="ADAL" clId="{444AC3FC-B36E-423E-95B5-30E4E946A028}" dt="2023-04-14T03:45:32.132" v="1703" actId="962"/>
          <ac:spMkLst>
            <pc:docMk/>
            <pc:sldMk cId="2422413133" sldId="1518"/>
            <ac:spMk id="3" creationId="{EC14B3EE-F457-4745-8D48-07510FC62F83}"/>
          </ac:spMkLst>
        </pc:spChg>
        <pc:spChg chg="mod">
          <ac:chgData name="Cao, Sheng" userId="86757e30-c050-4056-83f8-50901720bc80" providerId="ADAL" clId="{444AC3FC-B36E-423E-95B5-30E4E946A028}" dt="2023-04-14T03:45:37.479" v="1709" actId="962"/>
          <ac:spMkLst>
            <pc:docMk/>
            <pc:sldMk cId="2422413133" sldId="1518"/>
            <ac:spMk id="4" creationId="{74A10CAC-536C-4F6E-95E3-B21A45CEB861}"/>
          </ac:spMkLst>
        </pc:spChg>
        <pc:spChg chg="mod">
          <ac:chgData name="Cao, Sheng" userId="86757e30-c050-4056-83f8-50901720bc80" providerId="ADAL" clId="{444AC3FC-B36E-423E-95B5-30E4E946A028}" dt="2023-04-14T03:47:17.751" v="1903" actId="962"/>
          <ac:spMkLst>
            <pc:docMk/>
            <pc:sldMk cId="2422413133" sldId="1518"/>
            <ac:spMk id="10" creationId="{E351ACC2-969A-4EDF-9BB0-9F32DFD31AEE}"/>
          </ac:spMkLst>
        </pc:spChg>
        <pc:graphicFrameChg chg="mod">
          <ac:chgData name="Cao, Sheng" userId="86757e30-c050-4056-83f8-50901720bc80" providerId="ADAL" clId="{444AC3FC-B36E-423E-95B5-30E4E946A028}" dt="2023-04-14T03:47:12.081" v="1899" actId="962"/>
          <ac:graphicFrameMkLst>
            <pc:docMk/>
            <pc:sldMk cId="2422413133" sldId="1518"/>
            <ac:graphicFrameMk id="5" creationId="{928CBDDC-F0A1-4A89-888D-5FAEF3A75D31}"/>
          </ac:graphicFrameMkLst>
        </pc:graphicFrameChg>
      </pc:sldChg>
      <pc:sldChg chg="addSp modSp mod">
        <pc:chgData name="Cao, Sheng" userId="86757e30-c050-4056-83f8-50901720bc80" providerId="ADAL" clId="{444AC3FC-B36E-423E-95B5-30E4E946A028}" dt="2023-04-14T04:30:00.774" v="2454" actId="962"/>
        <pc:sldMkLst>
          <pc:docMk/>
          <pc:sldMk cId="4043340867" sldId="1520"/>
        </pc:sldMkLst>
        <pc:spChg chg="mod">
          <ac:chgData name="Cao, Sheng" userId="86757e30-c050-4056-83f8-50901720bc80" providerId="ADAL" clId="{444AC3FC-B36E-423E-95B5-30E4E946A028}" dt="2023-04-11T22:30:09.365" v="134" actId="13244"/>
          <ac:spMkLst>
            <pc:docMk/>
            <pc:sldMk cId="4043340867" sldId="1520"/>
            <ac:spMk id="2" creationId="{3A17D387-854F-46E3-93EF-2211E6A07D8F}"/>
          </ac:spMkLst>
        </pc:spChg>
        <pc:spChg chg="mod">
          <ac:chgData name="Cao, Sheng" userId="86757e30-c050-4056-83f8-50901720bc80" providerId="ADAL" clId="{444AC3FC-B36E-423E-95B5-30E4E946A028}" dt="2023-04-14T04:26:26.511" v="2444" actId="962"/>
          <ac:spMkLst>
            <pc:docMk/>
            <pc:sldMk cId="4043340867" sldId="1520"/>
            <ac:spMk id="3" creationId="{A0005A6A-1A55-4651-B77E-C03DFA1E77CF}"/>
          </ac:spMkLst>
        </pc:spChg>
        <pc:spChg chg="mod">
          <ac:chgData name="Cao, Sheng" userId="86757e30-c050-4056-83f8-50901720bc80" providerId="ADAL" clId="{444AC3FC-B36E-423E-95B5-30E4E946A028}" dt="2023-04-14T04:26:30.555" v="2448" actId="962"/>
          <ac:spMkLst>
            <pc:docMk/>
            <pc:sldMk cId="4043340867" sldId="1520"/>
            <ac:spMk id="23" creationId="{DF785EC2-6572-4659-9F87-8DEA5D4A341A}"/>
          </ac:spMkLst>
        </pc:spChg>
        <pc:spChg chg="mod">
          <ac:chgData name="Cao, Sheng" userId="86757e30-c050-4056-83f8-50901720bc80" providerId="ADAL" clId="{444AC3FC-B36E-423E-95B5-30E4E946A028}" dt="2023-04-11T22:30:30.628" v="136" actId="164"/>
          <ac:spMkLst>
            <pc:docMk/>
            <pc:sldMk cId="4043340867" sldId="1520"/>
            <ac:spMk id="27" creationId="{FD3AA30A-2067-42CE-9B4B-71E32AD34867}"/>
          </ac:spMkLst>
        </pc:spChg>
        <pc:spChg chg="mod">
          <ac:chgData name="Cao, Sheng" userId="86757e30-c050-4056-83f8-50901720bc80" providerId="ADAL" clId="{444AC3FC-B36E-423E-95B5-30E4E946A028}" dt="2023-04-11T22:30:30.628" v="136" actId="164"/>
          <ac:spMkLst>
            <pc:docMk/>
            <pc:sldMk cId="4043340867" sldId="1520"/>
            <ac:spMk id="29" creationId="{C3A4E581-25C4-4774-BB64-0DCC57993A75}"/>
          </ac:spMkLst>
        </pc:spChg>
        <pc:spChg chg="mod">
          <ac:chgData name="Cao, Sheng" userId="86757e30-c050-4056-83f8-50901720bc80" providerId="ADAL" clId="{444AC3FC-B36E-423E-95B5-30E4E946A028}" dt="2023-04-11T22:30:30.628" v="136" actId="164"/>
          <ac:spMkLst>
            <pc:docMk/>
            <pc:sldMk cId="4043340867" sldId="1520"/>
            <ac:spMk id="30" creationId="{8665329E-C9E1-4600-A191-7C34C6130F52}"/>
          </ac:spMkLst>
        </pc:spChg>
        <pc:spChg chg="mod">
          <ac:chgData name="Cao, Sheng" userId="86757e30-c050-4056-83f8-50901720bc80" providerId="ADAL" clId="{444AC3FC-B36E-423E-95B5-30E4E946A028}" dt="2023-04-11T22:30:30.628" v="136" actId="164"/>
          <ac:spMkLst>
            <pc:docMk/>
            <pc:sldMk cId="4043340867" sldId="1520"/>
            <ac:spMk id="31" creationId="{80C0EEE3-05DB-40CD-8011-D660E6B3101F}"/>
          </ac:spMkLst>
        </pc:spChg>
        <pc:spChg chg="mod">
          <ac:chgData name="Cao, Sheng" userId="86757e30-c050-4056-83f8-50901720bc80" providerId="ADAL" clId="{444AC3FC-B36E-423E-95B5-30E4E946A028}" dt="2023-04-11T22:30:30.628" v="136" actId="164"/>
          <ac:spMkLst>
            <pc:docMk/>
            <pc:sldMk cId="4043340867" sldId="1520"/>
            <ac:spMk id="32" creationId="{64848056-6076-47C5-8D20-E7E8D75ACD58}"/>
          </ac:spMkLst>
        </pc:spChg>
        <pc:spChg chg="mod">
          <ac:chgData name="Cao, Sheng" userId="86757e30-c050-4056-83f8-50901720bc80" providerId="ADAL" clId="{444AC3FC-B36E-423E-95B5-30E4E946A028}" dt="2023-04-11T22:30:30.628" v="136" actId="164"/>
          <ac:spMkLst>
            <pc:docMk/>
            <pc:sldMk cId="4043340867" sldId="1520"/>
            <ac:spMk id="34" creationId="{75085FD1-7131-497F-9E18-C73FD760265F}"/>
          </ac:spMkLst>
        </pc:spChg>
        <pc:grpChg chg="add mod">
          <ac:chgData name="Cao, Sheng" userId="86757e30-c050-4056-83f8-50901720bc80" providerId="ADAL" clId="{444AC3FC-B36E-423E-95B5-30E4E946A028}" dt="2023-04-14T04:30:00.774" v="2454" actId="962"/>
          <ac:grpSpMkLst>
            <pc:docMk/>
            <pc:sldMk cId="4043340867" sldId="1520"/>
            <ac:grpSpMk id="4" creationId="{0F4CAEC2-74E8-ED9B-97C0-E69D06FE11E5}"/>
          </ac:grpSpMkLst>
        </pc:grpChg>
        <pc:grpChg chg="mod">
          <ac:chgData name="Cao, Sheng" userId="86757e30-c050-4056-83f8-50901720bc80" providerId="ADAL" clId="{444AC3FC-B36E-423E-95B5-30E4E946A028}" dt="2023-04-11T22:30:30.628" v="136" actId="164"/>
          <ac:grpSpMkLst>
            <pc:docMk/>
            <pc:sldMk cId="4043340867" sldId="1520"/>
            <ac:grpSpMk id="5" creationId="{487DE700-442F-4F3E-A281-A5F7D9B8B243}"/>
          </ac:grpSpMkLst>
        </pc:grpChg>
      </pc:sldChg>
      <pc:sldChg chg="modSp mod">
        <pc:chgData name="Cao, Sheng" userId="86757e30-c050-4056-83f8-50901720bc80" providerId="ADAL" clId="{444AC3FC-B36E-423E-95B5-30E4E946A028}" dt="2023-04-14T04:50:46.635" v="2613" actId="962"/>
        <pc:sldMkLst>
          <pc:docMk/>
          <pc:sldMk cId="843266983" sldId="1522"/>
        </pc:sldMkLst>
        <pc:spChg chg="mod">
          <ac:chgData name="Cao, Sheng" userId="86757e30-c050-4056-83f8-50901720bc80" providerId="ADAL" clId="{444AC3FC-B36E-423E-95B5-30E4E946A028}" dt="2023-04-11T22:33:16.099" v="171" actId="13244"/>
          <ac:spMkLst>
            <pc:docMk/>
            <pc:sldMk cId="843266983" sldId="1522"/>
            <ac:spMk id="2" creationId="{92FE0293-F5E7-4AC7-A2A3-C08B6275FF79}"/>
          </ac:spMkLst>
        </pc:spChg>
        <pc:spChg chg="mod">
          <ac:chgData name="Cao, Sheng" userId="86757e30-c050-4056-83f8-50901720bc80" providerId="ADAL" clId="{444AC3FC-B36E-423E-95B5-30E4E946A028}" dt="2023-04-14T04:49:47.886" v="2586" actId="962"/>
          <ac:spMkLst>
            <pc:docMk/>
            <pc:sldMk cId="843266983" sldId="1522"/>
            <ac:spMk id="3" creationId="{3160D82F-3013-4435-A0A2-8F1CEEDA161F}"/>
          </ac:spMkLst>
        </pc:spChg>
        <pc:spChg chg="mod">
          <ac:chgData name="Cao, Sheng" userId="86757e30-c050-4056-83f8-50901720bc80" providerId="ADAL" clId="{444AC3FC-B36E-423E-95B5-30E4E946A028}" dt="2023-04-14T04:50:42.687" v="2612" actId="962"/>
          <ac:spMkLst>
            <pc:docMk/>
            <pc:sldMk cId="843266983" sldId="1522"/>
            <ac:spMk id="4" creationId="{AAC0059D-E3CA-4C7E-B51B-4E34D5E6CCB0}"/>
          </ac:spMkLst>
        </pc:spChg>
        <pc:picChg chg="mod">
          <ac:chgData name="Cao, Sheng" userId="86757e30-c050-4056-83f8-50901720bc80" providerId="ADAL" clId="{444AC3FC-B36E-423E-95B5-30E4E946A028}" dt="2023-04-14T04:50:46.635" v="2613" actId="962"/>
          <ac:picMkLst>
            <pc:docMk/>
            <pc:sldMk cId="843266983" sldId="1522"/>
            <ac:picMk id="5" creationId="{13D8B70E-A95A-44E2-87C8-E47E8F5F9163}"/>
          </ac:picMkLst>
        </pc:picChg>
      </pc:sldChg>
      <pc:sldChg chg="addSp delSp modSp mod">
        <pc:chgData name="Cao, Sheng" userId="86757e30-c050-4056-83f8-50901720bc80" providerId="ADAL" clId="{444AC3FC-B36E-423E-95B5-30E4E946A028}" dt="2023-04-14T04:57:41.942" v="2925" actId="962"/>
        <pc:sldMkLst>
          <pc:docMk/>
          <pc:sldMk cId="3657056856" sldId="1523"/>
        </pc:sldMkLst>
        <pc:spChg chg="mod">
          <ac:chgData name="Cao, Sheng" userId="86757e30-c050-4056-83f8-50901720bc80" providerId="ADAL" clId="{444AC3FC-B36E-423E-95B5-30E4E946A028}" dt="2023-04-11T22:35:10.624" v="205" actId="13244"/>
          <ac:spMkLst>
            <pc:docMk/>
            <pc:sldMk cId="3657056856" sldId="1523"/>
            <ac:spMk id="2" creationId="{C731B885-2FDF-4680-BBA6-705BD14FABDE}"/>
          </ac:spMkLst>
        </pc:spChg>
        <pc:spChg chg="del mod">
          <ac:chgData name="Cao, Sheng" userId="86757e30-c050-4056-83f8-50901720bc80" providerId="ADAL" clId="{444AC3FC-B36E-423E-95B5-30E4E946A028}" dt="2023-04-11T22:35:38.888" v="215" actId="478"/>
          <ac:spMkLst>
            <pc:docMk/>
            <pc:sldMk cId="3657056856" sldId="1523"/>
            <ac:spMk id="3" creationId="{899D53A3-0873-4795-B6D8-E299669A3614}"/>
          </ac:spMkLst>
        </pc:spChg>
        <pc:spChg chg="mod">
          <ac:chgData name="Cao, Sheng" userId="86757e30-c050-4056-83f8-50901720bc80" providerId="ADAL" clId="{444AC3FC-B36E-423E-95B5-30E4E946A028}" dt="2023-04-14T04:57:33.136" v="2911" actId="962"/>
          <ac:spMkLst>
            <pc:docMk/>
            <pc:sldMk cId="3657056856" sldId="1523"/>
            <ac:spMk id="4" creationId="{AA5A2B27-8A8B-43EF-AF60-BD11A6E41202}"/>
          </ac:spMkLst>
        </pc:spChg>
        <pc:spChg chg="add del mod">
          <ac:chgData name="Cao, Sheng" userId="86757e30-c050-4056-83f8-50901720bc80" providerId="ADAL" clId="{444AC3FC-B36E-423E-95B5-30E4E946A028}" dt="2023-04-11T22:35:45.138" v="217" actId="478"/>
          <ac:spMkLst>
            <pc:docMk/>
            <pc:sldMk cId="3657056856" sldId="1523"/>
            <ac:spMk id="5" creationId="{E0AAE81A-1508-3F42-C9D0-12E68A772B4F}"/>
          </ac:spMkLst>
        </pc:spChg>
        <pc:spChg chg="mod">
          <ac:chgData name="Cao, Sheng" userId="86757e30-c050-4056-83f8-50901720bc80" providerId="ADAL" clId="{444AC3FC-B36E-423E-95B5-30E4E946A028}" dt="2023-04-14T04:57:41.942" v="2925" actId="962"/>
          <ac:spMkLst>
            <pc:docMk/>
            <pc:sldMk cId="3657056856" sldId="1523"/>
            <ac:spMk id="6" creationId="{A95330C1-A5EA-46E6-BD9B-E015D6A838F0}"/>
          </ac:spMkLst>
        </pc:spChg>
      </pc:sldChg>
      <pc:sldChg chg="modSp mod">
        <pc:chgData name="Cao, Sheng" userId="86757e30-c050-4056-83f8-50901720bc80" providerId="ADAL" clId="{444AC3FC-B36E-423E-95B5-30E4E946A028}" dt="2023-04-14T03:35:22.126" v="1210" actId="962"/>
        <pc:sldMkLst>
          <pc:docMk/>
          <pc:sldMk cId="1447670823" sldId="1525"/>
        </pc:sldMkLst>
        <pc:spChg chg="mod">
          <ac:chgData name="Cao, Sheng" userId="86757e30-c050-4056-83f8-50901720bc80" providerId="ADAL" clId="{444AC3FC-B36E-423E-95B5-30E4E946A028}" dt="2023-04-11T22:20:37.210" v="60" actId="13244"/>
          <ac:spMkLst>
            <pc:docMk/>
            <pc:sldMk cId="1447670823" sldId="1525"/>
            <ac:spMk id="2" creationId="{F5F14226-40EF-40B5-964A-62515D2F1C85}"/>
          </ac:spMkLst>
        </pc:spChg>
        <pc:spChg chg="mod">
          <ac:chgData name="Cao, Sheng" userId="86757e30-c050-4056-83f8-50901720bc80" providerId="ADAL" clId="{444AC3FC-B36E-423E-95B5-30E4E946A028}" dt="2023-04-14T03:34:49.972" v="1188" actId="962"/>
          <ac:spMkLst>
            <pc:docMk/>
            <pc:sldMk cId="1447670823" sldId="1525"/>
            <ac:spMk id="3" creationId="{C1C00A87-E214-40A3-BC67-39516C59D415}"/>
          </ac:spMkLst>
        </pc:spChg>
        <pc:spChg chg="mod">
          <ac:chgData name="Cao, Sheng" userId="86757e30-c050-4056-83f8-50901720bc80" providerId="ADAL" clId="{444AC3FC-B36E-423E-95B5-30E4E946A028}" dt="2023-04-14T03:35:06.326" v="1198" actId="962"/>
          <ac:spMkLst>
            <pc:docMk/>
            <pc:sldMk cId="1447670823" sldId="1525"/>
            <ac:spMk id="4" creationId="{A54D9136-8BBF-4EAB-AF3C-F90A0E94F4A8}"/>
          </ac:spMkLst>
        </pc:spChg>
        <pc:spChg chg="mod">
          <ac:chgData name="Cao, Sheng" userId="86757e30-c050-4056-83f8-50901720bc80" providerId="ADAL" clId="{444AC3FC-B36E-423E-95B5-30E4E946A028}" dt="2023-04-14T03:35:22.126" v="1210" actId="962"/>
          <ac:spMkLst>
            <pc:docMk/>
            <pc:sldMk cId="1447670823" sldId="1525"/>
            <ac:spMk id="5" creationId="{4B71A68F-6CD0-4456-A3A3-CCF5795BE459}"/>
          </ac:spMkLst>
        </pc:spChg>
        <pc:spChg chg="mod">
          <ac:chgData name="Cao, Sheng" userId="86757e30-c050-4056-83f8-50901720bc80" providerId="ADAL" clId="{444AC3FC-B36E-423E-95B5-30E4E946A028}" dt="2023-04-14T03:35:18.514" v="1206" actId="962"/>
          <ac:spMkLst>
            <pc:docMk/>
            <pc:sldMk cId="1447670823" sldId="1525"/>
            <ac:spMk id="6" creationId="{27AD3C26-3B7D-4666-B244-11784E312F59}"/>
          </ac:spMkLst>
        </pc:spChg>
      </pc:sldChg>
      <pc:sldChg chg="addSp delSp modSp mod">
        <pc:chgData name="Cao, Sheng" userId="86757e30-c050-4056-83f8-50901720bc80" providerId="ADAL" clId="{444AC3FC-B36E-423E-95B5-30E4E946A028}" dt="2023-04-14T04:40:32.809" v="2514" actId="962"/>
        <pc:sldMkLst>
          <pc:docMk/>
          <pc:sldMk cId="2858943629" sldId="1530"/>
        </pc:sldMkLst>
        <pc:spChg chg="del">
          <ac:chgData name="Cao, Sheng" userId="86757e30-c050-4056-83f8-50901720bc80" providerId="ADAL" clId="{444AC3FC-B36E-423E-95B5-30E4E946A028}" dt="2023-04-11T22:31:55.036" v="154" actId="478"/>
          <ac:spMkLst>
            <pc:docMk/>
            <pc:sldMk cId="2858943629" sldId="1530"/>
            <ac:spMk id="17"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22" creationId="{D00A129B-F321-4E68-84D9-4EC0AC6501D4}"/>
          </ac:spMkLst>
        </pc:spChg>
        <pc:spChg chg="mod">
          <ac:chgData name="Cao, Sheng" userId="86757e30-c050-4056-83f8-50901720bc80" providerId="ADAL" clId="{444AC3FC-B36E-423E-95B5-30E4E946A028}" dt="2023-04-11T22:31:53.950" v="153" actId="13244"/>
          <ac:spMkLst>
            <pc:docMk/>
            <pc:sldMk cId="2858943629" sldId="1530"/>
            <ac:spMk id="23" creationId="{3307B1FA-3A8B-427B-A08E-A989F3EE8FD2}"/>
          </ac:spMkLst>
        </pc:spChg>
        <pc:spChg chg="mod">
          <ac:chgData name="Cao, Sheng" userId="86757e30-c050-4056-83f8-50901720bc80" providerId="ADAL" clId="{444AC3FC-B36E-423E-95B5-30E4E946A028}" dt="2023-04-11T22:31:51.979" v="152" actId="1076"/>
          <ac:spMkLst>
            <pc:docMk/>
            <pc:sldMk cId="2858943629" sldId="1530"/>
            <ac:spMk id="25" creationId="{67DE7231-CF4A-4189-AE55-7BFB05A90E4A}"/>
          </ac:spMkLst>
        </pc:spChg>
        <pc:spChg chg="mod">
          <ac:chgData name="Cao, Sheng" userId="86757e30-c050-4056-83f8-50901720bc80" providerId="ADAL" clId="{444AC3FC-B36E-423E-95B5-30E4E946A028}" dt="2023-04-11T22:31:51.979" v="152" actId="1076"/>
          <ac:spMkLst>
            <pc:docMk/>
            <pc:sldMk cId="2858943629" sldId="1530"/>
            <ac:spMk id="37"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38"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54" creationId="{5F12FCC4-2C92-4156-B0A9-0AF993151B1B}"/>
          </ac:spMkLst>
        </pc:spChg>
        <pc:spChg chg="mod">
          <ac:chgData name="Cao, Sheng" userId="86757e30-c050-4056-83f8-50901720bc80" providerId="ADAL" clId="{444AC3FC-B36E-423E-95B5-30E4E946A028}" dt="2023-04-11T22:31:51.979" v="152" actId="1076"/>
          <ac:spMkLst>
            <pc:docMk/>
            <pc:sldMk cId="2858943629" sldId="1530"/>
            <ac:spMk id="128002"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128003"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128004"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128005" creationId="{00000000-0000-0000-0000-000000000000}"/>
          </ac:spMkLst>
        </pc:spChg>
        <pc:spChg chg="mod">
          <ac:chgData name="Cao, Sheng" userId="86757e30-c050-4056-83f8-50901720bc80" providerId="ADAL" clId="{444AC3FC-B36E-423E-95B5-30E4E946A028}" dt="2023-04-11T22:31:51.979" v="152" actId="1076"/>
          <ac:spMkLst>
            <pc:docMk/>
            <pc:sldMk cId="2858943629" sldId="1530"/>
            <ac:spMk id="128006" creationId="{00000000-0000-0000-0000-000000000000}"/>
          </ac:spMkLst>
        </pc:spChg>
        <pc:spChg chg="mod">
          <ac:chgData name="Cao, Sheng" userId="86757e30-c050-4056-83f8-50901720bc80" providerId="ADAL" clId="{444AC3FC-B36E-423E-95B5-30E4E946A028}" dt="2023-04-14T04:39:45.430" v="2506" actId="962"/>
          <ac:spMkLst>
            <pc:docMk/>
            <pc:sldMk cId="2858943629" sldId="1530"/>
            <ac:spMk id="128017" creationId="{00000000-0000-0000-0000-000000000000}"/>
          </ac:spMkLst>
        </pc:spChg>
        <pc:spChg chg="mod">
          <ac:chgData name="Cao, Sheng" userId="86757e30-c050-4056-83f8-50901720bc80" providerId="ADAL" clId="{444AC3FC-B36E-423E-95B5-30E4E946A028}" dt="2023-04-14T04:39:43.281" v="2504" actId="962"/>
          <ac:spMkLst>
            <pc:docMk/>
            <pc:sldMk cId="2858943629" sldId="1530"/>
            <ac:spMk id="202763" creationId="{00000000-0000-0000-0000-000000000000}"/>
          </ac:spMkLst>
        </pc:spChg>
        <pc:grpChg chg="add mod">
          <ac:chgData name="Cao, Sheng" userId="86757e30-c050-4056-83f8-50901720bc80" providerId="ADAL" clId="{444AC3FC-B36E-423E-95B5-30E4E946A028}" dt="2023-04-14T04:40:32.809" v="2514" actId="962"/>
          <ac:grpSpMkLst>
            <pc:docMk/>
            <pc:sldMk cId="2858943629" sldId="1530"/>
            <ac:grpSpMk id="2" creationId="{F9299264-2F1B-E952-8A72-DC3863C92B4D}"/>
          </ac:grpSpMkLst>
        </pc:grpChg>
        <pc:cxnChg chg="mod">
          <ac:chgData name="Cao, Sheng" userId="86757e30-c050-4056-83f8-50901720bc80" providerId="ADAL" clId="{444AC3FC-B36E-423E-95B5-30E4E946A028}" dt="2023-04-11T22:31:51.979" v="152" actId="1076"/>
          <ac:cxnSpMkLst>
            <pc:docMk/>
            <pc:sldMk cId="2858943629" sldId="1530"/>
            <ac:cxnSpMk id="128007" creationId="{00000000-0000-0000-0000-000000000000}"/>
          </ac:cxnSpMkLst>
        </pc:cxnChg>
        <pc:cxnChg chg="mod">
          <ac:chgData name="Cao, Sheng" userId="86757e30-c050-4056-83f8-50901720bc80" providerId="ADAL" clId="{444AC3FC-B36E-423E-95B5-30E4E946A028}" dt="2023-04-11T22:31:51.979" v="152" actId="1076"/>
          <ac:cxnSpMkLst>
            <pc:docMk/>
            <pc:sldMk cId="2858943629" sldId="1530"/>
            <ac:cxnSpMk id="128008" creationId="{00000000-0000-0000-0000-000000000000}"/>
          </ac:cxnSpMkLst>
        </pc:cxnChg>
        <pc:cxnChg chg="mod">
          <ac:chgData name="Cao, Sheng" userId="86757e30-c050-4056-83f8-50901720bc80" providerId="ADAL" clId="{444AC3FC-B36E-423E-95B5-30E4E946A028}" dt="2023-04-11T22:31:51.979" v="152" actId="1076"/>
          <ac:cxnSpMkLst>
            <pc:docMk/>
            <pc:sldMk cId="2858943629" sldId="1530"/>
            <ac:cxnSpMk id="128009" creationId="{00000000-0000-0000-0000-000000000000}"/>
          </ac:cxnSpMkLst>
        </pc:cxnChg>
        <pc:cxnChg chg="mod">
          <ac:chgData name="Cao, Sheng" userId="86757e30-c050-4056-83f8-50901720bc80" providerId="ADAL" clId="{444AC3FC-B36E-423E-95B5-30E4E946A028}" dt="2023-04-11T22:31:51.979" v="152" actId="1076"/>
          <ac:cxnSpMkLst>
            <pc:docMk/>
            <pc:sldMk cId="2858943629" sldId="1530"/>
            <ac:cxnSpMk id="128010" creationId="{00000000-0000-0000-0000-000000000000}"/>
          </ac:cxnSpMkLst>
        </pc:cxnChg>
        <pc:cxnChg chg="mod">
          <ac:chgData name="Cao, Sheng" userId="86757e30-c050-4056-83f8-50901720bc80" providerId="ADAL" clId="{444AC3FC-B36E-423E-95B5-30E4E946A028}" dt="2023-04-11T22:31:51.979" v="152" actId="1076"/>
          <ac:cxnSpMkLst>
            <pc:docMk/>
            <pc:sldMk cId="2858943629" sldId="1530"/>
            <ac:cxnSpMk id="202752" creationId="{70B64853-F84D-46DF-97C6-06AC0C088594}"/>
          </ac:cxnSpMkLst>
        </pc:cxnChg>
      </pc:sldChg>
      <pc:sldChg chg="addSp delSp modSp mod">
        <pc:chgData name="Cao, Sheng" userId="86757e30-c050-4056-83f8-50901720bc80" providerId="ADAL" clId="{444AC3FC-B36E-423E-95B5-30E4E946A028}" dt="2023-04-17T20:06:16.464" v="2955" actId="962"/>
        <pc:sldMkLst>
          <pc:docMk/>
          <pc:sldMk cId="738034202" sldId="1531"/>
        </pc:sldMkLst>
        <pc:spChg chg="del">
          <ac:chgData name="Cao, Sheng" userId="86757e30-c050-4056-83f8-50901720bc80" providerId="ADAL" clId="{444AC3FC-B36E-423E-95B5-30E4E946A028}" dt="2023-04-11T22:32:22.642" v="161" actId="478"/>
          <ac:spMkLst>
            <pc:docMk/>
            <pc:sldMk cId="738034202" sldId="1531"/>
            <ac:spMk id="17" creationId="{00000000-0000-0000-0000-000000000000}"/>
          </ac:spMkLst>
        </pc:spChg>
        <pc:spChg chg="mod">
          <ac:chgData name="Cao, Sheng" userId="86757e30-c050-4056-83f8-50901720bc80" providerId="ADAL" clId="{444AC3FC-B36E-423E-95B5-30E4E946A028}" dt="2023-04-11T22:32:18.811" v="159" actId="1076"/>
          <ac:spMkLst>
            <pc:docMk/>
            <pc:sldMk cId="738034202" sldId="1531"/>
            <ac:spMk id="21" creationId="{F7E32941-71D1-4422-8312-2848529437CB}"/>
          </ac:spMkLst>
        </pc:spChg>
        <pc:spChg chg="mod">
          <ac:chgData name="Cao, Sheng" userId="86757e30-c050-4056-83f8-50901720bc80" providerId="ADAL" clId="{444AC3FC-B36E-423E-95B5-30E4E946A028}" dt="2023-04-11T22:32:18.811" v="159" actId="1076"/>
          <ac:spMkLst>
            <pc:docMk/>
            <pc:sldMk cId="738034202" sldId="1531"/>
            <ac:spMk id="22" creationId="{D00A129B-F321-4E68-84D9-4EC0AC6501D4}"/>
          </ac:spMkLst>
        </pc:spChg>
        <pc:spChg chg="mod">
          <ac:chgData name="Cao, Sheng" userId="86757e30-c050-4056-83f8-50901720bc80" providerId="ADAL" clId="{444AC3FC-B36E-423E-95B5-30E4E946A028}" dt="2023-04-11T22:32:21.095" v="160" actId="13244"/>
          <ac:spMkLst>
            <pc:docMk/>
            <pc:sldMk cId="738034202" sldId="1531"/>
            <ac:spMk id="23" creationId="{3307B1FA-3A8B-427B-A08E-A989F3EE8FD2}"/>
          </ac:spMkLst>
        </pc:spChg>
        <pc:spChg chg="mod">
          <ac:chgData name="Cao, Sheng" userId="86757e30-c050-4056-83f8-50901720bc80" providerId="ADAL" clId="{444AC3FC-B36E-423E-95B5-30E4E946A028}" dt="2023-04-11T22:32:18.811" v="159" actId="1076"/>
          <ac:spMkLst>
            <pc:docMk/>
            <pc:sldMk cId="738034202" sldId="1531"/>
            <ac:spMk id="25" creationId="{67DE7231-CF4A-4189-AE55-7BFB05A90E4A}"/>
          </ac:spMkLst>
        </pc:spChg>
        <pc:spChg chg="mod">
          <ac:chgData name="Cao, Sheng" userId="86757e30-c050-4056-83f8-50901720bc80" providerId="ADAL" clId="{444AC3FC-B36E-423E-95B5-30E4E946A028}" dt="2023-04-11T22:32:18.811" v="159" actId="1076"/>
          <ac:spMkLst>
            <pc:docMk/>
            <pc:sldMk cId="738034202" sldId="1531"/>
            <ac:spMk id="28" creationId="{84CB2536-1668-4699-B71B-E4CEA490B451}"/>
          </ac:spMkLst>
        </pc:spChg>
        <pc:spChg chg="mod">
          <ac:chgData name="Cao, Sheng" userId="86757e30-c050-4056-83f8-50901720bc80" providerId="ADAL" clId="{444AC3FC-B36E-423E-95B5-30E4E946A028}" dt="2023-04-11T22:32:18.811" v="159" actId="1076"/>
          <ac:spMkLst>
            <pc:docMk/>
            <pc:sldMk cId="738034202" sldId="1531"/>
            <ac:spMk id="54" creationId="{5F12FCC4-2C92-4156-B0A9-0AF993151B1B}"/>
          </ac:spMkLst>
        </pc:spChg>
        <pc:spChg chg="mod">
          <ac:chgData name="Cao, Sheng" userId="86757e30-c050-4056-83f8-50901720bc80" providerId="ADAL" clId="{444AC3FC-B36E-423E-95B5-30E4E946A028}" dt="2023-04-11T22:32:18.811" v="159" actId="1076"/>
          <ac:spMkLst>
            <pc:docMk/>
            <pc:sldMk cId="738034202" sldId="1531"/>
            <ac:spMk id="128002" creationId="{00000000-0000-0000-0000-000000000000}"/>
          </ac:spMkLst>
        </pc:spChg>
        <pc:spChg chg="mod">
          <ac:chgData name="Cao, Sheng" userId="86757e30-c050-4056-83f8-50901720bc80" providerId="ADAL" clId="{444AC3FC-B36E-423E-95B5-30E4E946A028}" dt="2023-04-11T22:32:18.811" v="159" actId="1076"/>
          <ac:spMkLst>
            <pc:docMk/>
            <pc:sldMk cId="738034202" sldId="1531"/>
            <ac:spMk id="128003" creationId="{00000000-0000-0000-0000-000000000000}"/>
          </ac:spMkLst>
        </pc:spChg>
        <pc:spChg chg="mod">
          <ac:chgData name="Cao, Sheng" userId="86757e30-c050-4056-83f8-50901720bc80" providerId="ADAL" clId="{444AC3FC-B36E-423E-95B5-30E4E946A028}" dt="2023-04-11T22:32:18.811" v="159" actId="1076"/>
          <ac:spMkLst>
            <pc:docMk/>
            <pc:sldMk cId="738034202" sldId="1531"/>
            <ac:spMk id="128004" creationId="{00000000-0000-0000-0000-000000000000}"/>
          </ac:spMkLst>
        </pc:spChg>
        <pc:spChg chg="mod">
          <ac:chgData name="Cao, Sheng" userId="86757e30-c050-4056-83f8-50901720bc80" providerId="ADAL" clId="{444AC3FC-B36E-423E-95B5-30E4E946A028}" dt="2023-04-11T22:32:18.811" v="159" actId="1076"/>
          <ac:spMkLst>
            <pc:docMk/>
            <pc:sldMk cId="738034202" sldId="1531"/>
            <ac:spMk id="128005" creationId="{00000000-0000-0000-0000-000000000000}"/>
          </ac:spMkLst>
        </pc:spChg>
        <pc:spChg chg="mod">
          <ac:chgData name="Cao, Sheng" userId="86757e30-c050-4056-83f8-50901720bc80" providerId="ADAL" clId="{444AC3FC-B36E-423E-95B5-30E4E946A028}" dt="2023-04-11T22:32:18.811" v="159" actId="1076"/>
          <ac:spMkLst>
            <pc:docMk/>
            <pc:sldMk cId="738034202" sldId="1531"/>
            <ac:spMk id="128006" creationId="{00000000-0000-0000-0000-000000000000}"/>
          </ac:spMkLst>
        </pc:spChg>
        <pc:spChg chg="mod">
          <ac:chgData name="Cao, Sheng" userId="86757e30-c050-4056-83f8-50901720bc80" providerId="ADAL" clId="{444AC3FC-B36E-423E-95B5-30E4E946A028}" dt="2023-04-17T20:06:16.464" v="2955" actId="962"/>
          <ac:spMkLst>
            <pc:docMk/>
            <pc:sldMk cId="738034202" sldId="1531"/>
            <ac:spMk id="128017" creationId="{00000000-0000-0000-0000-000000000000}"/>
          </ac:spMkLst>
        </pc:spChg>
        <pc:spChg chg="mod">
          <ac:chgData name="Cao, Sheng" userId="86757e30-c050-4056-83f8-50901720bc80" providerId="ADAL" clId="{444AC3FC-B36E-423E-95B5-30E4E946A028}" dt="2023-04-14T04:39:58.814" v="2510" actId="962"/>
          <ac:spMkLst>
            <pc:docMk/>
            <pc:sldMk cId="738034202" sldId="1531"/>
            <ac:spMk id="202763" creationId="{00000000-0000-0000-0000-000000000000}"/>
          </ac:spMkLst>
        </pc:spChg>
        <pc:grpChg chg="add mod">
          <ac:chgData name="Cao, Sheng" userId="86757e30-c050-4056-83f8-50901720bc80" providerId="ADAL" clId="{444AC3FC-B36E-423E-95B5-30E4E946A028}" dt="2023-04-14T04:40:53.602" v="2516" actId="962"/>
          <ac:grpSpMkLst>
            <pc:docMk/>
            <pc:sldMk cId="738034202" sldId="1531"/>
            <ac:grpSpMk id="2" creationId="{429C32B9-BFC5-38F8-BE09-17FD2A924E52}"/>
          </ac:grpSpMkLst>
        </pc:grpChg>
        <pc:cxnChg chg="mod">
          <ac:chgData name="Cao, Sheng" userId="86757e30-c050-4056-83f8-50901720bc80" providerId="ADAL" clId="{444AC3FC-B36E-423E-95B5-30E4E946A028}" dt="2023-04-11T22:32:18.811" v="159" actId="1076"/>
          <ac:cxnSpMkLst>
            <pc:docMk/>
            <pc:sldMk cId="738034202" sldId="1531"/>
            <ac:cxnSpMk id="128007" creationId="{00000000-0000-0000-0000-000000000000}"/>
          </ac:cxnSpMkLst>
        </pc:cxnChg>
        <pc:cxnChg chg="mod">
          <ac:chgData name="Cao, Sheng" userId="86757e30-c050-4056-83f8-50901720bc80" providerId="ADAL" clId="{444AC3FC-B36E-423E-95B5-30E4E946A028}" dt="2023-04-11T22:32:18.811" v="159" actId="1076"/>
          <ac:cxnSpMkLst>
            <pc:docMk/>
            <pc:sldMk cId="738034202" sldId="1531"/>
            <ac:cxnSpMk id="128008" creationId="{00000000-0000-0000-0000-000000000000}"/>
          </ac:cxnSpMkLst>
        </pc:cxnChg>
        <pc:cxnChg chg="mod">
          <ac:chgData name="Cao, Sheng" userId="86757e30-c050-4056-83f8-50901720bc80" providerId="ADAL" clId="{444AC3FC-B36E-423E-95B5-30E4E946A028}" dt="2023-04-11T22:32:18.811" v="159" actId="1076"/>
          <ac:cxnSpMkLst>
            <pc:docMk/>
            <pc:sldMk cId="738034202" sldId="1531"/>
            <ac:cxnSpMk id="128009" creationId="{00000000-0000-0000-0000-000000000000}"/>
          </ac:cxnSpMkLst>
        </pc:cxnChg>
        <pc:cxnChg chg="mod">
          <ac:chgData name="Cao, Sheng" userId="86757e30-c050-4056-83f8-50901720bc80" providerId="ADAL" clId="{444AC3FC-B36E-423E-95B5-30E4E946A028}" dt="2023-04-11T22:32:18.811" v="159" actId="1076"/>
          <ac:cxnSpMkLst>
            <pc:docMk/>
            <pc:sldMk cId="738034202" sldId="1531"/>
            <ac:cxnSpMk id="128010" creationId="{00000000-0000-0000-0000-000000000000}"/>
          </ac:cxnSpMkLst>
        </pc:cxnChg>
        <pc:cxnChg chg="mod">
          <ac:chgData name="Cao, Sheng" userId="86757e30-c050-4056-83f8-50901720bc80" providerId="ADAL" clId="{444AC3FC-B36E-423E-95B5-30E4E946A028}" dt="2023-04-11T22:32:18.811" v="159" actId="1076"/>
          <ac:cxnSpMkLst>
            <pc:docMk/>
            <pc:sldMk cId="738034202" sldId="1531"/>
            <ac:cxnSpMk id="202752" creationId="{70B64853-F84D-46DF-97C6-06AC0C088594}"/>
          </ac:cxnSpMkLst>
        </pc:cxnChg>
      </pc:sldChg>
      <pc:sldChg chg="modSp mod">
        <pc:chgData name="Cao, Sheng" userId="86757e30-c050-4056-83f8-50901720bc80" providerId="ADAL" clId="{444AC3FC-B36E-423E-95B5-30E4E946A028}" dt="2023-04-14T04:51:48.839" v="2687" actId="962"/>
        <pc:sldMkLst>
          <pc:docMk/>
          <pc:sldMk cId="1135266403" sldId="1532"/>
        </pc:sldMkLst>
        <pc:spChg chg="mod">
          <ac:chgData name="Cao, Sheng" userId="86757e30-c050-4056-83f8-50901720bc80" providerId="ADAL" clId="{444AC3FC-B36E-423E-95B5-30E4E946A028}" dt="2023-04-11T22:33:37.550" v="176" actId="13244"/>
          <ac:spMkLst>
            <pc:docMk/>
            <pc:sldMk cId="1135266403" sldId="1532"/>
            <ac:spMk id="2" creationId="{9AAC7D46-795F-4597-BFEE-D9C7F2AB194A}"/>
          </ac:spMkLst>
        </pc:spChg>
        <pc:spChg chg="mod">
          <ac:chgData name="Cao, Sheng" userId="86757e30-c050-4056-83f8-50901720bc80" providerId="ADAL" clId="{444AC3FC-B36E-423E-95B5-30E4E946A028}" dt="2023-04-14T04:51:15.434" v="2632" actId="962"/>
          <ac:spMkLst>
            <pc:docMk/>
            <pc:sldMk cId="1135266403" sldId="1532"/>
            <ac:spMk id="3" creationId="{AE128AD3-A40E-4131-9590-4E59B06808A3}"/>
          </ac:spMkLst>
        </pc:spChg>
        <pc:spChg chg="mod">
          <ac:chgData name="Cao, Sheng" userId="86757e30-c050-4056-83f8-50901720bc80" providerId="ADAL" clId="{444AC3FC-B36E-423E-95B5-30E4E946A028}" dt="2023-04-14T04:51:45.976" v="2686" actId="962"/>
          <ac:spMkLst>
            <pc:docMk/>
            <pc:sldMk cId="1135266403" sldId="1532"/>
            <ac:spMk id="7" creationId="{0889ABB6-94D9-47BF-95F4-F4465203227F}"/>
          </ac:spMkLst>
        </pc:spChg>
        <pc:picChg chg="mod">
          <ac:chgData name="Cao, Sheng" userId="86757e30-c050-4056-83f8-50901720bc80" providerId="ADAL" clId="{444AC3FC-B36E-423E-95B5-30E4E946A028}" dt="2023-04-14T04:51:48.839" v="2687" actId="962"/>
          <ac:picMkLst>
            <pc:docMk/>
            <pc:sldMk cId="1135266403" sldId="1532"/>
            <ac:picMk id="5" creationId="{A32A8000-EA40-44E8-BBE3-C14653F2DD29}"/>
          </ac:picMkLst>
        </pc:picChg>
      </pc:sldChg>
      <pc:sldChg chg="modSp mod">
        <pc:chgData name="Cao, Sheng" userId="86757e30-c050-4056-83f8-50901720bc80" providerId="ADAL" clId="{444AC3FC-B36E-423E-95B5-30E4E946A028}" dt="2023-04-14T04:52:08.535" v="2714" actId="962"/>
        <pc:sldMkLst>
          <pc:docMk/>
          <pc:sldMk cId="2958849271" sldId="1534"/>
        </pc:sldMkLst>
        <pc:spChg chg="mod">
          <ac:chgData name="Cao, Sheng" userId="86757e30-c050-4056-83f8-50901720bc80" providerId="ADAL" clId="{444AC3FC-B36E-423E-95B5-30E4E946A028}" dt="2023-04-11T22:33:45.333" v="178" actId="13244"/>
          <ac:spMkLst>
            <pc:docMk/>
            <pc:sldMk cId="2958849271" sldId="1534"/>
            <ac:spMk id="2" creationId="{9AAC7D46-795F-4597-BFEE-D9C7F2AB194A}"/>
          </ac:spMkLst>
        </pc:spChg>
        <pc:spChg chg="mod">
          <ac:chgData name="Cao, Sheng" userId="86757e30-c050-4056-83f8-50901720bc80" providerId="ADAL" clId="{444AC3FC-B36E-423E-95B5-30E4E946A028}" dt="2023-04-14T04:51:52.340" v="2689" actId="962"/>
          <ac:spMkLst>
            <pc:docMk/>
            <pc:sldMk cId="2958849271" sldId="1534"/>
            <ac:spMk id="3" creationId="{AE128AD3-A40E-4131-9590-4E59B06808A3}"/>
          </ac:spMkLst>
        </pc:spChg>
        <pc:spChg chg="mod">
          <ac:chgData name="Cao, Sheng" userId="86757e30-c050-4056-83f8-50901720bc80" providerId="ADAL" clId="{444AC3FC-B36E-423E-95B5-30E4E946A028}" dt="2023-04-14T04:52:05.603" v="2713" actId="962"/>
          <ac:spMkLst>
            <pc:docMk/>
            <pc:sldMk cId="2958849271" sldId="1534"/>
            <ac:spMk id="7" creationId="{0889ABB6-94D9-47BF-95F4-F4465203227F}"/>
          </ac:spMkLst>
        </pc:spChg>
        <pc:picChg chg="mod">
          <ac:chgData name="Cao, Sheng" userId="86757e30-c050-4056-83f8-50901720bc80" providerId="ADAL" clId="{444AC3FC-B36E-423E-95B5-30E4E946A028}" dt="2023-04-14T04:52:08.535" v="2714" actId="962"/>
          <ac:picMkLst>
            <pc:docMk/>
            <pc:sldMk cId="2958849271" sldId="1534"/>
            <ac:picMk id="6" creationId="{9E322FF6-E2FC-4B11-B304-E308A8765C25}"/>
          </ac:picMkLst>
        </pc:picChg>
      </pc:sldChg>
      <pc:sldChg chg="modSp mod">
        <pc:chgData name="Cao, Sheng" userId="86757e30-c050-4056-83f8-50901720bc80" providerId="ADAL" clId="{444AC3FC-B36E-423E-95B5-30E4E946A028}" dt="2023-04-14T04:55:23.288" v="2773" actId="962"/>
        <pc:sldMkLst>
          <pc:docMk/>
          <pc:sldMk cId="2348727483" sldId="1535"/>
        </pc:sldMkLst>
        <pc:spChg chg="mod">
          <ac:chgData name="Cao, Sheng" userId="86757e30-c050-4056-83f8-50901720bc80" providerId="ADAL" clId="{444AC3FC-B36E-423E-95B5-30E4E946A028}" dt="2023-04-14T04:55:23.288" v="2773" actId="962"/>
          <ac:spMkLst>
            <pc:docMk/>
            <pc:sldMk cId="2348727483" sldId="1535"/>
            <ac:spMk id="2" creationId="{E981BF4E-579F-46AE-9B08-B1ED021CEDF1}"/>
          </ac:spMkLst>
        </pc:spChg>
      </pc:sldChg>
      <pc:sldChg chg="delSp modSp mod">
        <pc:chgData name="Cao, Sheng" userId="86757e30-c050-4056-83f8-50901720bc80" providerId="ADAL" clId="{444AC3FC-B36E-423E-95B5-30E4E946A028}" dt="2023-04-14T04:55:49.467" v="2801" actId="962"/>
        <pc:sldMkLst>
          <pc:docMk/>
          <pc:sldMk cId="3511143518" sldId="1536"/>
        </pc:sldMkLst>
        <pc:spChg chg="mod">
          <ac:chgData name="Cao, Sheng" userId="86757e30-c050-4056-83f8-50901720bc80" providerId="ADAL" clId="{444AC3FC-B36E-423E-95B5-30E4E946A028}" dt="2023-04-14T04:55:49.467" v="2801" actId="962"/>
          <ac:spMkLst>
            <pc:docMk/>
            <pc:sldMk cId="3511143518" sldId="1536"/>
            <ac:spMk id="3" creationId="{00000000-0000-0000-0000-000000000000}"/>
          </ac:spMkLst>
        </pc:spChg>
        <pc:spChg chg="del">
          <ac:chgData name="Cao, Sheng" userId="86757e30-c050-4056-83f8-50901720bc80" providerId="ADAL" clId="{444AC3FC-B36E-423E-95B5-30E4E946A028}" dt="2023-04-11T22:34:08.689" v="184" actId="478"/>
          <ac:spMkLst>
            <pc:docMk/>
            <pc:sldMk cId="3511143518" sldId="1536"/>
            <ac:spMk id="4" creationId="{00000000-0000-0000-0000-000000000000}"/>
          </ac:spMkLst>
        </pc:spChg>
        <pc:spChg chg="mod">
          <ac:chgData name="Cao, Sheng" userId="86757e30-c050-4056-83f8-50901720bc80" providerId="ADAL" clId="{444AC3FC-B36E-423E-95B5-30E4E946A028}" dt="2023-04-14T04:55:27.823" v="2775" actId="962"/>
          <ac:spMkLst>
            <pc:docMk/>
            <pc:sldMk cId="3511143518" sldId="1536"/>
            <ac:spMk id="27650" creationId="{00000000-0000-0000-0000-000000000000}"/>
          </ac:spMkLst>
        </pc:spChg>
      </pc:sldChg>
      <pc:sldChg chg="delSp modSp mod">
        <pc:chgData name="Cao, Sheng" userId="86757e30-c050-4056-83f8-50901720bc80" providerId="ADAL" clId="{444AC3FC-B36E-423E-95B5-30E4E946A028}" dt="2023-04-14T04:56:13.258" v="2829" actId="962"/>
        <pc:sldMkLst>
          <pc:docMk/>
          <pc:sldMk cId="1388846663" sldId="1537"/>
        </pc:sldMkLst>
        <pc:spChg chg="mod">
          <ac:chgData name="Cao, Sheng" userId="86757e30-c050-4056-83f8-50901720bc80" providerId="ADAL" clId="{444AC3FC-B36E-423E-95B5-30E4E946A028}" dt="2023-04-14T04:56:13.258" v="2829" actId="962"/>
          <ac:spMkLst>
            <pc:docMk/>
            <pc:sldMk cId="1388846663" sldId="1537"/>
            <ac:spMk id="3" creationId="{00000000-0000-0000-0000-000000000000}"/>
          </ac:spMkLst>
        </pc:spChg>
        <pc:spChg chg="del">
          <ac:chgData name="Cao, Sheng" userId="86757e30-c050-4056-83f8-50901720bc80" providerId="ADAL" clId="{444AC3FC-B36E-423E-95B5-30E4E946A028}" dt="2023-04-11T22:34:20.814" v="187" actId="478"/>
          <ac:spMkLst>
            <pc:docMk/>
            <pc:sldMk cId="1388846663" sldId="1537"/>
            <ac:spMk id="4" creationId="{00000000-0000-0000-0000-000000000000}"/>
          </ac:spMkLst>
        </pc:spChg>
        <pc:spChg chg="mod">
          <ac:chgData name="Cao, Sheng" userId="86757e30-c050-4056-83f8-50901720bc80" providerId="ADAL" clId="{444AC3FC-B36E-423E-95B5-30E4E946A028}" dt="2023-04-14T04:55:54.769" v="2803" actId="962"/>
          <ac:spMkLst>
            <pc:docMk/>
            <pc:sldMk cId="1388846663" sldId="1537"/>
            <ac:spMk id="27650" creationId="{00000000-0000-0000-0000-000000000000}"/>
          </ac:spMkLst>
        </pc:spChg>
      </pc:sldChg>
      <pc:sldChg chg="delSp modSp mod">
        <pc:chgData name="Cao, Sheng" userId="86757e30-c050-4056-83f8-50901720bc80" providerId="ADAL" clId="{444AC3FC-B36E-423E-95B5-30E4E946A028}" dt="2023-04-14T04:56:21.153" v="2839" actId="962"/>
        <pc:sldMkLst>
          <pc:docMk/>
          <pc:sldMk cId="2077666624" sldId="1538"/>
        </pc:sldMkLst>
        <pc:spChg chg="mod">
          <ac:chgData name="Cao, Sheng" userId="86757e30-c050-4056-83f8-50901720bc80" providerId="ADAL" clId="{444AC3FC-B36E-423E-95B5-30E4E946A028}" dt="2023-04-14T04:56:21.153" v="2839" actId="962"/>
          <ac:spMkLst>
            <pc:docMk/>
            <pc:sldMk cId="2077666624" sldId="1538"/>
            <ac:spMk id="3" creationId="{00000000-0000-0000-0000-000000000000}"/>
          </ac:spMkLst>
        </pc:spChg>
        <pc:spChg chg="del">
          <ac:chgData name="Cao, Sheng" userId="86757e30-c050-4056-83f8-50901720bc80" providerId="ADAL" clId="{444AC3FC-B36E-423E-95B5-30E4E946A028}" dt="2023-04-11T22:34:32.257" v="192" actId="478"/>
          <ac:spMkLst>
            <pc:docMk/>
            <pc:sldMk cId="2077666624" sldId="1538"/>
            <ac:spMk id="4" creationId="{00000000-0000-0000-0000-000000000000}"/>
          </ac:spMkLst>
        </pc:spChg>
        <pc:spChg chg="mod">
          <ac:chgData name="Cao, Sheng" userId="86757e30-c050-4056-83f8-50901720bc80" providerId="ADAL" clId="{444AC3FC-B36E-423E-95B5-30E4E946A028}" dt="2023-04-14T04:56:17.597" v="2831" actId="962"/>
          <ac:spMkLst>
            <pc:docMk/>
            <pc:sldMk cId="2077666624" sldId="1538"/>
            <ac:spMk id="27650" creationId="{00000000-0000-0000-0000-000000000000}"/>
          </ac:spMkLst>
        </pc:spChg>
      </pc:sldChg>
      <pc:sldChg chg="modSp mod">
        <pc:chgData name="Cao, Sheng" userId="86757e30-c050-4056-83f8-50901720bc80" providerId="ADAL" clId="{444AC3FC-B36E-423E-95B5-30E4E946A028}" dt="2023-04-14T04:56:32.891" v="2847" actId="962"/>
        <pc:sldMkLst>
          <pc:docMk/>
          <pc:sldMk cId="634685664" sldId="1539"/>
        </pc:sldMkLst>
        <pc:spChg chg="mod">
          <ac:chgData name="Cao, Sheng" userId="86757e30-c050-4056-83f8-50901720bc80" providerId="ADAL" clId="{444AC3FC-B36E-423E-95B5-30E4E946A028}" dt="2023-04-11T22:34:45.678" v="195" actId="13244"/>
          <ac:spMkLst>
            <pc:docMk/>
            <pc:sldMk cId="634685664" sldId="1539"/>
            <ac:spMk id="2" creationId="{5085FC2B-B862-48B7-AB40-07D808CE6E8B}"/>
          </ac:spMkLst>
        </pc:spChg>
        <pc:spChg chg="mod">
          <ac:chgData name="Cao, Sheng" userId="86757e30-c050-4056-83f8-50901720bc80" providerId="ADAL" clId="{444AC3FC-B36E-423E-95B5-30E4E946A028}" dt="2023-04-14T04:56:32.891" v="2847" actId="962"/>
          <ac:spMkLst>
            <pc:docMk/>
            <pc:sldMk cId="634685664" sldId="1539"/>
            <ac:spMk id="3" creationId="{FC8ACB4E-40A0-474D-A1A7-954D08EE97C5}"/>
          </ac:spMkLst>
        </pc:spChg>
        <pc:spChg chg="mod">
          <ac:chgData name="Cao, Sheng" userId="86757e30-c050-4056-83f8-50901720bc80" providerId="ADAL" clId="{444AC3FC-B36E-423E-95B5-30E4E946A028}" dt="2023-04-14T04:56:31.204" v="2845" actId="962"/>
          <ac:spMkLst>
            <pc:docMk/>
            <pc:sldMk cId="634685664" sldId="1539"/>
            <ac:spMk id="4" creationId="{332CA246-1E75-419A-B9D7-55AEFC7AF142}"/>
          </ac:spMkLst>
        </pc:spChg>
      </pc:sldChg>
      <pc:sldChg chg="modSp mod">
        <pc:chgData name="Cao, Sheng" userId="86757e30-c050-4056-83f8-50901720bc80" providerId="ADAL" clId="{444AC3FC-B36E-423E-95B5-30E4E946A028}" dt="2023-04-14T04:56:27.365" v="2843" actId="962"/>
        <pc:sldMkLst>
          <pc:docMk/>
          <pc:sldMk cId="476269381" sldId="1540"/>
        </pc:sldMkLst>
        <pc:spChg chg="mod">
          <ac:chgData name="Cao, Sheng" userId="86757e30-c050-4056-83f8-50901720bc80" providerId="ADAL" clId="{444AC3FC-B36E-423E-95B5-30E4E946A028}" dt="2023-04-11T22:34:37.383" v="193" actId="13244"/>
          <ac:spMkLst>
            <pc:docMk/>
            <pc:sldMk cId="476269381" sldId="1540"/>
            <ac:spMk id="2" creationId="{0D9ACBFD-DE76-4E10-873E-9D7AB0CCD15E}"/>
          </ac:spMkLst>
        </pc:spChg>
        <pc:spChg chg="mod">
          <ac:chgData name="Cao, Sheng" userId="86757e30-c050-4056-83f8-50901720bc80" providerId="ADAL" clId="{444AC3FC-B36E-423E-95B5-30E4E946A028}" dt="2023-04-14T04:56:27.365" v="2843" actId="962"/>
          <ac:spMkLst>
            <pc:docMk/>
            <pc:sldMk cId="476269381" sldId="1540"/>
            <ac:spMk id="3" creationId="{6B48FE8A-C510-4895-B15E-7CD0A34656DF}"/>
          </ac:spMkLst>
        </pc:spChg>
        <pc:spChg chg="mod">
          <ac:chgData name="Cao, Sheng" userId="86757e30-c050-4056-83f8-50901720bc80" providerId="ADAL" clId="{444AC3FC-B36E-423E-95B5-30E4E946A028}" dt="2023-04-14T04:56:25.016" v="2841" actId="962"/>
          <ac:spMkLst>
            <pc:docMk/>
            <pc:sldMk cId="476269381" sldId="1540"/>
            <ac:spMk id="4" creationId="{149DEB67-E915-4A36-9FED-14CE587015CF}"/>
          </ac:spMkLst>
        </pc:spChg>
      </pc:sldChg>
      <pc:sldChg chg="addSp delSp modSp mod">
        <pc:chgData name="Cao, Sheng" userId="86757e30-c050-4056-83f8-50901720bc80" providerId="ADAL" clId="{444AC3FC-B36E-423E-95B5-30E4E946A028}" dt="2023-04-14T04:01:08.303" v="2178" actId="962"/>
        <pc:sldMkLst>
          <pc:docMk/>
          <pc:sldMk cId="804329993" sldId="1541"/>
        </pc:sldMkLst>
        <pc:spChg chg="mod">
          <ac:chgData name="Cao, Sheng" userId="86757e30-c050-4056-83f8-50901720bc80" providerId="ADAL" clId="{444AC3FC-B36E-423E-95B5-30E4E946A028}" dt="2023-04-11T22:26:33.838" v="103" actId="13244"/>
          <ac:spMkLst>
            <pc:docMk/>
            <pc:sldMk cId="804329993" sldId="1541"/>
            <ac:spMk id="2" creationId="{BF5E2BF8-A09C-4F3F-A24E-5C6300173FDC}"/>
          </ac:spMkLst>
        </pc:spChg>
        <pc:spChg chg="mod">
          <ac:chgData name="Cao, Sheng" userId="86757e30-c050-4056-83f8-50901720bc80" providerId="ADAL" clId="{444AC3FC-B36E-423E-95B5-30E4E946A028}" dt="2023-04-14T03:56:55.174" v="2136" actId="962"/>
          <ac:spMkLst>
            <pc:docMk/>
            <pc:sldMk cId="804329993" sldId="1541"/>
            <ac:spMk id="3" creationId="{69D25259-F4F6-4329-942C-E6D81FF613E2}"/>
          </ac:spMkLst>
        </pc:spChg>
        <pc:spChg chg="mod">
          <ac:chgData name="Cao, Sheng" userId="86757e30-c050-4056-83f8-50901720bc80" providerId="ADAL" clId="{444AC3FC-B36E-423E-95B5-30E4E946A028}" dt="2023-04-14T03:59:58.147" v="2170" actId="962"/>
          <ac:spMkLst>
            <pc:docMk/>
            <pc:sldMk cId="804329993" sldId="1541"/>
            <ac:spMk id="4" creationId="{3D654DC4-3EC8-4E2C-AF11-12F664C2B3DF}"/>
          </ac:spMkLst>
        </pc:spChg>
        <pc:spChg chg="add del mod">
          <ac:chgData name="Cao, Sheng" userId="86757e30-c050-4056-83f8-50901720bc80" providerId="ADAL" clId="{444AC3FC-B36E-423E-95B5-30E4E946A028}" dt="2023-04-11T22:37:39.632" v="236" actId="478"/>
          <ac:spMkLst>
            <pc:docMk/>
            <pc:sldMk cId="804329993" sldId="1541"/>
            <ac:spMk id="6" creationId="{18D2999D-73A1-BB25-09CC-ADAD4A227015}"/>
          </ac:spMkLst>
        </pc:spChg>
        <pc:spChg chg="mod">
          <ac:chgData name="Cao, Sheng" userId="86757e30-c050-4056-83f8-50901720bc80" providerId="ADAL" clId="{444AC3FC-B36E-423E-95B5-30E4E946A028}" dt="2023-04-14T04:00:03.783" v="2172" actId="962"/>
          <ac:spMkLst>
            <pc:docMk/>
            <pc:sldMk cId="804329993" sldId="1541"/>
            <ac:spMk id="8" creationId="{B7D40882-7219-40A6-8DDD-464D53784BC0}"/>
          </ac:spMkLst>
        </pc:spChg>
        <pc:spChg chg="mod">
          <ac:chgData name="Cao, Sheng" userId="86757e30-c050-4056-83f8-50901720bc80" providerId="ADAL" clId="{444AC3FC-B36E-423E-95B5-30E4E946A028}" dt="2023-04-14T03:58:46.071" v="2168" actId="962"/>
          <ac:spMkLst>
            <pc:docMk/>
            <pc:sldMk cId="804329993" sldId="1541"/>
            <ac:spMk id="9" creationId="{F4DD9838-64E8-4A68-A4C2-84FF75710A0F}"/>
          </ac:spMkLst>
        </pc:spChg>
        <pc:spChg chg="mod">
          <ac:chgData name="Cao, Sheng" userId="86757e30-c050-4056-83f8-50901720bc80" providerId="ADAL" clId="{444AC3FC-B36E-423E-95B5-30E4E946A028}" dt="2023-04-14T04:00:05.872" v="2174" actId="962"/>
          <ac:spMkLst>
            <pc:docMk/>
            <pc:sldMk cId="804329993" sldId="1541"/>
            <ac:spMk id="10" creationId="{D16B545D-69DF-49B1-898E-35B2B95C20A6}"/>
          </ac:spMkLst>
        </pc:spChg>
        <pc:spChg chg="mod">
          <ac:chgData name="Cao, Sheng" userId="86757e30-c050-4056-83f8-50901720bc80" providerId="ADAL" clId="{444AC3FC-B36E-423E-95B5-30E4E946A028}" dt="2023-04-14T04:00:07.909" v="2176" actId="962"/>
          <ac:spMkLst>
            <pc:docMk/>
            <pc:sldMk cId="804329993" sldId="1541"/>
            <ac:spMk id="11" creationId="{1BECF9A4-E7E0-4AE5-BE36-266618E62ECD}"/>
          </ac:spMkLst>
        </pc:spChg>
        <pc:graphicFrameChg chg="del">
          <ac:chgData name="Cao, Sheng" userId="86757e30-c050-4056-83f8-50901720bc80" providerId="ADAL" clId="{444AC3FC-B36E-423E-95B5-30E4E946A028}" dt="2023-04-11T22:37:36.887" v="235" actId="21"/>
          <ac:graphicFrameMkLst>
            <pc:docMk/>
            <pc:sldMk cId="804329993" sldId="1541"/>
            <ac:graphicFrameMk id="5" creationId="{AFADD603-FD8C-4E55-95E2-8A670E1E77D7}"/>
          </ac:graphicFrameMkLst>
        </pc:graphicFrameChg>
        <pc:picChg chg="add mod">
          <ac:chgData name="Cao, Sheng" userId="86757e30-c050-4056-83f8-50901720bc80" providerId="ADAL" clId="{444AC3FC-B36E-423E-95B5-30E4E946A028}" dt="2023-04-14T04:01:08.303" v="2178" actId="962"/>
          <ac:picMkLst>
            <pc:docMk/>
            <pc:sldMk cId="804329993" sldId="1541"/>
            <ac:picMk id="7" creationId="{8240A885-A741-64DA-5922-BF999FDB58E7}"/>
          </ac:picMkLst>
        </pc:picChg>
      </pc:sldChg>
      <pc:sldChg chg="addSp delSp modSp mod">
        <pc:chgData name="Cao, Sheng" userId="86757e30-c050-4056-83f8-50901720bc80" providerId="ADAL" clId="{444AC3FC-B36E-423E-95B5-30E4E946A028}" dt="2023-04-17T20:05:21.473" v="2951" actId="962"/>
        <pc:sldMkLst>
          <pc:docMk/>
          <pc:sldMk cId="2160401548" sldId="1543"/>
        </pc:sldMkLst>
        <pc:spChg chg="mod">
          <ac:chgData name="Cao, Sheng" userId="86757e30-c050-4056-83f8-50901720bc80" providerId="ADAL" clId="{444AC3FC-B36E-423E-95B5-30E4E946A028}" dt="2023-04-11T22:26:50.909" v="106" actId="13244"/>
          <ac:spMkLst>
            <pc:docMk/>
            <pc:sldMk cId="2160401548" sldId="1543"/>
            <ac:spMk id="2" creationId="{1B974FBB-D192-4AF2-B701-DF4C31804757}"/>
          </ac:spMkLst>
        </pc:spChg>
        <pc:spChg chg="mod">
          <ac:chgData name="Cao, Sheng" userId="86757e30-c050-4056-83f8-50901720bc80" providerId="ADAL" clId="{444AC3FC-B36E-423E-95B5-30E4E946A028}" dt="2023-04-17T20:05:21.473" v="2951" actId="962"/>
          <ac:spMkLst>
            <pc:docMk/>
            <pc:sldMk cId="2160401548" sldId="1543"/>
            <ac:spMk id="3" creationId="{C259385B-1B48-43A8-A1FE-60AC56DFC793}"/>
          </ac:spMkLst>
        </pc:spChg>
        <pc:spChg chg="mod">
          <ac:chgData name="Cao, Sheng" userId="86757e30-c050-4056-83f8-50901720bc80" providerId="ADAL" clId="{444AC3FC-B36E-423E-95B5-30E4E946A028}" dt="2023-04-14T04:09:14.510" v="2208" actId="962"/>
          <ac:spMkLst>
            <pc:docMk/>
            <pc:sldMk cId="2160401548" sldId="1543"/>
            <ac:spMk id="4" creationId="{48BDD95C-364C-482C-B987-62C9EDA31CAC}"/>
          </ac:spMkLst>
        </pc:spChg>
        <pc:spChg chg="mod">
          <ac:chgData name="Cao, Sheng" userId="86757e30-c050-4056-83f8-50901720bc80" providerId="ADAL" clId="{444AC3FC-B36E-423E-95B5-30E4E946A028}" dt="2023-04-14T04:09:19.214" v="2210" actId="962"/>
          <ac:spMkLst>
            <pc:docMk/>
            <pc:sldMk cId="2160401548" sldId="1543"/>
            <ac:spMk id="6" creationId="{A243FB48-DAB0-49DA-AE31-F1962F00A51C}"/>
          </ac:spMkLst>
        </pc:spChg>
        <pc:spChg chg="mod">
          <ac:chgData name="Cao, Sheng" userId="86757e30-c050-4056-83f8-50901720bc80" providerId="ADAL" clId="{444AC3FC-B36E-423E-95B5-30E4E946A028}" dt="2023-04-14T04:09:21.432" v="2212" actId="962"/>
          <ac:spMkLst>
            <pc:docMk/>
            <pc:sldMk cId="2160401548" sldId="1543"/>
            <ac:spMk id="7" creationId="{DA9E42D3-1F0B-48EC-A901-B91E6AA25DF8}"/>
          </ac:spMkLst>
        </pc:spChg>
        <pc:spChg chg="mod">
          <ac:chgData name="Cao, Sheng" userId="86757e30-c050-4056-83f8-50901720bc80" providerId="ADAL" clId="{444AC3FC-B36E-423E-95B5-30E4E946A028}" dt="2023-04-14T04:09:24.927" v="2216" actId="962"/>
          <ac:spMkLst>
            <pc:docMk/>
            <pc:sldMk cId="2160401548" sldId="1543"/>
            <ac:spMk id="10" creationId="{A1572190-8DE3-44F1-A4CE-948F15663EDD}"/>
          </ac:spMkLst>
        </pc:spChg>
        <pc:graphicFrameChg chg="del mod">
          <ac:chgData name="Cao, Sheng" userId="86757e30-c050-4056-83f8-50901720bc80" providerId="ADAL" clId="{444AC3FC-B36E-423E-95B5-30E4E946A028}" dt="2023-04-11T22:37:03.105" v="227" actId="21"/>
          <ac:graphicFrameMkLst>
            <pc:docMk/>
            <pc:sldMk cId="2160401548" sldId="1543"/>
            <ac:graphicFrameMk id="5" creationId="{4C996DF0-A9F1-4157-B270-A8004731F813}"/>
          </ac:graphicFrameMkLst>
        </pc:graphicFrameChg>
        <pc:picChg chg="add mod">
          <ac:chgData name="Cao, Sheng" userId="86757e30-c050-4056-83f8-50901720bc80" providerId="ADAL" clId="{444AC3FC-B36E-423E-95B5-30E4E946A028}" dt="2023-04-14T04:10:21.299" v="2218" actId="962"/>
          <ac:picMkLst>
            <pc:docMk/>
            <pc:sldMk cId="2160401548" sldId="1543"/>
            <ac:picMk id="8" creationId="{F76F7F33-A29D-43D7-A569-8663055AD049}"/>
          </ac:picMkLst>
        </pc:picChg>
      </pc:sldChg>
      <pc:sldChg chg="modSp mod">
        <pc:chgData name="Cao, Sheng" userId="86757e30-c050-4056-83f8-50901720bc80" providerId="ADAL" clId="{444AC3FC-B36E-423E-95B5-30E4E946A028}" dt="2023-04-14T03:56:50.075" v="2134" actId="962"/>
        <pc:sldMkLst>
          <pc:docMk/>
          <pc:sldMk cId="249973720" sldId="1545"/>
        </pc:sldMkLst>
        <pc:spChg chg="mod">
          <ac:chgData name="Cao, Sheng" userId="86757e30-c050-4056-83f8-50901720bc80" providerId="ADAL" clId="{444AC3FC-B36E-423E-95B5-30E4E946A028}" dt="2023-04-14T03:56:50.075" v="2134" actId="962"/>
          <ac:spMkLst>
            <pc:docMk/>
            <pc:sldMk cId="249973720" sldId="1545"/>
            <ac:spMk id="2" creationId="{E981BF4E-579F-46AE-9B08-B1ED021CEDF1}"/>
          </ac:spMkLst>
        </pc:spChg>
      </pc:sldChg>
      <pc:sldChg chg="addSp modSp mod modAnim">
        <pc:chgData name="Cao, Sheng" userId="86757e30-c050-4056-83f8-50901720bc80" providerId="ADAL" clId="{444AC3FC-B36E-423E-95B5-30E4E946A028}" dt="2023-04-14T04:11:39.666" v="2288" actId="962"/>
        <pc:sldMkLst>
          <pc:docMk/>
          <pc:sldMk cId="950963702" sldId="1546"/>
        </pc:sldMkLst>
        <pc:spChg chg="mod">
          <ac:chgData name="Cao, Sheng" userId="86757e30-c050-4056-83f8-50901720bc80" providerId="ADAL" clId="{444AC3FC-B36E-423E-95B5-30E4E946A028}" dt="2023-04-11T22:27:07.068" v="109" actId="13244"/>
          <ac:spMkLst>
            <pc:docMk/>
            <pc:sldMk cId="950963702" sldId="1546"/>
            <ac:spMk id="2" creationId="{669CE446-F739-4651-9A67-04F65715E99F}"/>
          </ac:spMkLst>
        </pc:spChg>
        <pc:spChg chg="mod">
          <ac:chgData name="Cao, Sheng" userId="86757e30-c050-4056-83f8-50901720bc80" providerId="ADAL" clId="{444AC3FC-B36E-423E-95B5-30E4E946A028}" dt="2023-04-14T04:10:43.225" v="2230" actId="962"/>
          <ac:spMkLst>
            <pc:docMk/>
            <pc:sldMk cId="950963702" sldId="1546"/>
            <ac:spMk id="3" creationId="{376C6F7B-C963-4C98-9819-2632C76E3E48}"/>
          </ac:spMkLst>
        </pc:spChg>
        <pc:spChg chg="mod">
          <ac:chgData name="Cao, Sheng" userId="86757e30-c050-4056-83f8-50901720bc80" providerId="ADAL" clId="{444AC3FC-B36E-423E-95B5-30E4E946A028}" dt="2023-04-14T04:11:39.666" v="2288" actId="962"/>
          <ac:spMkLst>
            <pc:docMk/>
            <pc:sldMk cId="950963702" sldId="1546"/>
            <ac:spMk id="4" creationId="{DC7B1EAE-ED64-43BD-B03A-2B1B598D5799}"/>
          </ac:spMkLst>
        </pc:spChg>
        <pc:spChg chg="mod">
          <ac:chgData name="Cao, Sheng" userId="86757e30-c050-4056-83f8-50901720bc80" providerId="ADAL" clId="{444AC3FC-B36E-423E-95B5-30E4E946A028}" dt="2023-04-11T22:27:18.850" v="110" actId="164"/>
          <ac:spMkLst>
            <pc:docMk/>
            <pc:sldMk cId="950963702" sldId="1546"/>
            <ac:spMk id="37" creationId="{9303A85C-4D8E-4F73-8EC4-622BFA7BDE96}"/>
          </ac:spMkLst>
        </pc:spChg>
        <pc:spChg chg="mod">
          <ac:chgData name="Cao, Sheng" userId="86757e30-c050-4056-83f8-50901720bc80" providerId="ADAL" clId="{444AC3FC-B36E-423E-95B5-30E4E946A028}" dt="2023-04-11T22:27:18.850" v="110" actId="164"/>
          <ac:spMkLst>
            <pc:docMk/>
            <pc:sldMk cId="950963702" sldId="1546"/>
            <ac:spMk id="42" creationId="{D7BFC560-F54B-4735-BC7E-9C09A873FF3C}"/>
          </ac:spMkLst>
        </pc:spChg>
        <pc:grpChg chg="add mod">
          <ac:chgData name="Cao, Sheng" userId="86757e30-c050-4056-83f8-50901720bc80" providerId="ADAL" clId="{444AC3FC-B36E-423E-95B5-30E4E946A028}" dt="2023-04-14T04:11:35.452" v="2286" actId="962"/>
          <ac:grpSpMkLst>
            <pc:docMk/>
            <pc:sldMk cId="950963702" sldId="1546"/>
            <ac:grpSpMk id="5" creationId="{C2B3BA5F-B0D2-E4B8-BA0A-EB3253B73DFC}"/>
          </ac:grpSpMkLst>
        </pc:grpChg>
        <pc:grpChg chg="mod">
          <ac:chgData name="Cao, Sheng" userId="86757e30-c050-4056-83f8-50901720bc80" providerId="ADAL" clId="{444AC3FC-B36E-423E-95B5-30E4E946A028}" dt="2023-04-11T22:27:18.850" v="110" actId="164"/>
          <ac:grpSpMkLst>
            <pc:docMk/>
            <pc:sldMk cId="950963702" sldId="1546"/>
            <ac:grpSpMk id="6" creationId="{85A44086-4050-4A4E-801A-B427CB62D2F3}"/>
          </ac:grpSpMkLst>
        </pc:grpChg>
        <pc:grpChg chg="mod">
          <ac:chgData name="Cao, Sheng" userId="86757e30-c050-4056-83f8-50901720bc80" providerId="ADAL" clId="{444AC3FC-B36E-423E-95B5-30E4E946A028}" dt="2023-04-11T22:27:18.850" v="110" actId="164"/>
          <ac:grpSpMkLst>
            <pc:docMk/>
            <pc:sldMk cId="950963702" sldId="1546"/>
            <ac:grpSpMk id="7" creationId="{CDA94C97-0FDD-4C4E-BDD0-641D7EBC5890}"/>
          </ac:grpSpMkLst>
        </pc:grpChg>
        <pc:grpChg chg="mod">
          <ac:chgData name="Cao, Sheng" userId="86757e30-c050-4056-83f8-50901720bc80" providerId="ADAL" clId="{444AC3FC-B36E-423E-95B5-30E4E946A028}" dt="2023-04-11T22:27:18.850" v="110" actId="164"/>
          <ac:grpSpMkLst>
            <pc:docMk/>
            <pc:sldMk cId="950963702" sldId="1546"/>
            <ac:grpSpMk id="27" creationId="{D9856A75-066D-4F07-8682-3ED0A2907E82}"/>
          </ac:grpSpMkLst>
        </pc:grpChg>
        <pc:cxnChg chg="mod">
          <ac:chgData name="Cao, Sheng" userId="86757e30-c050-4056-83f8-50901720bc80" providerId="ADAL" clId="{444AC3FC-B36E-423E-95B5-30E4E946A028}" dt="2023-04-11T22:27:18.850" v="110" actId="164"/>
          <ac:cxnSpMkLst>
            <pc:docMk/>
            <pc:sldMk cId="950963702" sldId="1546"/>
            <ac:cxnSpMk id="13" creationId="{8A1D2597-DBAC-4086-AD3C-91C187D519BD}"/>
          </ac:cxnSpMkLst>
        </pc:cxnChg>
        <pc:cxnChg chg="mod">
          <ac:chgData name="Cao, Sheng" userId="86757e30-c050-4056-83f8-50901720bc80" providerId="ADAL" clId="{444AC3FC-B36E-423E-95B5-30E4E946A028}" dt="2023-04-11T22:27:18.850" v="110" actId="164"/>
          <ac:cxnSpMkLst>
            <pc:docMk/>
            <pc:sldMk cId="950963702" sldId="1546"/>
            <ac:cxnSpMk id="15" creationId="{7D442CEE-4A20-4B9B-BC9B-8E3CDED655C4}"/>
          </ac:cxnSpMkLst>
        </pc:cxnChg>
        <pc:cxnChg chg="mod">
          <ac:chgData name="Cao, Sheng" userId="86757e30-c050-4056-83f8-50901720bc80" providerId="ADAL" clId="{444AC3FC-B36E-423E-95B5-30E4E946A028}" dt="2023-04-11T22:27:18.850" v="110" actId="164"/>
          <ac:cxnSpMkLst>
            <pc:docMk/>
            <pc:sldMk cId="950963702" sldId="1546"/>
            <ac:cxnSpMk id="20" creationId="{2D7EBFFF-F91B-40E5-9798-544B1241A9A7}"/>
          </ac:cxnSpMkLst>
        </pc:cxnChg>
        <pc:cxnChg chg="mod">
          <ac:chgData name="Cao, Sheng" userId="86757e30-c050-4056-83f8-50901720bc80" providerId="ADAL" clId="{444AC3FC-B36E-423E-95B5-30E4E946A028}" dt="2023-04-11T22:27:18.850" v="110" actId="164"/>
          <ac:cxnSpMkLst>
            <pc:docMk/>
            <pc:sldMk cId="950963702" sldId="1546"/>
            <ac:cxnSpMk id="26" creationId="{A80DD370-D44D-4008-B10E-F12354F514D7}"/>
          </ac:cxnSpMkLst>
        </pc:cxnChg>
        <pc:cxnChg chg="mod">
          <ac:chgData name="Cao, Sheng" userId="86757e30-c050-4056-83f8-50901720bc80" providerId="ADAL" clId="{444AC3FC-B36E-423E-95B5-30E4E946A028}" dt="2023-04-11T22:27:18.850" v="110" actId="164"/>
          <ac:cxnSpMkLst>
            <pc:docMk/>
            <pc:sldMk cId="950963702" sldId="1546"/>
            <ac:cxnSpMk id="47" creationId="{58444597-5B32-423F-8C36-C0EFF86E9F78}"/>
          </ac:cxnSpMkLst>
        </pc:cxnChg>
      </pc:sldChg>
      <pc:sldChg chg="modSp mod">
        <pc:chgData name="Cao, Sheng" userId="86757e30-c050-4056-83f8-50901720bc80" providerId="ADAL" clId="{444AC3FC-B36E-423E-95B5-30E4E946A028}" dt="2023-04-14T04:55:02.348" v="2763" actId="962"/>
        <pc:sldMkLst>
          <pc:docMk/>
          <pc:sldMk cId="2103032360" sldId="1547"/>
        </pc:sldMkLst>
        <pc:spChg chg="mod">
          <ac:chgData name="Cao, Sheng" userId="86757e30-c050-4056-83f8-50901720bc80" providerId="ADAL" clId="{444AC3FC-B36E-423E-95B5-30E4E946A028}" dt="2023-04-11T22:33:57.551" v="181" actId="13244"/>
          <ac:spMkLst>
            <pc:docMk/>
            <pc:sldMk cId="2103032360" sldId="1547"/>
            <ac:spMk id="2" creationId="{9AAC7D46-795F-4597-BFEE-D9C7F2AB194A}"/>
          </ac:spMkLst>
        </pc:spChg>
        <pc:spChg chg="mod">
          <ac:chgData name="Cao, Sheng" userId="86757e30-c050-4056-83f8-50901720bc80" providerId="ADAL" clId="{444AC3FC-B36E-423E-95B5-30E4E946A028}" dt="2023-04-14T04:52:11.410" v="2716" actId="962"/>
          <ac:spMkLst>
            <pc:docMk/>
            <pc:sldMk cId="2103032360" sldId="1547"/>
            <ac:spMk id="3" creationId="{AE128AD3-A40E-4131-9590-4E59B06808A3}"/>
          </ac:spMkLst>
        </pc:spChg>
        <pc:spChg chg="mod">
          <ac:chgData name="Cao, Sheng" userId="86757e30-c050-4056-83f8-50901720bc80" providerId="ADAL" clId="{444AC3FC-B36E-423E-95B5-30E4E946A028}" dt="2023-04-14T04:52:49.448" v="2762" actId="962"/>
          <ac:spMkLst>
            <pc:docMk/>
            <pc:sldMk cId="2103032360" sldId="1547"/>
            <ac:spMk id="9" creationId="{55298AA2-07CE-4D6A-B9AB-F79C161CF7FF}"/>
          </ac:spMkLst>
        </pc:spChg>
        <pc:picChg chg="mod">
          <ac:chgData name="Cao, Sheng" userId="86757e30-c050-4056-83f8-50901720bc80" providerId="ADAL" clId="{444AC3FC-B36E-423E-95B5-30E4E946A028}" dt="2023-04-14T04:55:02.348" v="2763" actId="962"/>
          <ac:picMkLst>
            <pc:docMk/>
            <pc:sldMk cId="2103032360" sldId="1547"/>
            <ac:picMk id="5" creationId="{A32A8000-EA40-44E8-BBE3-C14653F2DD29}"/>
          </ac:picMkLst>
        </pc:picChg>
      </pc:sldChg>
      <pc:sldChg chg="modSp mod">
        <pc:chgData name="Cao, Sheng" userId="86757e30-c050-4056-83f8-50901720bc80" providerId="ADAL" clId="{444AC3FC-B36E-423E-95B5-30E4E946A028}" dt="2023-04-14T02:20:58.937" v="300" actId="962"/>
        <pc:sldMkLst>
          <pc:docMk/>
          <pc:sldMk cId="2387854194" sldId="1550"/>
        </pc:sldMkLst>
        <pc:spChg chg="mod">
          <ac:chgData name="Cao, Sheng" userId="86757e30-c050-4056-83f8-50901720bc80" providerId="ADAL" clId="{444AC3FC-B36E-423E-95B5-30E4E946A028}" dt="2023-04-11T22:13:46.293" v="1" actId="13244"/>
          <ac:spMkLst>
            <pc:docMk/>
            <pc:sldMk cId="2387854194" sldId="1550"/>
            <ac:spMk id="2" creationId="{643C04A3-C432-47D3-AF09-63F31A740EDE}"/>
          </ac:spMkLst>
        </pc:spChg>
        <pc:spChg chg="mod">
          <ac:chgData name="Cao, Sheng" userId="86757e30-c050-4056-83f8-50901720bc80" providerId="ADAL" clId="{444AC3FC-B36E-423E-95B5-30E4E946A028}" dt="2023-04-14T02:19:08.556" v="258" actId="962"/>
          <ac:spMkLst>
            <pc:docMk/>
            <pc:sldMk cId="2387854194" sldId="1550"/>
            <ac:spMk id="3" creationId="{877DC4DB-6A04-41E9-90AB-0B6B3FAE46F3}"/>
          </ac:spMkLst>
        </pc:spChg>
        <pc:spChg chg="mod">
          <ac:chgData name="Cao, Sheng" userId="86757e30-c050-4056-83f8-50901720bc80" providerId="ADAL" clId="{444AC3FC-B36E-423E-95B5-30E4E946A028}" dt="2023-04-14T02:19:13.413" v="262" actId="962"/>
          <ac:spMkLst>
            <pc:docMk/>
            <pc:sldMk cId="2387854194" sldId="1550"/>
            <ac:spMk id="4" creationId="{6D410631-1F0C-411F-BC54-128C59FD33B3}"/>
          </ac:spMkLst>
        </pc:spChg>
        <pc:spChg chg="mod">
          <ac:chgData name="Cao, Sheng" userId="86757e30-c050-4056-83f8-50901720bc80" providerId="ADAL" clId="{444AC3FC-B36E-423E-95B5-30E4E946A028}" dt="2023-04-14T02:19:19.138" v="266" actId="962"/>
          <ac:spMkLst>
            <pc:docMk/>
            <pc:sldMk cId="2387854194" sldId="1550"/>
            <ac:spMk id="6" creationId="{ECF6870B-70E6-46BC-9D1C-93F474E4D55B}"/>
          </ac:spMkLst>
        </pc:spChg>
        <pc:spChg chg="mod">
          <ac:chgData name="Cao, Sheng" userId="86757e30-c050-4056-83f8-50901720bc80" providerId="ADAL" clId="{444AC3FC-B36E-423E-95B5-30E4E946A028}" dt="2023-04-14T02:19:23.391" v="272" actId="962"/>
          <ac:spMkLst>
            <pc:docMk/>
            <pc:sldMk cId="2387854194" sldId="1550"/>
            <ac:spMk id="7" creationId="{2DF49A48-6360-4DF6-8C3B-B66F55F5E917}"/>
          </ac:spMkLst>
        </pc:spChg>
        <pc:spChg chg="mod">
          <ac:chgData name="Cao, Sheng" userId="86757e30-c050-4056-83f8-50901720bc80" providerId="ADAL" clId="{444AC3FC-B36E-423E-95B5-30E4E946A028}" dt="2023-04-14T02:19:28.692" v="280" actId="962"/>
          <ac:spMkLst>
            <pc:docMk/>
            <pc:sldMk cId="2387854194" sldId="1550"/>
            <ac:spMk id="8" creationId="{0D022313-6D00-4027-97DD-AC3D17FF533E}"/>
          </ac:spMkLst>
        </pc:spChg>
        <pc:spChg chg="mod">
          <ac:chgData name="Cao, Sheng" userId="86757e30-c050-4056-83f8-50901720bc80" providerId="ADAL" clId="{444AC3FC-B36E-423E-95B5-30E4E946A028}" dt="2023-04-14T02:20:58.937" v="300" actId="962"/>
          <ac:spMkLst>
            <pc:docMk/>
            <pc:sldMk cId="2387854194" sldId="1550"/>
            <ac:spMk id="10" creationId="{6F3DD347-2F55-4D87-BF63-9F3DFBD27493}"/>
          </ac:spMkLst>
        </pc:spChg>
        <pc:spChg chg="mod">
          <ac:chgData name="Cao, Sheng" userId="86757e30-c050-4056-83f8-50901720bc80" providerId="ADAL" clId="{444AC3FC-B36E-423E-95B5-30E4E946A028}" dt="2023-04-11T22:14:50.919" v="10" actId="962"/>
          <ac:spMkLst>
            <pc:docMk/>
            <pc:sldMk cId="2387854194" sldId="1550"/>
            <ac:spMk id="12" creationId="{CF0A2180-AB1B-4504-8819-8028371AD17A}"/>
          </ac:spMkLst>
        </pc:spChg>
        <pc:spChg chg="mod">
          <ac:chgData name="Cao, Sheng" userId="86757e30-c050-4056-83f8-50901720bc80" providerId="ADAL" clId="{444AC3FC-B36E-423E-95B5-30E4E946A028}" dt="2023-04-11T22:14:52.101" v="11" actId="962"/>
          <ac:spMkLst>
            <pc:docMk/>
            <pc:sldMk cId="2387854194" sldId="1550"/>
            <ac:spMk id="13" creationId="{47B23084-B172-4184-8E1C-BDFE2994F7F4}"/>
          </ac:spMkLst>
        </pc:spChg>
        <pc:spChg chg="mod">
          <ac:chgData name="Cao, Sheng" userId="86757e30-c050-4056-83f8-50901720bc80" providerId="ADAL" clId="{444AC3FC-B36E-423E-95B5-30E4E946A028}" dt="2023-04-11T22:14:53.995" v="13" actId="962"/>
          <ac:spMkLst>
            <pc:docMk/>
            <pc:sldMk cId="2387854194" sldId="1550"/>
            <ac:spMk id="14" creationId="{66ED1604-5A96-4FFD-8772-BA8BF5BC7215}"/>
          </ac:spMkLst>
        </pc:spChg>
        <pc:spChg chg="mod">
          <ac:chgData name="Cao, Sheng" userId="86757e30-c050-4056-83f8-50901720bc80" providerId="ADAL" clId="{444AC3FC-B36E-423E-95B5-30E4E946A028}" dt="2023-04-14T02:20:55.896" v="296" actId="962"/>
          <ac:spMkLst>
            <pc:docMk/>
            <pc:sldMk cId="2387854194" sldId="1550"/>
            <ac:spMk id="15" creationId="{A321574B-DAE1-4FCC-A275-402563E93D02}"/>
          </ac:spMkLst>
        </pc:spChg>
        <pc:spChg chg="mod">
          <ac:chgData name="Cao, Sheng" userId="86757e30-c050-4056-83f8-50901720bc80" providerId="ADAL" clId="{444AC3FC-B36E-423E-95B5-30E4E946A028}" dt="2023-04-14T02:19:32.876" v="290" actId="962"/>
          <ac:spMkLst>
            <pc:docMk/>
            <pc:sldMk cId="2387854194" sldId="1550"/>
            <ac:spMk id="16" creationId="{CDF6F01E-44A2-40E0-8868-AE291630CDA8}"/>
          </ac:spMkLst>
        </pc:spChg>
        <pc:spChg chg="mod">
          <ac:chgData name="Cao, Sheng" userId="86757e30-c050-4056-83f8-50901720bc80" providerId="ADAL" clId="{444AC3FC-B36E-423E-95B5-30E4E946A028}" dt="2023-04-11T22:14:53.095" v="12" actId="962"/>
          <ac:spMkLst>
            <pc:docMk/>
            <pc:sldMk cId="2387854194" sldId="1550"/>
            <ac:spMk id="17" creationId="{AC54F107-59D5-4F49-9351-A52F4C16F66D}"/>
          </ac:spMkLst>
        </pc:spChg>
        <pc:spChg chg="mod">
          <ac:chgData name="Cao, Sheng" userId="86757e30-c050-4056-83f8-50901720bc80" providerId="ADAL" clId="{444AC3FC-B36E-423E-95B5-30E4E946A028}" dt="2023-04-11T22:14:54.791" v="14" actId="962"/>
          <ac:spMkLst>
            <pc:docMk/>
            <pc:sldMk cId="2387854194" sldId="1550"/>
            <ac:spMk id="18" creationId="{EE72A6F0-621E-4A2A-871B-13E41E089B0C}"/>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gwynne.zodrow\Desktop\DOL%20graphs%20for%20training.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53765600849834E-2"/>
          <c:y val="3.4777355416779801E-2"/>
          <c:w val="0.93288676765998579"/>
          <c:h val="0.89610869761969414"/>
        </c:manualLayout>
      </c:layout>
      <c:barChart>
        <c:barDir val="col"/>
        <c:grouping val="clustered"/>
        <c:varyColors val="0"/>
        <c:ser>
          <c:idx val="0"/>
          <c:order val="0"/>
          <c:tx>
            <c:strRef>
              <c:f>Sheet1!$F$29</c:f>
              <c:strCache>
                <c:ptCount val="1"/>
                <c:pt idx="0">
                  <c:v>Target</c:v>
                </c:pt>
              </c:strCache>
            </c:strRef>
          </c:tx>
          <c:invertIfNegative val="0"/>
          <c:cat>
            <c:numRef>
              <c:f>Sheet1!$G$28:$M$28</c:f>
              <c:numCache>
                <c:formatCode>General</c:formatCode>
                <c:ptCount val="7"/>
                <c:pt idx="0">
                  <c:v>2006</c:v>
                </c:pt>
                <c:pt idx="1">
                  <c:v>2007</c:v>
                </c:pt>
                <c:pt idx="2">
                  <c:v>2008</c:v>
                </c:pt>
                <c:pt idx="3">
                  <c:v>2009</c:v>
                </c:pt>
                <c:pt idx="4">
                  <c:v>2010</c:v>
                </c:pt>
                <c:pt idx="5">
                  <c:v>2011</c:v>
                </c:pt>
                <c:pt idx="6">
                  <c:v>2012</c:v>
                </c:pt>
              </c:numCache>
            </c:numRef>
          </c:cat>
          <c:val>
            <c:numRef>
              <c:f>Sheet1!$G$29:$M$29</c:f>
              <c:numCache>
                <c:formatCode>General</c:formatCode>
                <c:ptCount val="7"/>
                <c:pt idx="0">
                  <c:v>80</c:v>
                </c:pt>
                <c:pt idx="1">
                  <c:v>180</c:v>
                </c:pt>
                <c:pt idx="2">
                  <c:v>250</c:v>
                </c:pt>
                <c:pt idx="3">
                  <c:v>250</c:v>
                </c:pt>
                <c:pt idx="4">
                  <c:v>250</c:v>
                </c:pt>
                <c:pt idx="5">
                  <c:v>150</c:v>
                </c:pt>
                <c:pt idx="6">
                  <c:v>100</c:v>
                </c:pt>
              </c:numCache>
            </c:numRef>
          </c:val>
          <c:extLst>
            <c:ext xmlns:c16="http://schemas.microsoft.com/office/drawing/2014/chart" uri="{C3380CC4-5D6E-409C-BE32-E72D297353CC}">
              <c16:uniqueId val="{00000000-9C71-400C-BEFC-343ED5E8A327}"/>
            </c:ext>
          </c:extLst>
        </c:ser>
        <c:ser>
          <c:idx val="1"/>
          <c:order val="1"/>
          <c:tx>
            <c:strRef>
              <c:f>Sheet1!$F$30</c:f>
              <c:strCache>
                <c:ptCount val="1"/>
                <c:pt idx="0">
                  <c:v>Actual</c:v>
                </c:pt>
              </c:strCache>
            </c:strRef>
          </c:tx>
          <c:invertIfNegative val="0"/>
          <c:cat>
            <c:numRef>
              <c:f>Sheet1!$G$28:$M$28</c:f>
              <c:numCache>
                <c:formatCode>General</c:formatCode>
                <c:ptCount val="7"/>
                <c:pt idx="0">
                  <c:v>2006</c:v>
                </c:pt>
                <c:pt idx="1">
                  <c:v>2007</c:v>
                </c:pt>
                <c:pt idx="2">
                  <c:v>2008</c:v>
                </c:pt>
                <c:pt idx="3">
                  <c:v>2009</c:v>
                </c:pt>
                <c:pt idx="4">
                  <c:v>2010</c:v>
                </c:pt>
                <c:pt idx="5">
                  <c:v>2011</c:v>
                </c:pt>
                <c:pt idx="6">
                  <c:v>2012</c:v>
                </c:pt>
              </c:numCache>
            </c:numRef>
          </c:cat>
          <c:val>
            <c:numRef>
              <c:f>Sheet1!$G$30:$M$30</c:f>
              <c:numCache>
                <c:formatCode>General</c:formatCode>
                <c:ptCount val="7"/>
                <c:pt idx="0">
                  <c:v>20</c:v>
                </c:pt>
                <c:pt idx="1">
                  <c:v>243</c:v>
                </c:pt>
                <c:pt idx="2">
                  <c:v>324</c:v>
                </c:pt>
                <c:pt idx="3">
                  <c:v>298</c:v>
                </c:pt>
                <c:pt idx="4">
                  <c:v>270</c:v>
                </c:pt>
                <c:pt idx="5">
                  <c:v>200</c:v>
                </c:pt>
                <c:pt idx="6">
                  <c:v>40</c:v>
                </c:pt>
              </c:numCache>
            </c:numRef>
          </c:val>
          <c:extLst>
            <c:ext xmlns:c16="http://schemas.microsoft.com/office/drawing/2014/chart" uri="{C3380CC4-5D6E-409C-BE32-E72D297353CC}">
              <c16:uniqueId val="{00000001-9C71-400C-BEFC-343ED5E8A327}"/>
            </c:ext>
          </c:extLst>
        </c:ser>
        <c:dLbls>
          <c:showLegendKey val="0"/>
          <c:showVal val="0"/>
          <c:showCatName val="0"/>
          <c:showSerName val="0"/>
          <c:showPercent val="0"/>
          <c:showBubbleSize val="0"/>
        </c:dLbls>
        <c:gapWidth val="150"/>
        <c:axId val="274144152"/>
        <c:axId val="549845008"/>
      </c:barChart>
      <c:catAx>
        <c:axId val="274144152"/>
        <c:scaling>
          <c:orientation val="minMax"/>
        </c:scaling>
        <c:delete val="0"/>
        <c:axPos val="b"/>
        <c:numFmt formatCode="General" sourceLinked="1"/>
        <c:majorTickMark val="out"/>
        <c:minorTickMark val="none"/>
        <c:tickLblPos val="nextTo"/>
        <c:crossAx val="549845008"/>
        <c:crosses val="autoZero"/>
        <c:auto val="1"/>
        <c:lblAlgn val="ctr"/>
        <c:lblOffset val="100"/>
        <c:noMultiLvlLbl val="0"/>
      </c:catAx>
      <c:valAx>
        <c:axId val="549845008"/>
        <c:scaling>
          <c:orientation val="minMax"/>
        </c:scaling>
        <c:delete val="0"/>
        <c:axPos val="l"/>
        <c:numFmt formatCode="General" sourceLinked="1"/>
        <c:majorTickMark val="out"/>
        <c:minorTickMark val="none"/>
        <c:tickLblPos val="nextTo"/>
        <c:crossAx val="27414415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 de participants par </a:t>
            </a:r>
            <a:r>
              <a:rPr lang="en-US" sz="2000" b="1" dirty="0" err="1"/>
              <a:t>trimestre</a:t>
            </a:r>
            <a:r>
              <a:rPr lang="en-US" sz="2000" b="1" dirty="0"/>
              <a:t> par type de formation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952697755680845E-2"/>
          <c:y val="0.23883069502931423"/>
          <c:w val="0.91706710754811238"/>
          <c:h val="0.71471114193939611"/>
        </c:manualLayout>
      </c:layout>
      <c:barChart>
        <c:barDir val="col"/>
        <c:grouping val="clustered"/>
        <c:varyColors val="0"/>
        <c:ser>
          <c:idx val="0"/>
          <c:order val="0"/>
          <c:tx>
            <c:strRef>
              <c:f>Sheet1!$C$25</c:f>
              <c:strCache>
                <c:ptCount val="1"/>
                <c:pt idx="0">
                  <c:v>QR One </c:v>
                </c:pt>
              </c:strCache>
            </c:strRef>
          </c:tx>
          <c:spPr>
            <a:solidFill>
              <a:schemeClr val="accent1"/>
            </a:solidFill>
            <a:ln>
              <a:noFill/>
            </a:ln>
            <a:effectLst/>
          </c:spPr>
          <c:invertIfNegative val="0"/>
          <c:cat>
            <c:strRef>
              <c:f>Sheet1!$D$24:$F$24</c:f>
              <c:strCache>
                <c:ptCount val="3"/>
                <c:pt idx="0">
                  <c:v>Livelihoods</c:v>
                </c:pt>
                <c:pt idx="1">
                  <c:v>Labor Law</c:v>
                </c:pt>
                <c:pt idx="2">
                  <c:v>Vocational </c:v>
                </c:pt>
              </c:strCache>
            </c:strRef>
          </c:cat>
          <c:val>
            <c:numRef>
              <c:f>Sheet1!$D$25:$F$25</c:f>
              <c:numCache>
                <c:formatCode>General</c:formatCode>
                <c:ptCount val="3"/>
                <c:pt idx="0">
                  <c:v>230</c:v>
                </c:pt>
                <c:pt idx="1">
                  <c:v>120</c:v>
                </c:pt>
                <c:pt idx="2">
                  <c:v>160</c:v>
                </c:pt>
              </c:numCache>
            </c:numRef>
          </c:val>
          <c:extLst>
            <c:ext xmlns:c16="http://schemas.microsoft.com/office/drawing/2014/chart" uri="{C3380CC4-5D6E-409C-BE32-E72D297353CC}">
              <c16:uniqueId val="{00000000-2482-4C45-AF0E-7FE3CFF4A179}"/>
            </c:ext>
          </c:extLst>
        </c:ser>
        <c:ser>
          <c:idx val="1"/>
          <c:order val="1"/>
          <c:tx>
            <c:strRef>
              <c:f>Sheet1!$C$26</c:f>
              <c:strCache>
                <c:ptCount val="1"/>
                <c:pt idx="0">
                  <c:v>QR Two</c:v>
                </c:pt>
              </c:strCache>
            </c:strRef>
          </c:tx>
          <c:spPr>
            <a:solidFill>
              <a:schemeClr val="accent2"/>
            </a:solidFill>
            <a:ln>
              <a:noFill/>
            </a:ln>
            <a:effectLst/>
          </c:spPr>
          <c:invertIfNegative val="0"/>
          <c:cat>
            <c:strRef>
              <c:f>Sheet1!$D$24:$F$24</c:f>
              <c:strCache>
                <c:ptCount val="3"/>
                <c:pt idx="0">
                  <c:v>Livelihoods</c:v>
                </c:pt>
                <c:pt idx="1">
                  <c:v>Labor Law</c:v>
                </c:pt>
                <c:pt idx="2">
                  <c:v>Vocational </c:v>
                </c:pt>
              </c:strCache>
            </c:strRef>
          </c:cat>
          <c:val>
            <c:numRef>
              <c:f>Sheet1!$D$26:$F$26</c:f>
              <c:numCache>
                <c:formatCode>General</c:formatCode>
                <c:ptCount val="3"/>
                <c:pt idx="0">
                  <c:v>247</c:v>
                </c:pt>
                <c:pt idx="1">
                  <c:v>289</c:v>
                </c:pt>
                <c:pt idx="2">
                  <c:v>275</c:v>
                </c:pt>
              </c:numCache>
            </c:numRef>
          </c:val>
          <c:extLst>
            <c:ext xmlns:c16="http://schemas.microsoft.com/office/drawing/2014/chart" uri="{C3380CC4-5D6E-409C-BE32-E72D297353CC}">
              <c16:uniqueId val="{00000001-2482-4C45-AF0E-7FE3CFF4A179}"/>
            </c:ext>
          </c:extLst>
        </c:ser>
        <c:ser>
          <c:idx val="2"/>
          <c:order val="2"/>
          <c:tx>
            <c:strRef>
              <c:f>Sheet1!$C$27</c:f>
              <c:strCache>
                <c:ptCount val="1"/>
                <c:pt idx="0">
                  <c:v>QR Three</c:v>
                </c:pt>
              </c:strCache>
            </c:strRef>
          </c:tx>
          <c:spPr>
            <a:solidFill>
              <a:schemeClr val="accent3"/>
            </a:solidFill>
            <a:ln>
              <a:noFill/>
            </a:ln>
            <a:effectLst/>
          </c:spPr>
          <c:invertIfNegative val="0"/>
          <c:cat>
            <c:strRef>
              <c:f>Sheet1!$D$24:$F$24</c:f>
              <c:strCache>
                <c:ptCount val="3"/>
                <c:pt idx="0">
                  <c:v>Livelihoods</c:v>
                </c:pt>
                <c:pt idx="1">
                  <c:v>Labor Law</c:v>
                </c:pt>
                <c:pt idx="2">
                  <c:v>Vocational </c:v>
                </c:pt>
              </c:strCache>
            </c:strRef>
          </c:cat>
          <c:val>
            <c:numRef>
              <c:f>Sheet1!$D$27:$F$27</c:f>
              <c:numCache>
                <c:formatCode>General</c:formatCode>
                <c:ptCount val="3"/>
                <c:pt idx="0">
                  <c:v>298</c:v>
                </c:pt>
                <c:pt idx="1">
                  <c:v>140</c:v>
                </c:pt>
                <c:pt idx="2">
                  <c:v>265</c:v>
                </c:pt>
              </c:numCache>
            </c:numRef>
          </c:val>
          <c:extLst>
            <c:ext xmlns:c16="http://schemas.microsoft.com/office/drawing/2014/chart" uri="{C3380CC4-5D6E-409C-BE32-E72D297353CC}">
              <c16:uniqueId val="{00000002-2482-4C45-AF0E-7FE3CFF4A179}"/>
            </c:ext>
          </c:extLst>
        </c:ser>
        <c:dLbls>
          <c:showLegendKey val="0"/>
          <c:showVal val="0"/>
          <c:showCatName val="0"/>
          <c:showSerName val="0"/>
          <c:showPercent val="0"/>
          <c:showBubbleSize val="0"/>
        </c:dLbls>
        <c:gapWidth val="219"/>
        <c:overlap val="-27"/>
        <c:axId val="690064200"/>
        <c:axId val="690070104"/>
      </c:barChart>
      <c:catAx>
        <c:axId val="690064200"/>
        <c:scaling>
          <c:orientation val="minMax"/>
        </c:scaling>
        <c:delete val="1"/>
        <c:axPos val="b"/>
        <c:numFmt formatCode="General" sourceLinked="1"/>
        <c:majorTickMark val="none"/>
        <c:minorTickMark val="none"/>
        <c:tickLblPos val="nextTo"/>
        <c:crossAx val="690070104"/>
        <c:crosses val="autoZero"/>
        <c:auto val="1"/>
        <c:lblAlgn val="ctr"/>
        <c:lblOffset val="100"/>
        <c:noMultiLvlLbl val="0"/>
      </c:catAx>
      <c:valAx>
        <c:axId val="690070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6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t>
            </a:r>
            <a:r>
              <a:rPr lang="en-US" sz="2000" b="1" baseline="0" dirty="0"/>
              <a:t> de participants par an par </a:t>
            </a:r>
            <a:r>
              <a:rPr lang="en-US" sz="2000" b="1" baseline="0" dirty="0" err="1"/>
              <a:t>région</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Sheet1!$C$10</c:f>
              <c:strCache>
                <c:ptCount val="1"/>
                <c:pt idx="0">
                  <c:v># of participants in region A</c:v>
                </c:pt>
              </c:strCache>
            </c:strRef>
          </c:tx>
          <c:spPr>
            <a:solidFill>
              <a:srgbClr val="C00000"/>
            </a:solidFill>
            <a:ln>
              <a:noFill/>
            </a:ln>
            <a:effectLst/>
          </c:spPr>
          <c:invertIfNegative val="0"/>
          <c:cat>
            <c:numRef>
              <c:f>Sheet1!$D$9:$F$9</c:f>
              <c:numCache>
                <c:formatCode>General</c:formatCode>
                <c:ptCount val="3"/>
                <c:pt idx="0">
                  <c:v>2018</c:v>
                </c:pt>
                <c:pt idx="1">
                  <c:v>2019</c:v>
                </c:pt>
                <c:pt idx="2">
                  <c:v>2020</c:v>
                </c:pt>
              </c:numCache>
            </c:numRef>
          </c:cat>
          <c:val>
            <c:numRef>
              <c:f>Sheet1!$D$10:$F$10</c:f>
              <c:numCache>
                <c:formatCode>General</c:formatCode>
                <c:ptCount val="3"/>
                <c:pt idx="0">
                  <c:v>50</c:v>
                </c:pt>
                <c:pt idx="1">
                  <c:v>75</c:v>
                </c:pt>
                <c:pt idx="2">
                  <c:v>120</c:v>
                </c:pt>
              </c:numCache>
            </c:numRef>
          </c:val>
          <c:extLst>
            <c:ext xmlns:c16="http://schemas.microsoft.com/office/drawing/2014/chart" uri="{C3380CC4-5D6E-409C-BE32-E72D297353CC}">
              <c16:uniqueId val="{00000000-76D0-4804-A189-40A4BB227CCA}"/>
            </c:ext>
          </c:extLst>
        </c:ser>
        <c:ser>
          <c:idx val="1"/>
          <c:order val="1"/>
          <c:tx>
            <c:strRef>
              <c:f>Sheet1!$C$11</c:f>
              <c:strCache>
                <c:ptCount val="1"/>
                <c:pt idx="0">
                  <c:v># of participants in region B</c:v>
                </c:pt>
              </c:strCache>
            </c:strRef>
          </c:tx>
          <c:spPr>
            <a:solidFill>
              <a:schemeClr val="bg1">
                <a:lumMod val="50000"/>
              </a:schemeClr>
            </a:solidFill>
            <a:ln>
              <a:noFill/>
            </a:ln>
            <a:effectLst/>
          </c:spPr>
          <c:invertIfNegative val="0"/>
          <c:cat>
            <c:numRef>
              <c:f>Sheet1!$D$9:$F$9</c:f>
              <c:numCache>
                <c:formatCode>General</c:formatCode>
                <c:ptCount val="3"/>
                <c:pt idx="0">
                  <c:v>2018</c:v>
                </c:pt>
                <c:pt idx="1">
                  <c:v>2019</c:v>
                </c:pt>
                <c:pt idx="2">
                  <c:v>2020</c:v>
                </c:pt>
              </c:numCache>
            </c:numRef>
          </c:cat>
          <c:val>
            <c:numRef>
              <c:f>Sheet1!$D$11:$F$11</c:f>
              <c:numCache>
                <c:formatCode>General</c:formatCode>
                <c:ptCount val="3"/>
                <c:pt idx="0">
                  <c:v>20</c:v>
                </c:pt>
                <c:pt idx="1">
                  <c:v>30</c:v>
                </c:pt>
                <c:pt idx="2">
                  <c:v>32</c:v>
                </c:pt>
              </c:numCache>
            </c:numRef>
          </c:val>
          <c:extLst>
            <c:ext xmlns:c16="http://schemas.microsoft.com/office/drawing/2014/chart" uri="{C3380CC4-5D6E-409C-BE32-E72D297353CC}">
              <c16:uniqueId val="{00000001-76D0-4804-A189-40A4BB227CCA}"/>
            </c:ext>
          </c:extLst>
        </c:ser>
        <c:dLbls>
          <c:showLegendKey val="0"/>
          <c:showVal val="0"/>
          <c:showCatName val="0"/>
          <c:showSerName val="0"/>
          <c:showPercent val="0"/>
          <c:showBubbleSize val="0"/>
        </c:dLbls>
        <c:gapWidth val="219"/>
        <c:overlap val="-27"/>
        <c:axId val="527809784"/>
        <c:axId val="527815032"/>
      </c:barChart>
      <c:catAx>
        <c:axId val="52780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815032"/>
        <c:crosses val="autoZero"/>
        <c:auto val="1"/>
        <c:lblAlgn val="ctr"/>
        <c:lblOffset val="100"/>
        <c:noMultiLvlLbl val="0"/>
      </c:catAx>
      <c:valAx>
        <c:axId val="52781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7809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Sheet1!$D$5</c:f>
              <c:strCache>
                <c:ptCount val="1"/>
                <c:pt idx="0">
                  <c:v>Target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Sheet1!$E$4:$I$4</c:f>
              <c:strCache>
                <c:ptCount val="5"/>
                <c:pt idx="0">
                  <c:v>Jan</c:v>
                </c:pt>
                <c:pt idx="1">
                  <c:v>Feb</c:v>
                </c:pt>
                <c:pt idx="2">
                  <c:v>March</c:v>
                </c:pt>
                <c:pt idx="3">
                  <c:v>April </c:v>
                </c:pt>
                <c:pt idx="4">
                  <c:v>May </c:v>
                </c:pt>
              </c:strCache>
            </c:strRef>
          </c:cat>
          <c:val>
            <c:numRef>
              <c:f>Sheet1!$E$5:$I$5</c:f>
              <c:numCache>
                <c:formatCode>General</c:formatCode>
                <c:ptCount val="5"/>
                <c:pt idx="0">
                  <c:v>10</c:v>
                </c:pt>
                <c:pt idx="1">
                  <c:v>15</c:v>
                </c:pt>
                <c:pt idx="2">
                  <c:v>21</c:v>
                </c:pt>
                <c:pt idx="3">
                  <c:v>32</c:v>
                </c:pt>
                <c:pt idx="4">
                  <c:v>58</c:v>
                </c:pt>
              </c:numCache>
            </c:numRef>
          </c:val>
          <c:smooth val="0"/>
          <c:extLst>
            <c:ext xmlns:c16="http://schemas.microsoft.com/office/drawing/2014/chart" uri="{C3380CC4-5D6E-409C-BE32-E72D297353CC}">
              <c16:uniqueId val="{00000000-D572-412E-8252-0EFDBC000CDF}"/>
            </c:ext>
          </c:extLst>
        </c:ser>
        <c:ser>
          <c:idx val="1"/>
          <c:order val="1"/>
          <c:tx>
            <c:strRef>
              <c:f>Sheet1!$D$6</c:f>
              <c:strCache>
                <c:ptCount val="1"/>
                <c:pt idx="0">
                  <c:v>Actual </c:v>
                </c:pt>
              </c:strCache>
            </c:strRef>
          </c:tx>
          <c:spPr>
            <a:ln w="28575" cap="rnd">
              <a:solidFill>
                <a:srgbClr val="C00000"/>
              </a:solidFill>
              <a:round/>
            </a:ln>
            <a:effectLst/>
          </c:spPr>
          <c:marker>
            <c:symbol val="circle"/>
            <c:size val="5"/>
            <c:spPr>
              <a:solidFill>
                <a:schemeClr val="accent2"/>
              </a:solidFill>
              <a:ln w="9525">
                <a:solidFill>
                  <a:schemeClr val="accent2"/>
                </a:solidFill>
              </a:ln>
              <a:effectLst/>
            </c:spPr>
          </c:marker>
          <c:cat>
            <c:strRef>
              <c:f>Sheet1!$E$4:$I$4</c:f>
              <c:strCache>
                <c:ptCount val="5"/>
                <c:pt idx="0">
                  <c:v>Jan</c:v>
                </c:pt>
                <c:pt idx="1">
                  <c:v>Feb</c:v>
                </c:pt>
                <c:pt idx="2">
                  <c:v>March</c:v>
                </c:pt>
                <c:pt idx="3">
                  <c:v>April </c:v>
                </c:pt>
                <c:pt idx="4">
                  <c:v>May </c:v>
                </c:pt>
              </c:strCache>
            </c:strRef>
          </c:cat>
          <c:val>
            <c:numRef>
              <c:f>Sheet1!$E$6:$I$6</c:f>
              <c:numCache>
                <c:formatCode>General</c:formatCode>
                <c:ptCount val="5"/>
                <c:pt idx="0">
                  <c:v>10</c:v>
                </c:pt>
                <c:pt idx="1">
                  <c:v>10</c:v>
                </c:pt>
                <c:pt idx="2">
                  <c:v>12</c:v>
                </c:pt>
                <c:pt idx="3">
                  <c:v>12</c:v>
                </c:pt>
                <c:pt idx="4">
                  <c:v>16</c:v>
                </c:pt>
              </c:numCache>
            </c:numRef>
          </c:val>
          <c:smooth val="0"/>
          <c:extLst>
            <c:ext xmlns:c16="http://schemas.microsoft.com/office/drawing/2014/chart" uri="{C3380CC4-5D6E-409C-BE32-E72D297353CC}">
              <c16:uniqueId val="{00000001-D572-412E-8252-0EFDBC000CDF}"/>
            </c:ext>
          </c:extLst>
        </c:ser>
        <c:dLbls>
          <c:showLegendKey val="0"/>
          <c:showVal val="0"/>
          <c:showCatName val="0"/>
          <c:showSerName val="0"/>
          <c:showPercent val="0"/>
          <c:showBubbleSize val="0"/>
        </c:dLbls>
        <c:marker val="1"/>
        <c:smooth val="0"/>
        <c:axId val="689214072"/>
        <c:axId val="689209480"/>
      </c:lineChart>
      <c:catAx>
        <c:axId val="68921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89209480"/>
        <c:crosses val="autoZero"/>
        <c:auto val="1"/>
        <c:lblAlgn val="ctr"/>
        <c:lblOffset val="100"/>
        <c:noMultiLvlLbl val="0"/>
      </c:catAx>
      <c:valAx>
        <c:axId val="68920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89214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GB" sz="2400" b="1" dirty="0"/>
            <a:t>Exigences de base de </a:t>
          </a:r>
          <a:r>
            <a:rPr lang="en-GB" sz="2400" b="1" dirty="0" err="1"/>
            <a:t>l'annexe</a:t>
          </a:r>
          <a:r>
            <a:rPr lang="en-GB" sz="2400" b="1" dirty="0"/>
            <a:t> A</a:t>
          </a:r>
          <a:endParaRPr lang="en-US" sz="2400" dirty="0"/>
        </a:p>
      </dgm:t>
      <dgm:extLst>
        <a:ext uri="{E40237B7-FDA0-4F09-8148-C483321AD2D9}">
          <dgm14:cNvPr xmlns:dgm14="http://schemas.microsoft.com/office/drawing/2010/diagram" id="0" name="" descr="&#10;"/>
        </a:ext>
      </dgm:extLst>
    </dgm:pt>
    <dgm:pt modelId="{83B1C768-8991-4E0C-826F-4811F69A950C}" type="parTrans" cxnId="{56A46699-D26F-4F3B-AE0B-B3D34C11F96B}">
      <dgm:prSet/>
      <dgm:spPr/>
      <dgm:t>
        <a:bodyPr/>
        <a:lstStyle/>
        <a:p>
          <a:endParaRPr lang="en-US"/>
        </a:p>
      </dgm:t>
    </dgm:pt>
    <dgm:pt modelId="{B3E27491-1CA5-4E88-99AB-B5949D10BD2C}" type="sibTrans" cxnId="{56A46699-D26F-4F3B-AE0B-B3D34C11F96B}">
      <dgm:prSet/>
      <dgm:spPr/>
      <dgm:t>
        <a:bodyPr/>
        <a:lstStyle/>
        <a:p>
          <a:endParaRPr lang="en-US"/>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dgm:t>
        <a:bodyPr/>
        <a:lstStyle/>
        <a:p>
          <a:pPr>
            <a:buFont typeface="Wingdings" panose="05000000000000000000" pitchFamily="2" charset="2"/>
            <a:buChar char="ü"/>
          </a:pPr>
          <a:r>
            <a:rPr lang="en-US" sz="2800" b="1" dirty="0"/>
            <a:t> </a:t>
          </a:r>
          <a:r>
            <a:rPr lang="en-GB" sz="2800" b="1" dirty="0"/>
            <a:t> Examen de </a:t>
          </a:r>
          <a:r>
            <a:rPr lang="en-GB" sz="2800" b="1" dirty="0" err="1"/>
            <a:t>l'évolution</a:t>
          </a:r>
          <a:r>
            <a:rPr lang="en-GB" sz="2800" b="1" dirty="0"/>
            <a:t> des </a:t>
          </a:r>
          <a:r>
            <a:rPr lang="en-GB" sz="2800" b="1" dirty="0" err="1"/>
            <a:t>données</a:t>
          </a:r>
          <a:r>
            <a:rPr lang="en-GB" sz="2800" b="1" dirty="0"/>
            <a:t> </a:t>
          </a:r>
          <a:endParaRPr lang="en-US" sz="2800" dirty="0"/>
        </a:p>
      </dgm:t>
    </dgm:pt>
    <dgm:pt modelId="{6A17FFF0-0772-4408-B58C-0562C4C598BC}" type="parTrans" cxnId="{B2AF0B44-C36B-4F27-BDC5-D3501C935829}">
      <dgm:prSet/>
      <dgm:spPr/>
      <dgm:t>
        <a:bodyPr/>
        <a:lstStyle/>
        <a:p>
          <a:endParaRPr lang="en-US"/>
        </a:p>
      </dgm:t>
    </dgm:pt>
    <dgm:pt modelId="{5FF4A7F0-E82D-45B6-B501-0FC3745F03B2}" type="sibTrans" cxnId="{B2AF0B44-C36B-4F27-BDC5-D3501C935829}">
      <dgm:prSet/>
      <dgm:spPr/>
      <dgm:t>
        <a:bodyPr/>
        <a:lstStyle/>
        <a:p>
          <a:endParaRPr lang="en-US"/>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dgm:t>
        <a:bodyPr/>
        <a:lstStyle/>
        <a:p>
          <a:pPr>
            <a:buFont typeface="Wingdings" panose="05000000000000000000" pitchFamily="2" charset="2"/>
            <a:buChar char="ü"/>
          </a:pPr>
          <a:r>
            <a:rPr lang="en-US" sz="2400" b="1" dirty="0"/>
            <a:t> </a:t>
          </a:r>
          <a:r>
            <a:rPr lang="en-GB" sz="2400" b="1" dirty="0" err="1"/>
            <a:t>Réflexion</a:t>
          </a:r>
          <a:r>
            <a:rPr lang="en-GB" sz="2400" b="1" dirty="0"/>
            <a:t> sur les </a:t>
          </a:r>
          <a:r>
            <a:rPr lang="en-GB" sz="2400" b="1" dirty="0" err="1"/>
            <a:t>données</a:t>
          </a:r>
          <a:r>
            <a:rPr lang="en-GB" sz="2400" b="1" dirty="0"/>
            <a:t> </a:t>
          </a:r>
          <a:r>
            <a:rPr lang="en-GB" sz="2400" b="1" dirty="0" err="1"/>
            <a:t>disponibles</a:t>
          </a:r>
          <a:endParaRPr lang="en-US" sz="2400" b="0" dirty="0"/>
        </a:p>
      </dgm:t>
    </dgm:pt>
    <dgm:pt modelId="{E24BDD93-A128-4B19-9D04-0C17DB2D1244}" type="parTrans" cxnId="{469642B5-4327-474E-B0FB-D5B8F36DF728}">
      <dgm:prSet/>
      <dgm:spPr/>
      <dgm:t>
        <a:bodyPr/>
        <a:lstStyle/>
        <a:p>
          <a:endParaRPr lang="en-US"/>
        </a:p>
      </dgm:t>
    </dgm:pt>
    <dgm:pt modelId="{B5CD53DD-AAB5-4774-902C-6F9FC5374AEF}" type="sibTrans" cxnId="{469642B5-4327-474E-B0FB-D5B8F36DF728}">
      <dgm:prSet/>
      <dgm:spPr/>
      <dgm:t>
        <a:bodyPr/>
        <a:lstStyle/>
        <a:p>
          <a:endParaRPr lang="en-US"/>
        </a:p>
      </dgm:t>
    </dgm:pt>
    <dgm:pt modelId="{1C76F333-5DE9-4462-9F0E-6CA7712A7E1D}">
      <dgm:prSet phldrT="[Text]" custT="1">
        <dgm:style>
          <a:lnRef idx="1">
            <a:schemeClr val="accent6"/>
          </a:lnRef>
          <a:fillRef idx="2">
            <a:schemeClr val="accent6"/>
          </a:fillRef>
          <a:effectRef idx="1">
            <a:schemeClr val="accent6"/>
          </a:effectRef>
          <a:fontRef idx="minor">
            <a:schemeClr val="dk1"/>
          </a:fontRef>
        </dgm:style>
      </dgm:prSet>
      <dgm:spPr/>
      <dgm:t>
        <a:bodyPr/>
        <a:lstStyle/>
        <a:p>
          <a:pPr marL="288925" lvl="1" indent="-288925" algn="l" defTabSz="889000">
            <a:lnSpc>
              <a:spcPct val="90000"/>
            </a:lnSpc>
            <a:spcBef>
              <a:spcPct val="0"/>
            </a:spcBef>
            <a:spcAft>
              <a:spcPct val="15000"/>
            </a:spcAft>
          </a:pPr>
          <a:endParaRPr lang="en-US" sz="1050" kern="1200" dirty="0">
            <a:solidFill>
              <a:prstClr val="black">
                <a:hueOff val="0"/>
                <a:satOff val="0"/>
                <a:lumOff val="0"/>
                <a:alphaOff val="0"/>
              </a:prstClr>
            </a:solidFill>
            <a:latin typeface="+mn-lt"/>
            <a:ea typeface="+mn-ea"/>
            <a:cs typeface="+mn-cs"/>
          </a:endParaRPr>
        </a:p>
      </dgm:t>
    </dgm:pt>
    <dgm:pt modelId="{582B43D3-4555-4001-A664-C071C8585F09}" type="parTrans" cxnId="{A24C109A-479E-438A-8695-A0DC879CBDCA}">
      <dgm:prSet/>
      <dgm:spPr/>
      <dgm:t>
        <a:bodyPr/>
        <a:lstStyle/>
        <a:p>
          <a:endParaRPr lang="en-US"/>
        </a:p>
      </dgm:t>
    </dgm:pt>
    <dgm:pt modelId="{B03FBFB5-E851-4EC4-91A1-6532801FF723}" type="sibTrans" cxnId="{A24C109A-479E-438A-8695-A0DC879CBDCA}">
      <dgm:prSet/>
      <dgm:spPr/>
      <dgm:t>
        <a:bodyPr/>
        <a:lstStyle/>
        <a:p>
          <a:endParaRPr lang="en-US"/>
        </a:p>
      </dgm:t>
    </dgm:pt>
    <dgm:pt modelId="{50E1B5EE-636D-4D6D-A116-D68A2E60936C}">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1800" kern="1200" dirty="0">
            <a:solidFill>
              <a:prstClr val="black">
                <a:hueOff val="0"/>
                <a:satOff val="0"/>
                <a:lumOff val="0"/>
                <a:alphaOff val="0"/>
              </a:prstClr>
            </a:solidFill>
            <a:latin typeface="+mn-lt"/>
            <a:ea typeface="+mn-ea"/>
            <a:cs typeface="+mn-cs"/>
          </a:endParaRPr>
        </a:p>
      </dgm:t>
    </dgm:pt>
    <dgm:pt modelId="{1F4FEC5B-89BA-4E2B-B035-BE212F2646E4}" type="parTrans" cxnId="{C1C5EC18-EDBA-4A31-808D-74DB43593A97}">
      <dgm:prSet/>
      <dgm:spPr/>
      <dgm:t>
        <a:bodyPr/>
        <a:lstStyle/>
        <a:p>
          <a:endParaRPr lang="en-US"/>
        </a:p>
      </dgm:t>
    </dgm:pt>
    <dgm:pt modelId="{9525F146-DEB9-4125-AB07-E311BF5060A6}" type="sibTrans" cxnId="{C1C5EC18-EDBA-4A31-808D-74DB43593A97}">
      <dgm:prSet/>
      <dgm:spPr/>
      <dgm:t>
        <a:bodyPr/>
        <a:lstStyle/>
        <a:p>
          <a:endParaRPr lang="en-US"/>
        </a:p>
      </dgm:t>
    </dgm:pt>
    <dgm:pt modelId="{6BD72A38-D37D-42E8-A42C-9DB9F298F677}">
      <dgm:prSet phldrT="[Text]" custT="1">
        <dgm:style>
          <a:lnRef idx="1">
            <a:schemeClr val="accent6"/>
          </a:lnRef>
          <a:fillRef idx="2">
            <a:schemeClr val="accent6"/>
          </a:fillRef>
          <a:effectRef idx="1">
            <a:schemeClr val="accent6"/>
          </a:effectRef>
          <a:fontRef idx="minor">
            <a:schemeClr val="dk1"/>
          </a:fontRef>
        </dgm:style>
      </dgm:prSet>
      <dgm:spPr/>
      <dgm:t>
        <a:bodyPr/>
        <a:lstStyle/>
        <a:p>
          <a:endParaRPr lang="en-US" sz="1800" kern="1200" dirty="0">
            <a:latin typeface="+mn-lt"/>
          </a:endParaRPr>
        </a:p>
      </dgm:t>
    </dgm:pt>
    <dgm:pt modelId="{AB6A2648-0B4B-4893-84EC-0388AE62EE3B}" type="parTrans" cxnId="{4B636786-B52A-4B24-9689-EC25BBBB1BAC}">
      <dgm:prSet/>
      <dgm:spPr/>
      <dgm:t>
        <a:bodyPr/>
        <a:lstStyle/>
        <a:p>
          <a:endParaRPr lang="en-US"/>
        </a:p>
      </dgm:t>
    </dgm:pt>
    <dgm:pt modelId="{0B831743-0695-4CEE-AE44-F8F6E59B668C}" type="sibTrans" cxnId="{4B636786-B52A-4B24-9689-EC25BBBB1BAC}">
      <dgm:prSet/>
      <dgm:spPr/>
      <dgm:t>
        <a:bodyPr/>
        <a:lstStyle/>
        <a:p>
          <a:endParaRPr lang="en-US"/>
        </a:p>
      </dgm:t>
    </dgm:pt>
    <dgm:pt modelId="{08CC6AB9-44BA-4345-9D3A-26E36DBB4892}">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pPr>
          <a:endParaRPr lang="en-US" sz="1800" kern="1200" dirty="0">
            <a:solidFill>
              <a:prstClr val="black">
                <a:hueOff val="0"/>
                <a:satOff val="0"/>
                <a:lumOff val="0"/>
                <a:alphaOff val="0"/>
              </a:prstClr>
            </a:solidFill>
            <a:latin typeface="+mn-lt"/>
            <a:ea typeface="+mn-ea"/>
            <a:cs typeface="+mn-cs"/>
          </a:endParaRPr>
        </a:p>
      </dgm:t>
    </dgm:pt>
    <dgm:pt modelId="{A0B65DA3-B2B9-4B1B-93E3-8E0D74B1D63F}" type="parTrans" cxnId="{08B18BAB-8049-47FB-84F1-95B691589AF6}">
      <dgm:prSet/>
      <dgm:spPr/>
      <dgm:t>
        <a:bodyPr/>
        <a:lstStyle/>
        <a:p>
          <a:endParaRPr lang="en-US"/>
        </a:p>
      </dgm:t>
    </dgm:pt>
    <dgm:pt modelId="{DD528FF1-C677-4B4D-979B-E759501813F4}" type="sibTrans" cxnId="{08B18BAB-8049-47FB-84F1-95B691589AF6}">
      <dgm:prSet/>
      <dgm:spPr/>
      <dgm:t>
        <a:bodyPr/>
        <a:lstStyle/>
        <a:p>
          <a:endParaRPr lang="en-US"/>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dgm:t>
        <a:bodyPr/>
        <a:lstStyle/>
        <a:p>
          <a:pPr>
            <a:buFont typeface="Wingdings" panose="05000000000000000000" pitchFamily="2" charset="2"/>
            <a:buChar char="ü"/>
          </a:pPr>
          <a:r>
            <a:rPr lang="en-US" sz="2800" b="1" dirty="0"/>
            <a:t> </a:t>
          </a:r>
          <a:r>
            <a:rPr lang="en-GB" sz="2800" b="1" dirty="0"/>
            <a:t> </a:t>
          </a:r>
          <a:r>
            <a:rPr lang="en-GB" sz="2800" b="1" dirty="0" err="1"/>
            <a:t>Données</a:t>
          </a:r>
          <a:r>
            <a:rPr lang="en-GB" sz="2800" b="1" dirty="0"/>
            <a:t> de base </a:t>
          </a:r>
          <a:endParaRPr lang="en-US" sz="2800" dirty="0"/>
        </a:p>
      </dgm:t>
    </dgm:pt>
    <dgm:pt modelId="{6BCE0C65-5B83-4960-8ADC-08E30BD724F0}" type="sibTrans" cxnId="{E7269E24-4E77-44E1-90B3-BB6826E2FA84}">
      <dgm:prSet/>
      <dgm:spPr/>
      <dgm:t>
        <a:bodyPr/>
        <a:lstStyle/>
        <a:p>
          <a:endParaRPr lang="en-US"/>
        </a:p>
      </dgm:t>
    </dgm:pt>
    <dgm:pt modelId="{8A55F27B-51A2-442D-A50D-A655614FEB2B}" type="parTrans" cxnId="{E7269E24-4E77-44E1-90B3-BB6826E2FA84}">
      <dgm:prSet/>
      <dgm:spPr/>
      <dgm:t>
        <a:bodyPr/>
        <a:lstStyle/>
        <a:p>
          <a:endParaRPr lang="en-US"/>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4" custScaleX="67033" custScaleY="65225" custLinFactNeighborX="121" custLinFactNeighborY="688">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4" custScaleX="117743" custScaleY="82073" custLinFactNeighborX="-4072" custLinFactNeighborY="-1663">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4" custScaleX="67033" custScaleY="62211" custLinFactNeighborX="-281" custLinFactNeighborY="-142">
        <dgm:presLayoutVars>
          <dgm:chMax val="1"/>
          <dgm:bulletEnabled val="1"/>
        </dgm:presLayoutVars>
      </dgm:prSet>
      <dgm:spPr/>
    </dgm:pt>
    <dgm:pt modelId="{7BB17D39-2AF5-4D1E-A19F-7487C9786D58}" type="pres">
      <dgm:prSet presAssocID="{60801AD0-6232-4ED9-98C1-584291BD2762}" presName="descendantText" presStyleLbl="alignAccFollowNode1" presStyleIdx="1" presStyleCnt="4" custScaleX="117743" custScaleY="72857" custLinFactNeighborX="-5560" custLinFactNeighborY="-2677">
        <dgm:presLayoutVars>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4" custScaleX="81509" custScaleY="168312" custLinFactNeighborX="-845" custLinFactNeighborY="-2906">
        <dgm:presLayoutVars>
          <dgm:chMax val="1"/>
          <dgm:bulletEnabled val="1"/>
        </dgm:presLayoutVars>
      </dgm:prSet>
      <dgm:spPr/>
    </dgm:pt>
    <dgm:pt modelId="{D142F20A-40AC-4E67-840E-AF0457E1799C}" type="pres">
      <dgm:prSet presAssocID="{29D71835-C3C0-471B-A6F5-B279EFA6AC10}" presName="descendantText" presStyleLbl="alignAccFollowNode1" presStyleIdx="2" presStyleCnt="4" custScaleX="142255" custScaleY="194706" custLinFactNeighborX="-6127" custLinFactNeighborY="-6019">
        <dgm:presLayoutVars>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4" custScaleX="65351" custScaleY="83593" custLinFactNeighborX="-287" custLinFactNeighborY="-4892">
        <dgm:presLayoutVars>
          <dgm:chMax val="1"/>
          <dgm:bulletEnabled val="1"/>
        </dgm:presLayoutVars>
      </dgm:prSet>
      <dgm:spPr/>
    </dgm:pt>
    <dgm:pt modelId="{0F0E68E2-E265-4C85-8927-E80088F4F77D}" type="pres">
      <dgm:prSet presAssocID="{407443AF-CCEB-4B0D-B479-5B8BB8020160}" presName="descendantText" presStyleLbl="alignAccFollowNode1" presStyleIdx="3" presStyleCnt="4" custScaleX="116738" custScaleY="90486" custLinFactNeighborX="-4118" custLinFactNeighborY="-6393">
        <dgm:presLayoutVars>
          <dgm:bulletEnabled val="1"/>
        </dgm:presLayoutVars>
      </dgm:prSet>
      <dgm:spPr/>
    </dgm:pt>
  </dgm:ptLst>
  <dgm:cxnLst>
    <dgm:cxn modelId="{0F426111-3EA9-4FF5-80FF-861A100102E4}" type="presOf" srcId="{08CC6AB9-44BA-4345-9D3A-26E36DBB4892}" destId="{7BB17D39-2AF5-4D1E-A19F-7487C9786D58}" srcOrd="0" destOrd="0" presId="urn:microsoft.com/office/officeart/2005/8/layout/vList5"/>
    <dgm:cxn modelId="{C1C5EC18-EDBA-4A31-808D-74DB43593A97}" srcId="{407443AF-CCEB-4B0D-B479-5B8BB8020160}" destId="{50E1B5EE-636D-4D6D-A116-D68A2E60936C}" srcOrd="0" destOrd="0" parTransId="{1F4FEC5B-89BA-4E2B-B035-BE212F2646E4}" sibTransId="{9525F146-DEB9-4125-AB07-E311BF5060A6}"/>
    <dgm:cxn modelId="{E7269E24-4E77-44E1-90B3-BB6826E2FA84}" srcId="{D75B97D6-753B-4F95-837C-16CD0D4D5DE2}" destId="{60801AD0-6232-4ED9-98C1-584291BD2762}" srcOrd="1" destOrd="0" parTransId="{8A55F27B-51A2-442D-A50D-A655614FEB2B}" sibTransId="{6BCE0C65-5B83-4960-8ADC-08E30BD724F0}"/>
    <dgm:cxn modelId="{C1958936-B8FC-4F23-810F-DB03E7D9DA86}" type="presOf" srcId="{1C76F333-5DE9-4462-9F0E-6CA7712A7E1D}" destId="{D381706C-7878-449D-B4E0-9C1DF94F2690}" srcOrd="0" destOrd="0" presId="urn:microsoft.com/office/officeart/2005/8/layout/vList5"/>
    <dgm:cxn modelId="{314BDD3C-6165-44AD-9EB8-F227B6D8BEB0}" type="presOf" srcId="{50E1B5EE-636D-4D6D-A116-D68A2E60936C}" destId="{0F0E68E2-E265-4C85-8927-E80088F4F77D}" srcOrd="0" destOrd="0" presId="urn:microsoft.com/office/officeart/2005/8/layout/vList5"/>
    <dgm:cxn modelId="{4973655E-78B0-4553-A9B2-EE2D1AF76882}" type="presOf" srcId="{6BD72A38-D37D-42E8-A42C-9DB9F298F677}" destId="{D142F20A-40AC-4E67-840E-AF0457E1799C}"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46150052-6C91-4EF3-AAA4-3E27C930B14A}" type="presOf" srcId="{407443AF-CCEB-4B0D-B479-5B8BB8020160}" destId="{E3B5DBB7-D378-41B8-AFA5-1990310A029F}" srcOrd="0" destOrd="0" presId="urn:microsoft.com/office/officeart/2005/8/layout/vList5"/>
    <dgm:cxn modelId="{4B636786-B52A-4B24-9689-EC25BBBB1BAC}" srcId="{29D71835-C3C0-471B-A6F5-B279EFA6AC10}" destId="{6BD72A38-D37D-42E8-A42C-9DB9F298F677}" srcOrd="0" destOrd="0" parTransId="{AB6A2648-0B4B-4893-84EC-0388AE62EE3B}" sibTransId="{0B831743-0695-4CEE-AE44-F8F6E59B668C}"/>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A24C109A-479E-438A-8695-A0DC879CBDCA}" srcId="{0B0FACAC-96FD-4C05-8723-CDD688B56126}" destId="{1C76F333-5DE9-4462-9F0E-6CA7712A7E1D}" srcOrd="0" destOrd="0" parTransId="{582B43D3-4555-4001-A664-C071C8585F09}" sibTransId="{B03FBFB5-E851-4EC4-91A1-6532801FF723}"/>
    <dgm:cxn modelId="{08B18BAB-8049-47FB-84F1-95B691589AF6}" srcId="{60801AD0-6232-4ED9-98C1-584291BD2762}" destId="{08CC6AB9-44BA-4345-9D3A-26E36DBB4892}" srcOrd="0" destOrd="0" parTransId="{A0B65DA3-B2B9-4B1B-93E3-8E0D74B1D63F}" sibTransId="{DD528FF1-C677-4B4D-979B-E759501813F4}"/>
    <dgm:cxn modelId="{469642B5-4327-474E-B0FB-D5B8F36DF728}" srcId="{D75B97D6-753B-4F95-837C-16CD0D4D5DE2}" destId="{407443AF-CCEB-4B0D-B479-5B8BB8020160}" srcOrd="3" destOrd="0" parTransId="{E24BDD93-A128-4B19-9D04-0C17DB2D1244}" sibTransId="{B5CD53DD-AAB5-4774-902C-6F9FC5374AEF}"/>
    <dgm:cxn modelId="{AA7A26D4-0BA2-48BB-955F-9D49390FCF6E}" type="presOf" srcId="{D75B97D6-753B-4F95-837C-16CD0D4D5DE2}" destId="{ED6C4845-6D21-4B6D-9E98-40FC9A110A26}" srcOrd="0" destOrd="0" presId="urn:microsoft.com/office/officeart/2005/8/layout/vList5"/>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C95604A3-0517-4B7E-998E-4476BC93AE25}" type="presParOf" srcId="{D5912C63-F2AB-4033-90FA-9A15E57761A1}" destId="{7BB17D39-2AF5-4D1E-A19F-7487C9786D58}" srcOrd="1"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9E31630B-CAD2-49EA-8B92-D87F7381C5D4}" type="presParOf" srcId="{0DE12A50-A3A0-4580-A22B-C5CA6C66E5FA}" destId="{D142F20A-40AC-4E67-840E-AF0457E1799C}" srcOrd="1"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 modelId="{6DF0F8FB-F642-4924-9090-BCA3522F0B98}" type="presParOf" srcId="{6CFD2F8D-E00F-4318-BD65-D38B7C5ED118}" destId="{0F0E68E2-E265-4C85-8927-E80088F4F7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6641948" y="-3968575"/>
          <a:ext cx="937101"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8925" lvl="1" indent="-288925" algn="l" defTabSz="889000">
            <a:lnSpc>
              <a:spcPct val="90000"/>
            </a:lnSpc>
            <a:spcBef>
              <a:spcPct val="0"/>
            </a:spcBef>
            <a:spcAft>
              <a:spcPct val="15000"/>
            </a:spcAft>
            <a:buChar char="•"/>
          </a:pPr>
          <a:endParaRPr lang="en-US" sz="1050" kern="1200" dirty="0">
            <a:solidFill>
              <a:prstClr val="black">
                <a:hueOff val="0"/>
                <a:satOff val="0"/>
                <a:lumOff val="0"/>
                <a:alphaOff val="0"/>
              </a:prstClr>
            </a:solidFill>
            <a:latin typeface="+mn-lt"/>
            <a:ea typeface="+mn-ea"/>
            <a:cs typeface="+mn-cs"/>
          </a:endParaRPr>
        </a:p>
      </dsp:txBody>
      <dsp:txXfrm rot="-5400000">
        <a:off x="2673372" y="45747"/>
        <a:ext cx="8828507" cy="845609"/>
      </dsp:txXfrm>
    </dsp:sp>
    <dsp:sp modelId="{6D465D0B-E800-4B0A-BCE7-DD7C79D55F8B}">
      <dsp:nvSpPr>
        <dsp:cNvPr id="0" name=""/>
        <dsp:cNvSpPr/>
      </dsp:nvSpPr>
      <dsp:spPr>
        <a:xfrm>
          <a:off x="13232" y="17139"/>
          <a:ext cx="2841894" cy="930916"/>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Exigences de base de </a:t>
          </a:r>
          <a:r>
            <a:rPr lang="en-GB" sz="2400" b="1" kern="1200" dirty="0" err="1"/>
            <a:t>l'annexe</a:t>
          </a:r>
          <a:r>
            <a:rPr lang="en-GB" sz="2400" b="1" kern="1200" dirty="0"/>
            <a:t> A</a:t>
          </a:r>
          <a:endParaRPr lang="en-US" sz="2400" kern="1200" dirty="0"/>
        </a:p>
      </dsp:txBody>
      <dsp:txXfrm>
        <a:off x="58676" y="62583"/>
        <a:ext cx="2751006" cy="840028"/>
      </dsp:txXfrm>
    </dsp:sp>
    <dsp:sp modelId="{7BB17D39-2AF5-4D1E-A19F-7487C9786D58}">
      <dsp:nvSpPr>
        <dsp:cNvPr id="0" name=""/>
        <dsp:cNvSpPr/>
      </dsp:nvSpPr>
      <dsp:spPr>
        <a:xfrm rot="5400000">
          <a:off x="6631477" y="-3011051"/>
          <a:ext cx="831874"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1800" kern="1200" dirty="0">
            <a:solidFill>
              <a:prstClr val="black">
                <a:hueOff val="0"/>
                <a:satOff val="0"/>
                <a:lumOff val="0"/>
                <a:alphaOff val="0"/>
              </a:prstClr>
            </a:solidFill>
            <a:latin typeface="+mn-lt"/>
            <a:ea typeface="+mn-ea"/>
            <a:cs typeface="+mn-cs"/>
          </a:endParaRPr>
        </a:p>
      </dsp:txBody>
      <dsp:txXfrm rot="-5400000">
        <a:off x="2610288" y="1050747"/>
        <a:ext cx="8833644" cy="750656"/>
      </dsp:txXfrm>
    </dsp:sp>
    <dsp:sp modelId="{ACB1C2A1-F1F6-4468-80D7-719E42862C0A}">
      <dsp:nvSpPr>
        <dsp:cNvPr id="0" name=""/>
        <dsp:cNvSpPr/>
      </dsp:nvSpPr>
      <dsp:spPr>
        <a:xfrm>
          <a:off x="0" y="1010664"/>
          <a:ext cx="2841894" cy="88789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dirty="0"/>
            <a:t> </a:t>
          </a:r>
          <a:r>
            <a:rPr lang="en-GB" sz="2800" b="1" kern="1200" dirty="0"/>
            <a:t> </a:t>
          </a:r>
          <a:r>
            <a:rPr lang="en-GB" sz="2800" b="1" kern="1200" dirty="0" err="1"/>
            <a:t>Données</a:t>
          </a:r>
          <a:r>
            <a:rPr lang="en-GB" sz="2800" b="1" kern="1200" dirty="0"/>
            <a:t> de base </a:t>
          </a:r>
          <a:endParaRPr lang="en-US" sz="2800" kern="1200" dirty="0"/>
        </a:p>
      </dsp:txBody>
      <dsp:txXfrm>
        <a:off x="43344" y="1054008"/>
        <a:ext cx="2755206" cy="801211"/>
      </dsp:txXfrm>
    </dsp:sp>
    <dsp:sp modelId="{D142F20A-40AC-4E67-840E-AF0457E1799C}">
      <dsp:nvSpPr>
        <dsp:cNvPr id="0" name=""/>
        <dsp:cNvSpPr/>
      </dsp:nvSpPr>
      <dsp:spPr>
        <a:xfrm rot="5400000">
          <a:off x="5995284" y="-1345595"/>
          <a:ext cx="2223135" cy="8899861"/>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mn-lt"/>
          </a:endParaRPr>
        </a:p>
      </dsp:txBody>
      <dsp:txXfrm rot="-5400000">
        <a:off x="2656922" y="2101292"/>
        <a:ext cx="8791336" cy="2006085"/>
      </dsp:txXfrm>
    </dsp:sp>
    <dsp:sp modelId="{3CA5AFB4-A3DB-422B-8AD4-0A5D6C12F0E8}">
      <dsp:nvSpPr>
        <dsp:cNvPr id="0" name=""/>
        <dsp:cNvSpPr/>
      </dsp:nvSpPr>
      <dsp:spPr>
        <a:xfrm>
          <a:off x="0" y="1930477"/>
          <a:ext cx="2868426" cy="2402213"/>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dirty="0"/>
            <a:t> </a:t>
          </a:r>
          <a:r>
            <a:rPr lang="en-GB" sz="2800" b="1" kern="1200" dirty="0"/>
            <a:t> Examen de </a:t>
          </a:r>
          <a:r>
            <a:rPr lang="en-GB" sz="2800" b="1" kern="1200" dirty="0" err="1"/>
            <a:t>l'évolution</a:t>
          </a:r>
          <a:r>
            <a:rPr lang="en-GB" sz="2800" b="1" kern="1200" dirty="0"/>
            <a:t> des </a:t>
          </a:r>
          <a:r>
            <a:rPr lang="en-GB" sz="2800" b="1" kern="1200" dirty="0" err="1"/>
            <a:t>données</a:t>
          </a:r>
          <a:r>
            <a:rPr lang="en-GB" sz="2800" b="1" kern="1200" dirty="0"/>
            <a:t> </a:t>
          </a:r>
          <a:endParaRPr lang="en-US" sz="2800" kern="1200" dirty="0"/>
        </a:p>
      </dsp:txBody>
      <dsp:txXfrm>
        <a:off x="117266" y="2047743"/>
        <a:ext cx="2633894" cy="2167681"/>
      </dsp:txXfrm>
    </dsp:sp>
    <dsp:sp modelId="{0F0E68E2-E265-4C85-8927-E80088F4F77D}">
      <dsp:nvSpPr>
        <dsp:cNvPr id="0" name=""/>
        <dsp:cNvSpPr/>
      </dsp:nvSpPr>
      <dsp:spPr>
        <a:xfrm rot="5400000">
          <a:off x="6482786" y="569815"/>
          <a:ext cx="1033160" cy="8798506"/>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1800" kern="1200" dirty="0">
            <a:solidFill>
              <a:prstClr val="black">
                <a:hueOff val="0"/>
                <a:satOff val="0"/>
                <a:lumOff val="0"/>
                <a:alphaOff val="0"/>
              </a:prstClr>
            </a:solidFill>
            <a:latin typeface="+mn-lt"/>
            <a:ea typeface="+mn-ea"/>
            <a:cs typeface="+mn-cs"/>
          </a:endParaRPr>
        </a:p>
      </dsp:txBody>
      <dsp:txXfrm rot="-5400000">
        <a:off x="2600114" y="4502923"/>
        <a:ext cx="8748071" cy="932290"/>
      </dsp:txXfrm>
    </dsp:sp>
    <dsp:sp modelId="{E3B5DBB7-D378-41B8-AFA5-1990310A029F}">
      <dsp:nvSpPr>
        <dsp:cNvPr id="0" name=""/>
        <dsp:cNvSpPr/>
      </dsp:nvSpPr>
      <dsp:spPr>
        <a:xfrm>
          <a:off x="0" y="4375707"/>
          <a:ext cx="2770585" cy="1193071"/>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t> </a:t>
          </a:r>
          <a:r>
            <a:rPr lang="en-GB" sz="2400" b="1" kern="1200" dirty="0" err="1"/>
            <a:t>Réflexion</a:t>
          </a:r>
          <a:r>
            <a:rPr lang="en-GB" sz="2400" b="1" kern="1200" dirty="0"/>
            <a:t> sur les </a:t>
          </a:r>
          <a:r>
            <a:rPr lang="en-GB" sz="2400" b="1" kern="1200" dirty="0" err="1"/>
            <a:t>données</a:t>
          </a:r>
          <a:r>
            <a:rPr lang="en-GB" sz="2400" b="1" kern="1200" dirty="0"/>
            <a:t> </a:t>
          </a:r>
          <a:r>
            <a:rPr lang="en-GB" sz="2400" b="1" kern="1200" dirty="0" err="1"/>
            <a:t>disponibles</a:t>
          </a:r>
          <a:endParaRPr lang="en-US" sz="2400" b="0" kern="1200" dirty="0"/>
        </a:p>
      </dsp:txBody>
      <dsp:txXfrm>
        <a:off x="58241" y="4433948"/>
        <a:ext cx="2654103" cy="10765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0.66667</cdr:x>
      <cdr:y>0.18332</cdr:y>
    </cdr:from>
    <cdr:to>
      <cdr:x>1</cdr:x>
      <cdr:y>0.26689</cdr:y>
    </cdr:to>
    <cdr:sp macro="" textlink="">
      <cdr:nvSpPr>
        <cdr:cNvPr id="2" name="TextBox 23"/>
        <cdr:cNvSpPr txBox="1"/>
      </cdr:nvSpPr>
      <cdr:spPr>
        <a:xfrm xmlns:a="http://schemas.openxmlformats.org/drawingml/2006/main">
          <a:off x="5758262" y="810201"/>
          <a:ext cx="287908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800" dirty="0">
            <a:solidFill>
              <a:schemeClr val="accent1">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Bienvenue</a:t>
            </a:r>
            <a:r>
              <a:rPr lang="en-US" dirty="0"/>
              <a:t> au </a:t>
            </a:r>
            <a:r>
              <a:rPr lang="en-US" dirty="0" err="1"/>
              <a:t>cours</a:t>
            </a:r>
            <a:r>
              <a:rPr lang="en-US" dirty="0"/>
              <a:t> sur </a:t>
            </a:r>
            <a:r>
              <a:rPr lang="en-US" dirty="0" err="1"/>
              <a:t>l'utilisation</a:t>
            </a:r>
            <a:r>
              <a:rPr lang="en-US" dirty="0"/>
              <a:t> des </a:t>
            </a:r>
            <a:r>
              <a:rPr lang="en-US" dirty="0" err="1"/>
              <a:t>données</a:t>
            </a:r>
            <a:r>
              <a:rPr lang="en-US" dirty="0"/>
              <a:t> pour </a:t>
            </a:r>
            <a:r>
              <a:rPr lang="en-US" dirty="0" err="1"/>
              <a:t>l'amélioration</a:t>
            </a:r>
            <a:r>
              <a:rPr lang="en-US" dirty="0"/>
              <a:t> des </a:t>
            </a:r>
            <a:r>
              <a:rPr lang="en-US" dirty="0" err="1"/>
              <a:t>projets</a:t>
            </a:r>
            <a:r>
              <a:rPr lang="en-US" dirty="0"/>
              <a:t>, </a:t>
            </a:r>
            <a:r>
              <a:rPr lang="en-US" dirty="0" err="1"/>
              <a:t>organisé</a:t>
            </a:r>
            <a:r>
              <a:rPr lang="en-US" dirty="0"/>
              <a:t> par le </a:t>
            </a:r>
            <a:r>
              <a:rPr lang="en-US" dirty="0" err="1"/>
              <a:t>ministère</a:t>
            </a:r>
            <a:r>
              <a:rPr lang="en-US" dirty="0"/>
              <a:t> </a:t>
            </a:r>
            <a:r>
              <a:rPr lang="en-US" dirty="0" err="1"/>
              <a:t>américain</a:t>
            </a:r>
            <a:r>
              <a:rPr lang="en-US" dirty="0"/>
              <a:t> du travail </a:t>
            </a:r>
            <a:r>
              <a:rPr lang="en-US" dirty="0" err="1"/>
              <a:t>à</a:t>
            </a:r>
            <a:r>
              <a:rPr lang="en-US" dirty="0"/>
              <a:t> </a:t>
            </a:r>
            <a:r>
              <a:rPr lang="en-US" dirty="0" err="1"/>
              <a:t>l'intention</a:t>
            </a:r>
            <a:r>
              <a:rPr lang="en-US" dirty="0"/>
              <a:t> des </a:t>
            </a:r>
            <a:r>
              <a:rPr lang="en-US" dirty="0" err="1"/>
              <a:t>bénéficiaires</a:t>
            </a:r>
            <a:r>
              <a:rPr lang="en-US" dirty="0"/>
              <a:t> de subventions du Bureau des affaires </a:t>
            </a:r>
            <a:r>
              <a:rPr lang="en-US" dirty="0" err="1"/>
              <a:t>internationales</a:t>
            </a:r>
            <a:r>
              <a:rPr lang="en-US" dirty="0"/>
              <a:t> du travail (ILAB).</a:t>
            </a:r>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Prenons</a:t>
            </a:r>
            <a:r>
              <a:rPr lang="en-US" dirty="0"/>
              <a:t> </a:t>
            </a:r>
            <a:r>
              <a:rPr lang="en-US" dirty="0" err="1"/>
              <a:t>maintenant</a:t>
            </a:r>
            <a:r>
              <a:rPr lang="en-US" dirty="0"/>
              <a:t> le temps de </a:t>
            </a:r>
            <a:r>
              <a:rPr lang="en-US" dirty="0" err="1"/>
              <a:t>discuter</a:t>
            </a:r>
            <a:r>
              <a:rPr lang="en-US" dirty="0"/>
              <a:t> des </a:t>
            </a:r>
            <a:r>
              <a:rPr lang="en-US" dirty="0" err="1"/>
              <a:t>rôles</a:t>
            </a:r>
            <a:r>
              <a:rPr lang="en-US" dirty="0"/>
              <a:t> et </a:t>
            </a:r>
            <a:r>
              <a:rPr lang="en-US" dirty="0" err="1"/>
              <a:t>responsabilités</a:t>
            </a:r>
            <a:r>
              <a:rPr lang="en-US" dirty="0"/>
              <a:t> des </a:t>
            </a:r>
            <a:r>
              <a:rPr lang="en-US" dirty="0" err="1"/>
              <a:t>bénéficiaires</a:t>
            </a:r>
            <a:r>
              <a:rPr lang="en-US" dirty="0"/>
              <a:t> et du personnel de </a:t>
            </a:r>
            <a:r>
              <a:rPr lang="en-US" dirty="0" err="1"/>
              <a:t>l'ILAB</a:t>
            </a:r>
            <a:r>
              <a:rPr lang="en-US" dirty="0"/>
              <a:t> </a:t>
            </a:r>
            <a:r>
              <a:rPr lang="en-US" dirty="0" err="1"/>
              <a:t>en</a:t>
            </a:r>
            <a:r>
              <a:rPr lang="en-US" dirty="0"/>
              <a:t> matière de </a:t>
            </a:r>
            <a:r>
              <a:rPr lang="en-US" dirty="0" err="1"/>
              <a:t>suivi</a:t>
            </a:r>
            <a:r>
              <a:rPr lang="en-US" dirty="0"/>
              <a:t> des performances.</a:t>
            </a:r>
          </a:p>
          <a:p>
            <a:endParaRPr lang="en-US" dirty="0"/>
          </a:p>
          <a:p>
            <a:r>
              <a:rPr lang="en-US" dirty="0"/>
              <a:t>Les </a:t>
            </a:r>
            <a:r>
              <a:rPr lang="en-US" dirty="0" err="1"/>
              <a:t>bénéficiaires</a:t>
            </a:r>
            <a:r>
              <a:rPr lang="en-US" dirty="0"/>
              <a:t> </a:t>
            </a:r>
            <a:r>
              <a:rPr lang="en-US" dirty="0" err="1"/>
              <a:t>sont</a:t>
            </a:r>
            <a:r>
              <a:rPr lang="en-US" dirty="0"/>
              <a:t> </a:t>
            </a:r>
            <a:r>
              <a:rPr lang="en-US" dirty="0" err="1"/>
              <a:t>responsables</a:t>
            </a:r>
            <a:r>
              <a:rPr lang="en-US" dirty="0"/>
              <a:t> de </a:t>
            </a:r>
            <a:r>
              <a:rPr lang="en-US" dirty="0" err="1"/>
              <a:t>ce</a:t>
            </a:r>
            <a:r>
              <a:rPr lang="en-US" dirty="0"/>
              <a:t> qui suit</a:t>
            </a:r>
          </a:p>
          <a:p>
            <a:r>
              <a:rPr lang="en-US" dirty="0" err="1"/>
              <a:t>Développer</a:t>
            </a:r>
            <a:r>
              <a:rPr lang="en-US" dirty="0"/>
              <a:t> et </a:t>
            </a:r>
            <a:r>
              <a:rPr lang="en-US" dirty="0" err="1"/>
              <a:t>mettre</a:t>
            </a:r>
            <a:r>
              <a:rPr lang="en-US" dirty="0"/>
              <a:t> </a:t>
            </a:r>
            <a:r>
              <a:rPr lang="en-US" dirty="0" err="1"/>
              <a:t>en</a:t>
            </a:r>
            <a:r>
              <a:rPr lang="en-US" dirty="0"/>
              <a:t> </a:t>
            </a:r>
            <a:r>
              <a:rPr lang="en-US" dirty="0" err="1"/>
              <a:t>œuvre</a:t>
            </a:r>
            <a:r>
              <a:rPr lang="en-US" dirty="0"/>
              <a:t> </a:t>
            </a:r>
            <a:r>
              <a:rPr lang="en-US" dirty="0" err="1"/>
              <a:t>leur</a:t>
            </a:r>
            <a:r>
              <a:rPr lang="en-US" dirty="0"/>
              <a:t> CMEP.</a:t>
            </a:r>
          </a:p>
          <a:p>
            <a:r>
              <a:rPr lang="en-US" dirty="0" err="1"/>
              <a:t>Collecter</a:t>
            </a:r>
            <a:r>
              <a:rPr lang="en-US" dirty="0"/>
              <a:t>, </a:t>
            </a:r>
            <a:r>
              <a:rPr lang="en-US" dirty="0" err="1"/>
              <a:t>analyser</a:t>
            </a:r>
            <a:r>
              <a:rPr lang="en-US" dirty="0"/>
              <a:t> et </a:t>
            </a:r>
            <a:r>
              <a:rPr lang="en-US" dirty="0" err="1"/>
              <a:t>communiquer</a:t>
            </a:r>
            <a:r>
              <a:rPr lang="en-US" dirty="0"/>
              <a:t> les </a:t>
            </a:r>
            <a:r>
              <a:rPr lang="en-US" dirty="0" err="1"/>
              <a:t>données</a:t>
            </a:r>
            <a:r>
              <a:rPr lang="en-US" dirty="0"/>
              <a:t> de performance, y </a:t>
            </a:r>
            <a:r>
              <a:rPr lang="en-US" dirty="0" err="1"/>
              <a:t>compris</a:t>
            </a:r>
            <a:r>
              <a:rPr lang="en-US" dirty="0"/>
              <a:t> les rapports </a:t>
            </a:r>
            <a:r>
              <a:rPr lang="en-US" dirty="0" err="1"/>
              <a:t>semestriels</a:t>
            </a:r>
            <a:r>
              <a:rPr lang="en-US" dirty="0"/>
              <a:t> </a:t>
            </a:r>
            <a:r>
              <a:rPr lang="en-US" dirty="0" err="1"/>
              <a:t>à</a:t>
            </a:r>
            <a:r>
              <a:rPr lang="en-US" dirty="0"/>
              <a:t> </a:t>
            </a:r>
            <a:r>
              <a:rPr lang="en-US" dirty="0" err="1"/>
              <a:t>l'ILAB</a:t>
            </a:r>
            <a:r>
              <a:rPr lang="en-US" dirty="0"/>
              <a:t>.</a:t>
            </a:r>
          </a:p>
          <a:p>
            <a:r>
              <a:rPr lang="en-US" dirty="0"/>
              <a:t>Examiner </a:t>
            </a:r>
            <a:r>
              <a:rPr lang="en-US" dirty="0" err="1"/>
              <a:t>régulièrement</a:t>
            </a:r>
            <a:r>
              <a:rPr lang="en-US" dirty="0"/>
              <a:t> les </a:t>
            </a:r>
            <a:r>
              <a:rPr lang="en-US" dirty="0" err="1"/>
              <a:t>données</a:t>
            </a:r>
            <a:r>
              <a:rPr lang="en-US" dirty="0"/>
              <a:t> et y </a:t>
            </a:r>
            <a:r>
              <a:rPr lang="en-US" dirty="0" err="1"/>
              <a:t>réfléchir</a:t>
            </a:r>
            <a:r>
              <a:rPr lang="en-US" dirty="0"/>
              <a:t> </a:t>
            </a:r>
            <a:r>
              <a:rPr lang="en-US" dirty="0" err="1"/>
              <a:t>afin</a:t>
            </a:r>
            <a:r>
              <a:rPr lang="en-US" dirty="0"/>
              <a:t> </a:t>
            </a:r>
            <a:r>
              <a:rPr lang="en-US" dirty="0" err="1"/>
              <a:t>d'éclairer</a:t>
            </a:r>
            <a:r>
              <a:rPr lang="en-US" dirty="0"/>
              <a:t> la </a:t>
            </a:r>
            <a:r>
              <a:rPr lang="en-US" dirty="0" err="1"/>
              <a:t>prise</a:t>
            </a:r>
            <a:r>
              <a:rPr lang="en-US" dirty="0"/>
              <a:t> de </a:t>
            </a:r>
            <a:r>
              <a:rPr lang="en-US" dirty="0" err="1"/>
              <a:t>décision</a:t>
            </a:r>
            <a:r>
              <a:rPr lang="en-US" dirty="0"/>
              <a:t>.</a:t>
            </a:r>
          </a:p>
          <a:p>
            <a:r>
              <a:rPr lang="en-US" dirty="0" err="1"/>
              <a:t>Collaborer</a:t>
            </a:r>
            <a:r>
              <a:rPr lang="en-US" dirty="0"/>
              <a:t> avec </a:t>
            </a:r>
            <a:r>
              <a:rPr lang="en-US" dirty="0" err="1"/>
              <a:t>l'ILAB</a:t>
            </a:r>
            <a:r>
              <a:rPr lang="en-US" dirty="0"/>
              <a:t> sur les </a:t>
            </a:r>
            <a:r>
              <a:rPr lang="en-US" dirty="0" err="1"/>
              <a:t>décisions</a:t>
            </a:r>
            <a:r>
              <a:rPr lang="en-US" dirty="0"/>
              <a:t> et les </a:t>
            </a:r>
            <a:r>
              <a:rPr lang="en-US" dirty="0" err="1"/>
              <a:t>changements</a:t>
            </a:r>
            <a:r>
              <a:rPr lang="en-US" dirty="0"/>
              <a:t> </a:t>
            </a:r>
            <a:r>
              <a:rPr lang="en-US" dirty="0" err="1"/>
              <a:t>potentiels</a:t>
            </a:r>
            <a:r>
              <a:rPr lang="en-US" dirty="0"/>
              <a:t>.</a:t>
            </a:r>
          </a:p>
          <a:p>
            <a:endParaRPr lang="en-US" dirty="0"/>
          </a:p>
          <a:p>
            <a:r>
              <a:rPr lang="en-US" dirty="0"/>
              <a:t>Le personnel de </a:t>
            </a:r>
            <a:r>
              <a:rPr lang="en-US" dirty="0" err="1"/>
              <a:t>l'ILAB</a:t>
            </a:r>
            <a:r>
              <a:rPr lang="en-US" dirty="0"/>
              <a:t> </a:t>
            </a:r>
            <a:r>
              <a:rPr lang="en-US" dirty="0" err="1"/>
              <a:t>est</a:t>
            </a:r>
            <a:r>
              <a:rPr lang="en-US" dirty="0"/>
              <a:t> </a:t>
            </a:r>
            <a:r>
              <a:rPr lang="en-US" dirty="0" err="1"/>
              <a:t>responsable</a:t>
            </a:r>
            <a:r>
              <a:rPr lang="en-US" dirty="0"/>
              <a:t> de </a:t>
            </a:r>
            <a:r>
              <a:rPr lang="en-US" dirty="0" err="1"/>
              <a:t>ce</a:t>
            </a:r>
            <a:r>
              <a:rPr lang="en-US" dirty="0"/>
              <a:t> qui suit :</a:t>
            </a:r>
          </a:p>
          <a:p>
            <a:r>
              <a:rPr lang="en-US" dirty="0"/>
              <a:t>Examiner le CMEP et </a:t>
            </a:r>
            <a:r>
              <a:rPr lang="en-US" dirty="0" err="1"/>
              <a:t>fournir</a:t>
            </a:r>
            <a:r>
              <a:rPr lang="en-US" dirty="0"/>
              <a:t> un retour </a:t>
            </a:r>
            <a:r>
              <a:rPr lang="en-US" dirty="0" err="1"/>
              <a:t>d'information</a:t>
            </a:r>
            <a:r>
              <a:rPr lang="en-US" dirty="0"/>
              <a:t> </a:t>
            </a:r>
            <a:r>
              <a:rPr lang="en-US" dirty="0" err="1"/>
              <a:t>à</a:t>
            </a:r>
            <a:r>
              <a:rPr lang="en-US" dirty="0"/>
              <a:t> son </a:t>
            </a:r>
            <a:r>
              <a:rPr lang="en-US" dirty="0" err="1"/>
              <a:t>sujet</a:t>
            </a:r>
            <a:r>
              <a:rPr lang="en-US" dirty="0"/>
              <a:t>.</a:t>
            </a:r>
          </a:p>
          <a:p>
            <a:r>
              <a:rPr lang="en-US" dirty="0"/>
              <a:t>Examiner les </a:t>
            </a:r>
            <a:r>
              <a:rPr lang="en-US" dirty="0" err="1"/>
              <a:t>produits</a:t>
            </a:r>
            <a:r>
              <a:rPr lang="en-US" dirty="0"/>
              <a:t> </a:t>
            </a:r>
            <a:r>
              <a:rPr lang="en-US" dirty="0" err="1"/>
              <a:t>livrables</a:t>
            </a:r>
            <a:r>
              <a:rPr lang="en-US" dirty="0"/>
              <a:t>, </a:t>
            </a:r>
            <a:r>
              <a:rPr lang="en-US" dirty="0" err="1"/>
              <a:t>tels</a:t>
            </a:r>
            <a:r>
              <a:rPr lang="en-US" dirty="0"/>
              <a:t> que les rapports </a:t>
            </a:r>
            <a:r>
              <a:rPr lang="en-US" dirty="0" err="1"/>
              <a:t>semestriels</a:t>
            </a:r>
            <a:r>
              <a:rPr lang="en-US" dirty="0"/>
              <a:t> des </a:t>
            </a:r>
            <a:r>
              <a:rPr lang="en-US" dirty="0" err="1"/>
              <a:t>bénéficiaires</a:t>
            </a:r>
            <a:r>
              <a:rPr lang="en-US" dirty="0"/>
              <a:t> et les </a:t>
            </a:r>
            <a:r>
              <a:rPr lang="en-US" dirty="0" err="1"/>
              <a:t>données</a:t>
            </a:r>
            <a:r>
              <a:rPr lang="en-US" dirty="0"/>
              <a:t> de performance. </a:t>
            </a:r>
          </a:p>
          <a:p>
            <a:r>
              <a:rPr lang="en-US" dirty="0" err="1"/>
              <a:t>Réfléchir</a:t>
            </a:r>
            <a:r>
              <a:rPr lang="en-US" dirty="0"/>
              <a:t> aux </a:t>
            </a:r>
            <a:r>
              <a:rPr lang="en-US" dirty="0" err="1"/>
              <a:t>progrès</a:t>
            </a:r>
            <a:r>
              <a:rPr lang="en-US" dirty="0"/>
              <a:t> </a:t>
            </a:r>
            <a:r>
              <a:rPr lang="en-US" dirty="0" err="1"/>
              <a:t>réalisés</a:t>
            </a:r>
            <a:r>
              <a:rPr lang="en-US" dirty="0"/>
              <a:t> avec les </a:t>
            </a:r>
            <a:r>
              <a:rPr lang="en-US" dirty="0" err="1"/>
              <a:t>bénéficiaires</a:t>
            </a:r>
            <a:r>
              <a:rPr lang="en-US" dirty="0"/>
              <a:t> et </a:t>
            </a:r>
            <a:r>
              <a:rPr lang="en-US" dirty="0" err="1"/>
              <a:t>discuter</a:t>
            </a:r>
            <a:r>
              <a:rPr lang="en-US" dirty="0"/>
              <a:t>/</a:t>
            </a:r>
            <a:r>
              <a:rPr lang="en-US" dirty="0" err="1"/>
              <a:t>approuver</a:t>
            </a:r>
            <a:r>
              <a:rPr lang="en-US" dirty="0"/>
              <a:t> les </a:t>
            </a:r>
            <a:r>
              <a:rPr lang="en-US" dirty="0" err="1"/>
              <a:t>ajustements</a:t>
            </a:r>
            <a:r>
              <a:rPr lang="en-US" dirty="0"/>
              <a:t> </a:t>
            </a:r>
            <a:r>
              <a:rPr lang="en-US" dirty="0" err="1"/>
              <a:t>nécessaires</a:t>
            </a:r>
            <a:r>
              <a:rPr lang="en-US" dirty="0"/>
              <a:t> au </a:t>
            </a:r>
            <a:r>
              <a:rPr lang="en-US" dirty="0" err="1"/>
              <a:t>projet</a:t>
            </a:r>
            <a:r>
              <a:rPr lang="en-US" dirty="0"/>
              <a:t>.</a:t>
            </a:r>
          </a:p>
          <a:p>
            <a:r>
              <a:rPr lang="en-US" dirty="0" err="1"/>
              <a:t>Partager</a:t>
            </a:r>
            <a:r>
              <a:rPr lang="en-US" dirty="0"/>
              <a:t> </a:t>
            </a:r>
            <a:r>
              <a:rPr lang="en-US" dirty="0" err="1"/>
              <a:t>l'information</a:t>
            </a:r>
            <a:r>
              <a:rPr lang="en-US" dirty="0"/>
              <a:t> </a:t>
            </a:r>
            <a:r>
              <a:rPr lang="en-US" dirty="0" err="1"/>
              <a:t>en</a:t>
            </a:r>
            <a:r>
              <a:rPr lang="en-US" dirty="0"/>
              <a:t> interne et </a:t>
            </a:r>
            <a:r>
              <a:rPr lang="en-US" dirty="0" err="1"/>
              <a:t>en</a:t>
            </a:r>
            <a:r>
              <a:rPr lang="en-US" dirty="0"/>
              <a:t> </a:t>
            </a:r>
            <a:r>
              <a:rPr lang="en-US" dirty="0" err="1"/>
              <a:t>externe</a:t>
            </a:r>
            <a:r>
              <a:rPr lang="en-US" dirty="0"/>
              <a:t>. </a:t>
            </a:r>
          </a:p>
        </p:txBody>
      </p:sp>
    </p:spTree>
    <p:extLst>
      <p:ext uri="{BB962C8B-B14F-4D97-AF65-F5344CB8AC3E}">
        <p14:creationId xmlns:p14="http://schemas.microsoft.com/office/powerpoint/2010/main" val="281487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L'analyse</a:t>
            </a:r>
            <a:r>
              <a:rPr lang="en-US" dirty="0"/>
              <a:t> des </a:t>
            </a:r>
            <a:r>
              <a:rPr lang="en-US" dirty="0" err="1"/>
              <a:t>données</a:t>
            </a:r>
            <a:r>
              <a:rPr lang="en-US" dirty="0"/>
              <a:t> de surveillance </a:t>
            </a:r>
            <a:r>
              <a:rPr lang="en-US" dirty="0" err="1"/>
              <a:t>est</a:t>
            </a:r>
            <a:r>
              <a:rPr lang="en-US" dirty="0"/>
              <a:t> </a:t>
            </a:r>
            <a:r>
              <a:rPr lang="en-US" dirty="0" err="1"/>
              <a:t>une</a:t>
            </a:r>
            <a:r>
              <a:rPr lang="en-US" dirty="0"/>
              <a:t> étape </a:t>
            </a:r>
            <a:r>
              <a:rPr lang="en-US" dirty="0" err="1"/>
              <a:t>cruciale</a:t>
            </a:r>
            <a:r>
              <a:rPr lang="en-US" dirty="0"/>
              <a:t> pour </a:t>
            </a:r>
            <a:r>
              <a:rPr lang="en-US" dirty="0" err="1"/>
              <a:t>comprendre</a:t>
            </a:r>
            <a:r>
              <a:rPr lang="en-US" dirty="0"/>
              <a:t> les performances et prendre des </a:t>
            </a:r>
            <a:r>
              <a:rPr lang="en-US" dirty="0" err="1"/>
              <a:t>décisions</a:t>
            </a:r>
            <a:r>
              <a:rPr lang="en-US" dirty="0"/>
              <a:t> </a:t>
            </a:r>
            <a:r>
              <a:rPr lang="en-US" dirty="0" err="1"/>
              <a:t>éclairées</a:t>
            </a:r>
            <a:r>
              <a:rPr lang="en-US" dirty="0"/>
              <a:t>. </a:t>
            </a:r>
          </a:p>
        </p:txBody>
      </p:sp>
    </p:spTree>
    <p:extLst>
      <p:ext uri="{BB962C8B-B14F-4D97-AF65-F5344CB8AC3E}">
        <p14:creationId xmlns:p14="http://schemas.microsoft.com/office/powerpoint/2010/main" val="37616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err="1"/>
              <a:t>Lors</a:t>
            </a:r>
            <a:r>
              <a:rPr lang="en-US" baseline="0" dirty="0"/>
              <a:t> de </a:t>
            </a:r>
            <a:r>
              <a:rPr lang="en-US" baseline="0" dirty="0" err="1"/>
              <a:t>l'analyse</a:t>
            </a:r>
            <a:r>
              <a:rPr lang="en-US" baseline="0" dirty="0"/>
              <a:t> des </a:t>
            </a:r>
            <a:r>
              <a:rPr lang="en-US" baseline="0" dirty="0" err="1"/>
              <a:t>données</a:t>
            </a:r>
            <a:r>
              <a:rPr lang="en-US" baseline="0" dirty="0"/>
              <a:t> de </a:t>
            </a:r>
            <a:r>
              <a:rPr lang="en-US" baseline="0" dirty="0" err="1"/>
              <a:t>suivi</a:t>
            </a:r>
            <a:r>
              <a:rPr lang="en-US" baseline="0" dirty="0"/>
              <a:t>, il </a:t>
            </a:r>
            <a:r>
              <a:rPr lang="en-US" baseline="0" dirty="0" err="1"/>
              <a:t>est</a:t>
            </a:r>
            <a:r>
              <a:rPr lang="en-US" baseline="0" dirty="0"/>
              <a:t> important de </a:t>
            </a:r>
            <a:r>
              <a:rPr lang="en-US" baseline="0" dirty="0" err="1"/>
              <a:t>rechercher</a:t>
            </a:r>
            <a:r>
              <a:rPr lang="en-US" baseline="0" dirty="0"/>
              <a:t> des </a:t>
            </a:r>
            <a:r>
              <a:rPr lang="en-US" baseline="0" dirty="0" err="1"/>
              <a:t>modèles</a:t>
            </a:r>
            <a:r>
              <a:rPr lang="en-US" baseline="0" dirty="0"/>
              <a:t> dans les </a:t>
            </a:r>
            <a:r>
              <a:rPr lang="en-US" baseline="0" dirty="0" err="1"/>
              <a:t>données</a:t>
            </a:r>
            <a:r>
              <a:rPr lang="en-US" baseline="0" dirty="0"/>
              <a:t>. Il </a:t>
            </a:r>
            <a:r>
              <a:rPr lang="en-US" baseline="0" dirty="0" err="1"/>
              <a:t>peut</a:t>
            </a:r>
            <a:r>
              <a:rPr lang="en-US" baseline="0" dirty="0"/>
              <a:t> </a:t>
            </a:r>
            <a:r>
              <a:rPr lang="en-US" baseline="0" dirty="0" err="1"/>
              <a:t>s'agir</a:t>
            </a:r>
            <a:r>
              <a:rPr lang="en-US" baseline="0" dirty="0"/>
              <a:t> de </a:t>
            </a:r>
            <a:r>
              <a:rPr lang="en-US" baseline="0" dirty="0" err="1"/>
              <a:t>schémas</a:t>
            </a:r>
            <a:r>
              <a:rPr lang="en-US" baseline="0" dirty="0"/>
              <a:t> dans des </a:t>
            </a:r>
            <a:r>
              <a:rPr lang="en-US" baseline="0" dirty="0" err="1"/>
              <a:t>indicateurs</a:t>
            </a:r>
            <a:r>
              <a:rPr lang="en-US" baseline="0" dirty="0"/>
              <a:t> </a:t>
            </a:r>
            <a:r>
              <a:rPr lang="en-US" baseline="0" dirty="0" err="1"/>
              <a:t>individuels</a:t>
            </a:r>
            <a:r>
              <a:rPr lang="en-US" baseline="0" dirty="0"/>
              <a:t> </a:t>
            </a:r>
            <a:r>
              <a:rPr lang="en-US" baseline="0" dirty="0" err="1"/>
              <a:t>ou</a:t>
            </a:r>
            <a:r>
              <a:rPr lang="en-US" baseline="0" dirty="0"/>
              <a:t> entre </a:t>
            </a:r>
            <a:r>
              <a:rPr lang="en-US" baseline="0" dirty="0" err="1"/>
              <a:t>indicateurs</a:t>
            </a:r>
            <a:r>
              <a:rPr lang="en-US" baseline="0" dirty="0"/>
              <a:t> pour un </a:t>
            </a:r>
            <a:r>
              <a:rPr lang="en-US" baseline="0" dirty="0" err="1"/>
              <a:t>ou</a:t>
            </a:r>
            <a:r>
              <a:rPr lang="en-US" baseline="0" dirty="0"/>
              <a:t> </a:t>
            </a:r>
            <a:r>
              <a:rPr lang="en-US" baseline="0" dirty="0" err="1"/>
              <a:t>plusieurs</a:t>
            </a:r>
            <a:r>
              <a:rPr lang="en-US" baseline="0" dirty="0"/>
              <a:t> </a:t>
            </a:r>
            <a:r>
              <a:rPr lang="en-US" baseline="0" dirty="0" err="1"/>
              <a:t>résultats</a:t>
            </a:r>
            <a:r>
              <a:rPr lang="en-US" baseline="0" dirty="0"/>
              <a:t>.</a:t>
            </a:r>
          </a:p>
          <a:p>
            <a:pPr marL="171450" indent="-171450">
              <a:buFont typeface="Arial" panose="020B0604020202020204" pitchFamily="34" charset="0"/>
              <a:buChar char="•"/>
            </a:pPr>
            <a:r>
              <a:rPr lang="en-US" baseline="0" dirty="0" err="1"/>
              <a:t>Voici</a:t>
            </a:r>
            <a:r>
              <a:rPr lang="en-US" baseline="0" dirty="0"/>
              <a:t> </a:t>
            </a:r>
            <a:r>
              <a:rPr lang="en-US" baseline="0" dirty="0" err="1"/>
              <a:t>quelques</a:t>
            </a:r>
            <a:r>
              <a:rPr lang="en-US" baseline="0" dirty="0"/>
              <a:t> questions </a:t>
            </a:r>
            <a:r>
              <a:rPr lang="en-US" baseline="0" dirty="0" err="1"/>
              <a:t>utiles</a:t>
            </a:r>
            <a:r>
              <a:rPr lang="en-US" baseline="0" dirty="0"/>
              <a:t> pour guider </a:t>
            </a:r>
            <a:r>
              <a:rPr lang="en-US" baseline="0" dirty="0" err="1"/>
              <a:t>l'examen</a:t>
            </a:r>
            <a:r>
              <a:rPr lang="en-US" baseline="0" dirty="0"/>
              <a:t> : </a:t>
            </a:r>
          </a:p>
          <a:p>
            <a:pPr marL="171450" indent="-171450">
              <a:buFont typeface="Arial" panose="020B0604020202020204" pitchFamily="34" charset="0"/>
              <a:buChar char="•"/>
            </a:pPr>
            <a:r>
              <a:rPr lang="en-US" baseline="0" dirty="0"/>
              <a:t>Comment les performances se </a:t>
            </a:r>
            <a:r>
              <a:rPr lang="en-US" baseline="0" dirty="0" err="1"/>
              <a:t>comparent-elles</a:t>
            </a:r>
            <a:r>
              <a:rPr lang="en-US" baseline="0" dirty="0"/>
              <a:t> aux </a:t>
            </a:r>
            <a:r>
              <a:rPr lang="en-US" baseline="0" dirty="0" err="1"/>
              <a:t>objectifs</a:t>
            </a:r>
            <a:r>
              <a:rPr lang="en-US" baseline="0" dirty="0"/>
              <a:t> ?</a:t>
            </a:r>
          </a:p>
          <a:p>
            <a:pPr marL="171450" indent="-171450">
              <a:buFont typeface="Arial" panose="020B0604020202020204" pitchFamily="34" charset="0"/>
              <a:buChar char="•"/>
            </a:pPr>
            <a:r>
              <a:rPr lang="en-US" baseline="0" dirty="0"/>
              <a:t>La performance suit-</a:t>
            </a:r>
            <a:r>
              <a:rPr lang="en-US" baseline="0" dirty="0" err="1"/>
              <a:t>elle</a:t>
            </a:r>
            <a:r>
              <a:rPr lang="en-US" baseline="0" dirty="0"/>
              <a:t> </a:t>
            </a:r>
            <a:r>
              <a:rPr lang="en-US" baseline="0" dirty="0" err="1"/>
              <a:t>une</a:t>
            </a:r>
            <a:r>
              <a:rPr lang="en-US" baseline="0" dirty="0"/>
              <a:t> tendance dans la bonne direction ?  De </a:t>
            </a:r>
            <a:r>
              <a:rPr lang="en-US" baseline="0" dirty="0" err="1"/>
              <a:t>combien</a:t>
            </a:r>
            <a:r>
              <a:rPr lang="en-US" baseline="0" dirty="0"/>
              <a:t> ? </a:t>
            </a:r>
          </a:p>
          <a:p>
            <a:pPr marL="171450" indent="-171450">
              <a:buFont typeface="Arial" panose="020B0604020202020204" pitchFamily="34" charset="0"/>
              <a:buChar char="•"/>
            </a:pPr>
            <a:r>
              <a:rPr lang="en-US" baseline="0" dirty="0" err="1"/>
              <a:t>Quel</a:t>
            </a:r>
            <a:r>
              <a:rPr lang="en-US" baseline="0" dirty="0"/>
              <a:t> </a:t>
            </a:r>
            <a:r>
              <a:rPr lang="en-US" baseline="0" dirty="0" err="1"/>
              <a:t>est</a:t>
            </a:r>
            <a:r>
              <a:rPr lang="en-US" baseline="0" dirty="0"/>
              <a:t> le </a:t>
            </a:r>
            <a:r>
              <a:rPr lang="en-US" baseline="0" dirty="0" err="1"/>
              <a:t>rythme</a:t>
            </a:r>
            <a:r>
              <a:rPr lang="en-US" baseline="0" dirty="0"/>
              <a:t> du </a:t>
            </a:r>
            <a:r>
              <a:rPr lang="en-US" baseline="0" dirty="0" err="1"/>
              <a:t>changement</a:t>
            </a:r>
            <a:r>
              <a:rPr lang="en-US" baseline="0" dirty="0"/>
              <a:t> par rapport aux </a:t>
            </a:r>
            <a:r>
              <a:rPr lang="en-US" baseline="0" dirty="0" err="1"/>
              <a:t>périodes</a:t>
            </a:r>
            <a:r>
              <a:rPr lang="en-US" baseline="0" dirty="0"/>
              <a:t> </a:t>
            </a:r>
            <a:r>
              <a:rPr lang="en-US" baseline="0" dirty="0" err="1"/>
              <a:t>précédentes</a:t>
            </a:r>
            <a:r>
              <a:rPr lang="en-US" baseline="0" dirty="0"/>
              <a:t> ? Est-</a:t>
            </a:r>
            <a:r>
              <a:rPr lang="en-US" baseline="0" dirty="0" err="1"/>
              <a:t>ce</a:t>
            </a:r>
            <a:r>
              <a:rPr lang="en-US" baseline="0" dirty="0"/>
              <a:t> </a:t>
            </a:r>
            <a:r>
              <a:rPr lang="en-US" baseline="0" dirty="0" err="1"/>
              <a:t>qu'il</a:t>
            </a:r>
            <a:r>
              <a:rPr lang="en-US" baseline="0" dirty="0"/>
              <a:t> </a:t>
            </a:r>
            <a:r>
              <a:rPr lang="en-US" baseline="0" dirty="0" err="1"/>
              <a:t>augmente</a:t>
            </a:r>
            <a:r>
              <a:rPr lang="en-US" baseline="0" dirty="0"/>
              <a:t>, </a:t>
            </a:r>
            <a:r>
              <a:rPr lang="en-US" baseline="0" dirty="0" err="1"/>
              <a:t>diminue</a:t>
            </a:r>
            <a:r>
              <a:rPr lang="en-US" baseline="0" dirty="0"/>
              <a:t> </a:t>
            </a:r>
            <a:r>
              <a:rPr lang="en-US" baseline="0" dirty="0" err="1"/>
              <a:t>ou</a:t>
            </a:r>
            <a:r>
              <a:rPr lang="en-US" baseline="0" dirty="0"/>
              <a:t> </a:t>
            </a:r>
            <a:r>
              <a:rPr lang="en-US" baseline="0" dirty="0" err="1"/>
              <a:t>reste</a:t>
            </a:r>
            <a:r>
              <a:rPr lang="en-US" baseline="0" dirty="0"/>
              <a:t> le </a:t>
            </a:r>
            <a:r>
              <a:rPr lang="en-US" baseline="0" dirty="0" err="1"/>
              <a:t>même</a:t>
            </a:r>
            <a:r>
              <a:rPr lang="en-US" baseline="0" dirty="0"/>
              <a:t> ?</a:t>
            </a:r>
            <a:endParaRPr lang="en-US" dirty="0"/>
          </a:p>
          <a:p>
            <a:endParaRPr lang="en-US" dirty="0"/>
          </a:p>
        </p:txBody>
      </p:sp>
    </p:spTree>
    <p:extLst>
      <p:ext uri="{BB962C8B-B14F-4D97-AF65-F5344CB8AC3E}">
        <p14:creationId xmlns:p14="http://schemas.microsoft.com/office/powerpoint/2010/main" val="27978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a:t>
            </a:r>
            <a:r>
              <a:rPr lang="en-US" dirty="0" err="1"/>
              <a:t>bénéficiaires</a:t>
            </a:r>
            <a:r>
              <a:rPr lang="en-US" dirty="0"/>
              <a:t> </a:t>
            </a:r>
            <a:r>
              <a:rPr lang="en-US" dirty="0" err="1"/>
              <a:t>rendent</a:t>
            </a:r>
            <a:r>
              <a:rPr lang="en-US" dirty="0"/>
              <a:t> </a:t>
            </a:r>
            <a:r>
              <a:rPr lang="en-US" dirty="0" err="1"/>
              <a:t>compte</a:t>
            </a:r>
            <a:r>
              <a:rPr lang="en-US" dirty="0"/>
              <a:t> deux </a:t>
            </a:r>
            <a:r>
              <a:rPr lang="en-US" dirty="0" err="1"/>
              <a:t>fois</a:t>
            </a:r>
            <a:r>
              <a:rPr lang="en-US" dirty="0"/>
              <a:t> par an </a:t>
            </a:r>
            <a:r>
              <a:rPr lang="en-US" dirty="0" err="1"/>
              <a:t>à</a:t>
            </a:r>
            <a:r>
              <a:rPr lang="en-US" dirty="0"/>
              <a:t> </a:t>
            </a:r>
            <a:r>
              <a:rPr lang="en-US" dirty="0" err="1"/>
              <a:t>l'ILAB</a:t>
            </a:r>
            <a:r>
              <a:rPr lang="en-US" dirty="0"/>
              <a:t> par le </a:t>
            </a:r>
            <a:r>
              <a:rPr lang="en-US" dirty="0" err="1"/>
              <a:t>biais</a:t>
            </a:r>
            <a:r>
              <a:rPr lang="en-US" dirty="0"/>
              <a:t> de rapports </a:t>
            </a:r>
            <a:r>
              <a:rPr lang="en-US" dirty="0" err="1"/>
              <a:t>d'avancement</a:t>
            </a:r>
            <a:r>
              <a:rPr lang="en-US" dirty="0"/>
              <a:t> technique (TPR).  </a:t>
            </a:r>
            <a:r>
              <a:rPr lang="en-US" dirty="0" err="1"/>
              <a:t>L'annexe</a:t>
            </a:r>
            <a:r>
              <a:rPr lang="en-US" dirty="0"/>
              <a:t> A du TPR </a:t>
            </a:r>
            <a:r>
              <a:rPr lang="en-US" dirty="0" err="1"/>
              <a:t>est</a:t>
            </a:r>
            <a:r>
              <a:rPr lang="en-US" dirty="0"/>
              <a:t> </a:t>
            </a:r>
            <a:r>
              <a:rPr lang="en-US" dirty="0" err="1"/>
              <a:t>l'endroit</a:t>
            </a:r>
            <a:r>
              <a:rPr lang="en-US" dirty="0"/>
              <a:t> </a:t>
            </a:r>
            <a:r>
              <a:rPr lang="en-US" dirty="0" err="1"/>
              <a:t>où</a:t>
            </a:r>
            <a:r>
              <a:rPr lang="en-US" dirty="0"/>
              <a:t> les </a:t>
            </a:r>
            <a:r>
              <a:rPr lang="en-US" dirty="0" err="1"/>
              <a:t>bénéficiaires</a:t>
            </a:r>
            <a:r>
              <a:rPr lang="en-US" dirty="0"/>
              <a:t> </a:t>
            </a:r>
            <a:r>
              <a:rPr lang="en-US" dirty="0" err="1"/>
              <a:t>rapportent</a:t>
            </a:r>
            <a:r>
              <a:rPr lang="en-US" dirty="0"/>
              <a:t> les </a:t>
            </a:r>
            <a:r>
              <a:rPr lang="en-US" dirty="0" err="1"/>
              <a:t>données</a:t>
            </a:r>
            <a:r>
              <a:rPr lang="en-US" dirty="0"/>
              <a:t> de performance pour </a:t>
            </a:r>
            <a:r>
              <a:rPr lang="en-US" dirty="0" err="1"/>
              <a:t>chaque</a:t>
            </a:r>
            <a:r>
              <a:rPr lang="en-US" dirty="0"/>
              <a:t> </a:t>
            </a:r>
            <a:r>
              <a:rPr lang="en-US" dirty="0" err="1"/>
              <a:t>indicateur</a:t>
            </a:r>
            <a:r>
              <a:rPr lang="en-US" dirty="0"/>
              <a:t>, y </a:t>
            </a:r>
            <a:r>
              <a:rPr lang="en-US" dirty="0" err="1"/>
              <a:t>compris</a:t>
            </a:r>
            <a:r>
              <a:rPr lang="en-US" dirty="0"/>
              <a:t> </a:t>
            </a:r>
            <a:r>
              <a:rPr lang="en-US" dirty="0" err="1"/>
              <a:t>toute</a:t>
            </a:r>
            <a:r>
              <a:rPr lang="en-US" dirty="0"/>
              <a:t> </a:t>
            </a:r>
            <a:r>
              <a:rPr lang="en-US" dirty="0" err="1"/>
              <a:t>désagrégation</a:t>
            </a:r>
            <a:r>
              <a:rPr lang="en-US" dirty="0"/>
              <a:t> des </a:t>
            </a:r>
            <a:r>
              <a:rPr lang="en-US" dirty="0" err="1"/>
              <a:t>données</a:t>
            </a:r>
            <a:r>
              <a:rPr lang="en-US" dirty="0"/>
              <a:t> </a:t>
            </a:r>
            <a:r>
              <a:rPr lang="en-US" dirty="0" err="1"/>
              <a:t>comme</a:t>
            </a:r>
            <a:r>
              <a:rPr lang="en-US" dirty="0"/>
              <a:t> </a:t>
            </a:r>
            <a:r>
              <a:rPr lang="en-US" dirty="0" err="1"/>
              <a:t>requis</a:t>
            </a:r>
            <a:r>
              <a:rPr lang="en-US" dirty="0"/>
              <a:t> dans </a:t>
            </a:r>
            <a:r>
              <a:rPr lang="en-US" dirty="0" err="1"/>
              <a:t>leur</a:t>
            </a:r>
            <a:r>
              <a:rPr lang="en-US" dirty="0"/>
              <a:t> CMEP. </a:t>
            </a:r>
          </a:p>
          <a:p>
            <a:endParaRPr lang="en-US" dirty="0"/>
          </a:p>
          <a:p>
            <a:r>
              <a:rPr lang="en-US" dirty="0" err="1"/>
              <a:t>Voici</a:t>
            </a:r>
            <a:r>
              <a:rPr lang="en-US" dirty="0"/>
              <a:t> </a:t>
            </a:r>
            <a:r>
              <a:rPr lang="en-US" dirty="0" err="1"/>
              <a:t>une</a:t>
            </a:r>
            <a:r>
              <a:rPr lang="en-US" dirty="0"/>
              <a:t> capture </a:t>
            </a:r>
            <a:r>
              <a:rPr lang="en-US" dirty="0" err="1"/>
              <a:t>d'écran</a:t>
            </a:r>
            <a:r>
              <a:rPr lang="en-US" dirty="0"/>
              <a:t> de </a:t>
            </a:r>
            <a:r>
              <a:rPr lang="en-US" dirty="0" err="1"/>
              <a:t>l'annexe</a:t>
            </a:r>
            <a:r>
              <a:rPr lang="en-US" dirty="0"/>
              <a:t> A. La première </a:t>
            </a:r>
            <a:r>
              <a:rPr lang="en-US" dirty="0" err="1"/>
              <a:t>colonne</a:t>
            </a:r>
            <a:r>
              <a:rPr lang="en-US" dirty="0"/>
              <a:t> </a:t>
            </a:r>
            <a:r>
              <a:rPr lang="en-US" dirty="0" err="1"/>
              <a:t>énumère</a:t>
            </a:r>
            <a:r>
              <a:rPr lang="en-US" dirty="0"/>
              <a:t> les </a:t>
            </a:r>
            <a:r>
              <a:rPr lang="en-US" dirty="0" err="1"/>
              <a:t>indicateurs</a:t>
            </a:r>
            <a:r>
              <a:rPr lang="en-US" dirty="0"/>
              <a:t> d'un </a:t>
            </a:r>
            <a:r>
              <a:rPr lang="en-US" dirty="0" err="1"/>
              <a:t>projet</a:t>
            </a:r>
            <a:r>
              <a:rPr lang="en-US" dirty="0"/>
              <a:t> par </a:t>
            </a:r>
            <a:r>
              <a:rPr lang="en-US" dirty="0" err="1"/>
              <a:t>résultat</a:t>
            </a:r>
            <a:r>
              <a:rPr lang="en-US" dirty="0"/>
              <a:t>.</a:t>
            </a:r>
          </a:p>
          <a:p>
            <a:r>
              <a:rPr lang="en-US" dirty="0"/>
              <a:t>La </a:t>
            </a:r>
            <a:r>
              <a:rPr lang="en-US" dirty="0" err="1"/>
              <a:t>colonne</a:t>
            </a:r>
            <a:r>
              <a:rPr lang="en-US" dirty="0"/>
              <a:t> </a:t>
            </a:r>
            <a:r>
              <a:rPr lang="en-US" dirty="0" err="1"/>
              <a:t>suivante</a:t>
            </a:r>
            <a:r>
              <a:rPr lang="en-US" dirty="0"/>
              <a:t> </a:t>
            </a:r>
            <a:r>
              <a:rPr lang="en-US" dirty="0" err="1"/>
              <a:t>comprend</a:t>
            </a:r>
            <a:r>
              <a:rPr lang="en-US" dirty="0"/>
              <a:t> les </a:t>
            </a:r>
            <a:r>
              <a:rPr lang="en-US" dirty="0" err="1"/>
              <a:t>valeurs</a:t>
            </a:r>
            <a:r>
              <a:rPr lang="en-US" dirty="0"/>
              <a:t> de </a:t>
            </a:r>
            <a:r>
              <a:rPr lang="en-US" dirty="0" err="1"/>
              <a:t>référence</a:t>
            </a:r>
            <a:r>
              <a:rPr lang="en-US" dirty="0"/>
              <a:t> et les </a:t>
            </a:r>
            <a:r>
              <a:rPr lang="en-US" dirty="0" err="1"/>
              <a:t>valeurs</a:t>
            </a:r>
            <a:r>
              <a:rPr lang="en-US" dirty="0"/>
              <a:t> </a:t>
            </a:r>
            <a:r>
              <a:rPr lang="en-US" dirty="0" err="1"/>
              <a:t>cibles</a:t>
            </a:r>
            <a:r>
              <a:rPr lang="en-US" dirty="0"/>
              <a:t> pour les </a:t>
            </a:r>
            <a:r>
              <a:rPr lang="en-US" dirty="0" err="1"/>
              <a:t>indicateurs</a:t>
            </a:r>
            <a:r>
              <a:rPr lang="en-US" dirty="0"/>
              <a:t>.</a:t>
            </a:r>
          </a:p>
          <a:p>
            <a:r>
              <a:rPr lang="en-US" dirty="0"/>
              <a:t>Il y a ensuite </a:t>
            </a:r>
            <a:r>
              <a:rPr lang="en-US" dirty="0" err="1"/>
              <a:t>une</a:t>
            </a:r>
            <a:r>
              <a:rPr lang="en-US" dirty="0"/>
              <a:t> </a:t>
            </a:r>
            <a:r>
              <a:rPr lang="en-US" dirty="0" err="1"/>
              <a:t>série</a:t>
            </a:r>
            <a:r>
              <a:rPr lang="en-US" dirty="0"/>
              <a:t> de </a:t>
            </a:r>
            <a:r>
              <a:rPr lang="en-US" dirty="0" err="1"/>
              <a:t>colonnes</a:t>
            </a:r>
            <a:r>
              <a:rPr lang="en-US" dirty="0"/>
              <a:t> pour les </a:t>
            </a:r>
            <a:r>
              <a:rPr lang="en-US" dirty="0" err="1"/>
              <a:t>données</a:t>
            </a:r>
            <a:r>
              <a:rPr lang="en-US" dirty="0"/>
              <a:t> </a:t>
            </a:r>
            <a:r>
              <a:rPr lang="en-US" dirty="0" err="1"/>
              <a:t>semestrielles</a:t>
            </a:r>
            <a:r>
              <a:rPr lang="en-US" dirty="0"/>
              <a:t> de performance, y </a:t>
            </a:r>
            <a:r>
              <a:rPr lang="en-US" dirty="0" err="1"/>
              <a:t>compris</a:t>
            </a:r>
            <a:r>
              <a:rPr lang="en-US" dirty="0"/>
              <a:t> les </a:t>
            </a:r>
            <a:r>
              <a:rPr lang="en-US" dirty="0" err="1"/>
              <a:t>données</a:t>
            </a:r>
            <a:r>
              <a:rPr lang="en-US" dirty="0"/>
              <a:t> </a:t>
            </a:r>
            <a:r>
              <a:rPr lang="en-US" dirty="0" err="1"/>
              <a:t>désagrégées</a:t>
            </a:r>
            <a:r>
              <a:rPr lang="en-US" dirty="0"/>
              <a:t>.</a:t>
            </a:r>
          </a:p>
          <a:p>
            <a:r>
              <a:rPr lang="en-US" dirty="0" err="1"/>
              <a:t>L'avant-dernière</a:t>
            </a:r>
            <a:r>
              <a:rPr lang="en-US" dirty="0"/>
              <a:t> </a:t>
            </a:r>
            <a:r>
              <a:rPr lang="en-US" dirty="0" err="1"/>
              <a:t>colonne</a:t>
            </a:r>
            <a:r>
              <a:rPr lang="en-US" dirty="0"/>
              <a:t> </a:t>
            </a:r>
            <a:r>
              <a:rPr lang="en-US" dirty="0" err="1"/>
              <a:t>indique</a:t>
            </a:r>
            <a:r>
              <a:rPr lang="en-US" dirty="0"/>
              <a:t> la </a:t>
            </a:r>
            <a:r>
              <a:rPr lang="en-US" dirty="0" err="1"/>
              <a:t>fréquence</a:t>
            </a:r>
            <a:r>
              <a:rPr lang="en-US" dirty="0"/>
              <a:t> de </a:t>
            </a:r>
            <a:r>
              <a:rPr lang="en-US" dirty="0" err="1"/>
              <a:t>collecte</a:t>
            </a:r>
            <a:r>
              <a:rPr lang="en-US" dirty="0"/>
              <a:t> des </a:t>
            </a:r>
            <a:r>
              <a:rPr lang="en-US" dirty="0" err="1"/>
              <a:t>données</a:t>
            </a:r>
            <a:r>
              <a:rPr lang="en-US" dirty="0"/>
              <a:t> et la classification des </a:t>
            </a:r>
            <a:r>
              <a:rPr lang="en-US" dirty="0" err="1"/>
              <a:t>indicateurs</a:t>
            </a:r>
            <a:r>
              <a:rPr lang="en-US" dirty="0"/>
              <a:t>.</a:t>
            </a:r>
          </a:p>
          <a:p>
            <a:r>
              <a:rPr lang="en-US" dirty="0"/>
              <a:t>La </a:t>
            </a:r>
            <a:r>
              <a:rPr lang="en-US" dirty="0" err="1"/>
              <a:t>dernière</a:t>
            </a:r>
            <a:r>
              <a:rPr lang="en-US" dirty="0"/>
              <a:t> </a:t>
            </a:r>
            <a:r>
              <a:rPr lang="en-US" dirty="0" err="1"/>
              <a:t>colonne</a:t>
            </a:r>
            <a:r>
              <a:rPr lang="en-US" dirty="0"/>
              <a:t> </a:t>
            </a:r>
            <a:r>
              <a:rPr lang="en-US" dirty="0" err="1"/>
              <a:t>offre</a:t>
            </a:r>
            <a:r>
              <a:rPr lang="en-US" dirty="0"/>
              <a:t> un </a:t>
            </a:r>
            <a:r>
              <a:rPr lang="en-US" dirty="0" err="1"/>
              <a:t>espace</a:t>
            </a:r>
            <a:r>
              <a:rPr lang="en-US" dirty="0"/>
              <a:t> aux </a:t>
            </a:r>
            <a:r>
              <a:rPr lang="en-US" dirty="0" err="1"/>
              <a:t>bénéficiaires</a:t>
            </a:r>
            <a:r>
              <a:rPr lang="en-US" dirty="0"/>
              <a:t> pour </a:t>
            </a:r>
            <a:r>
              <a:rPr lang="en-US" dirty="0" err="1"/>
              <a:t>fournir</a:t>
            </a:r>
            <a:r>
              <a:rPr lang="en-US" dirty="0"/>
              <a:t> </a:t>
            </a:r>
            <a:r>
              <a:rPr lang="en-US" dirty="0" err="1"/>
              <a:t>une</a:t>
            </a:r>
            <a:r>
              <a:rPr lang="en-US" dirty="0"/>
              <a:t> explication </a:t>
            </a:r>
            <a:r>
              <a:rPr lang="en-US" dirty="0" err="1"/>
              <a:t>générale</a:t>
            </a:r>
            <a:r>
              <a:rPr lang="en-US" dirty="0"/>
              <a:t> des </a:t>
            </a:r>
            <a:r>
              <a:rPr lang="en-US" dirty="0" err="1"/>
              <a:t>résultats</a:t>
            </a:r>
            <a:r>
              <a:rPr lang="en-US" dirty="0"/>
              <a:t>, y </a:t>
            </a:r>
            <a:r>
              <a:rPr lang="en-US" dirty="0" err="1"/>
              <a:t>compris</a:t>
            </a:r>
            <a:r>
              <a:rPr lang="en-US" dirty="0"/>
              <a:t> </a:t>
            </a:r>
            <a:r>
              <a:rPr lang="en-US" dirty="0" err="1"/>
              <a:t>toute</a:t>
            </a:r>
            <a:r>
              <a:rPr lang="en-US" dirty="0"/>
              <a:t> </a:t>
            </a:r>
            <a:r>
              <a:rPr lang="en-US" dirty="0" err="1"/>
              <a:t>analyse</a:t>
            </a:r>
            <a:r>
              <a:rPr lang="en-US" dirty="0"/>
              <a:t> des </a:t>
            </a:r>
            <a:r>
              <a:rPr lang="en-US" dirty="0" err="1"/>
              <a:t>données</a:t>
            </a:r>
            <a:r>
              <a:rPr lang="en-US" dirty="0"/>
              <a:t> et les </a:t>
            </a:r>
            <a:r>
              <a:rPr lang="en-US" dirty="0" err="1"/>
              <a:t>facteurs</a:t>
            </a:r>
            <a:r>
              <a:rPr lang="en-US" dirty="0"/>
              <a:t> </a:t>
            </a:r>
            <a:r>
              <a:rPr lang="en-US" dirty="0" err="1"/>
              <a:t>contextuels</a:t>
            </a:r>
            <a:r>
              <a:rPr lang="en-US" dirty="0"/>
              <a:t> </a:t>
            </a:r>
            <a:r>
              <a:rPr lang="en-US" dirty="0" err="1"/>
              <a:t>importants</a:t>
            </a:r>
            <a:r>
              <a:rPr lang="en-US" dirty="0"/>
              <a:t> qui </a:t>
            </a:r>
            <a:r>
              <a:rPr lang="en-US" dirty="0" err="1"/>
              <a:t>ont</a:t>
            </a:r>
            <a:r>
              <a:rPr lang="en-US" dirty="0"/>
              <a:t> </a:t>
            </a:r>
            <a:r>
              <a:rPr lang="en-US" dirty="0" err="1"/>
              <a:t>pu</a:t>
            </a:r>
            <a:r>
              <a:rPr lang="en-US" dirty="0"/>
              <a:t> </a:t>
            </a:r>
            <a:r>
              <a:rPr lang="en-US" dirty="0" err="1"/>
              <a:t>avoir</a:t>
            </a:r>
            <a:r>
              <a:rPr lang="en-US" dirty="0"/>
              <a:t> un impact sur la performance. </a:t>
            </a:r>
          </a:p>
        </p:txBody>
      </p:sp>
    </p:spTree>
    <p:extLst>
      <p:ext uri="{BB962C8B-B14F-4D97-AF65-F5344CB8AC3E}">
        <p14:creationId xmlns:p14="http://schemas.microsoft.com/office/powerpoint/2010/main" val="270592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Il </a:t>
            </a:r>
            <a:r>
              <a:rPr lang="en-US" sz="1200" b="0" dirty="0" err="1">
                <a:solidFill>
                  <a:schemeClr val="tx1"/>
                </a:solidFill>
              </a:rPr>
              <a:t>existe</a:t>
            </a:r>
            <a:r>
              <a:rPr lang="en-US" sz="1200" b="0" dirty="0">
                <a:solidFill>
                  <a:schemeClr val="tx1"/>
                </a:solidFill>
              </a:rPr>
              <a:t> de </a:t>
            </a:r>
            <a:r>
              <a:rPr lang="en-US" sz="1200" b="0" dirty="0" err="1">
                <a:solidFill>
                  <a:schemeClr val="tx1"/>
                </a:solidFill>
              </a:rPr>
              <a:t>nombreuses</a:t>
            </a:r>
            <a:r>
              <a:rPr lang="en-US" sz="1200" b="0" dirty="0">
                <a:solidFill>
                  <a:schemeClr val="tx1"/>
                </a:solidFill>
              </a:rPr>
              <a:t> </a:t>
            </a:r>
            <a:r>
              <a:rPr lang="en-US" sz="1200" b="0" dirty="0" err="1">
                <a:solidFill>
                  <a:schemeClr val="tx1"/>
                </a:solidFill>
              </a:rPr>
              <a:t>façons</a:t>
            </a:r>
            <a:r>
              <a:rPr lang="en-US" sz="1200" b="0" dirty="0">
                <a:solidFill>
                  <a:schemeClr val="tx1"/>
                </a:solidFill>
              </a:rPr>
              <a:t> </a:t>
            </a:r>
            <a:r>
              <a:rPr lang="en-US" sz="1200" b="0" dirty="0" err="1">
                <a:solidFill>
                  <a:schemeClr val="tx1"/>
                </a:solidFill>
              </a:rPr>
              <a:t>d'analyser</a:t>
            </a:r>
            <a:r>
              <a:rPr lang="en-US" sz="1200" b="0" dirty="0">
                <a:solidFill>
                  <a:schemeClr val="tx1"/>
                </a:solidFill>
              </a:rPr>
              <a:t> les </a:t>
            </a:r>
            <a:r>
              <a:rPr lang="en-US" sz="1200" b="0" dirty="0" err="1">
                <a:solidFill>
                  <a:schemeClr val="tx1"/>
                </a:solidFill>
              </a:rPr>
              <a:t>données</a:t>
            </a:r>
            <a:r>
              <a:rPr lang="en-US" sz="1200" b="0" dirty="0">
                <a:solidFill>
                  <a:schemeClr val="tx1"/>
                </a:solidFill>
              </a:rPr>
              <a:t>.  </a:t>
            </a:r>
            <a:r>
              <a:rPr lang="en-US" sz="1200" b="0" dirty="0" err="1">
                <a:solidFill>
                  <a:schemeClr val="tx1"/>
                </a:solidFill>
              </a:rPr>
              <a:t>En</a:t>
            </a:r>
            <a:r>
              <a:rPr lang="en-US" sz="1200" b="0" dirty="0">
                <a:solidFill>
                  <a:schemeClr val="tx1"/>
                </a:solidFill>
              </a:rPr>
              <a:t> </a:t>
            </a:r>
            <a:r>
              <a:rPr lang="en-US" sz="1200" b="0" dirty="0" err="1">
                <a:solidFill>
                  <a:schemeClr val="tx1"/>
                </a:solidFill>
              </a:rPr>
              <a:t>voici</a:t>
            </a:r>
            <a:r>
              <a:rPr lang="en-US" sz="1200" b="0" dirty="0">
                <a:solidFill>
                  <a:schemeClr val="tx1"/>
                </a:solidFill>
              </a:rPr>
              <a:t> </a:t>
            </a:r>
            <a:r>
              <a:rPr lang="en-US" sz="1200" b="0" dirty="0" err="1">
                <a:solidFill>
                  <a:schemeClr val="tx1"/>
                </a:solidFill>
              </a:rPr>
              <a:t>quelques-unes</a:t>
            </a:r>
            <a:r>
              <a:rPr lang="en-US" sz="12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Comparer les </a:t>
            </a:r>
            <a:r>
              <a:rPr lang="en-US" sz="1200" b="0" dirty="0" err="1">
                <a:solidFill>
                  <a:schemeClr val="tx1"/>
                </a:solidFill>
              </a:rPr>
              <a:t>valeurs</a:t>
            </a:r>
            <a:r>
              <a:rPr lang="en-US" sz="1200" b="0" dirty="0">
                <a:solidFill>
                  <a:schemeClr val="tx1"/>
                </a:solidFill>
              </a:rPr>
              <a:t> </a:t>
            </a:r>
            <a:r>
              <a:rPr lang="en-US" sz="1200" b="0" dirty="0" err="1">
                <a:solidFill>
                  <a:schemeClr val="tx1"/>
                </a:solidFill>
              </a:rPr>
              <a:t>réelles</a:t>
            </a:r>
            <a:r>
              <a:rPr lang="en-US" sz="1200" b="0" dirty="0">
                <a:solidFill>
                  <a:schemeClr val="tx1"/>
                </a:solidFill>
              </a:rPr>
              <a:t> aux </a:t>
            </a:r>
            <a:r>
              <a:rPr lang="en-US" sz="1200" b="0" dirty="0" err="1">
                <a:solidFill>
                  <a:schemeClr val="tx1"/>
                </a:solidFill>
              </a:rPr>
              <a:t>valeurs</a:t>
            </a:r>
            <a:r>
              <a:rPr lang="en-US" sz="1200" b="0" dirty="0">
                <a:solidFill>
                  <a:schemeClr val="tx1"/>
                </a:solidFill>
              </a:rPr>
              <a:t> </a:t>
            </a:r>
            <a:r>
              <a:rPr lang="en-US" sz="1200" b="0" dirty="0" err="1">
                <a:solidFill>
                  <a:schemeClr val="tx1"/>
                </a:solidFill>
              </a:rPr>
              <a:t>cibles</a:t>
            </a: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tx1"/>
                </a:solidFill>
              </a:rPr>
              <a:t>L'examen</a:t>
            </a:r>
            <a:r>
              <a:rPr lang="en-US" sz="1200" b="0" dirty="0">
                <a:solidFill>
                  <a:schemeClr val="tx1"/>
                </a:solidFill>
              </a:rPr>
              <a:t> de la tendance des performances dans le temps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La </a:t>
            </a:r>
            <a:r>
              <a:rPr lang="en-US" sz="1200" b="0" dirty="0" err="1">
                <a:solidFill>
                  <a:schemeClr val="tx1"/>
                </a:solidFill>
              </a:rPr>
              <a:t>désagrégation</a:t>
            </a:r>
            <a:r>
              <a:rPr lang="en-US" sz="1200" b="0" dirty="0">
                <a:solidFill>
                  <a:schemeClr val="tx1"/>
                </a:solidFill>
              </a:rPr>
              <a:t> des </a:t>
            </a:r>
            <a:r>
              <a:rPr lang="en-US" sz="1200" b="0" dirty="0" err="1">
                <a:solidFill>
                  <a:schemeClr val="tx1"/>
                </a:solidFill>
              </a:rPr>
              <a:t>données</a:t>
            </a:r>
            <a:r>
              <a:rPr lang="en-US" sz="1200" b="0" dirty="0">
                <a:solidFill>
                  <a:schemeClr val="tx1"/>
                </a:solidFill>
              </a:rPr>
              <a:t> pour examiner les </a:t>
            </a:r>
            <a:r>
              <a:rPr lang="en-US" sz="1200" b="0" dirty="0" err="1">
                <a:solidFill>
                  <a:schemeClr val="tx1"/>
                </a:solidFill>
              </a:rPr>
              <a:t>différences</a:t>
            </a:r>
            <a:r>
              <a:rPr lang="en-US" sz="1200" b="0" dirty="0">
                <a:solidFill>
                  <a:schemeClr val="tx1"/>
                </a:solidFill>
              </a:rPr>
              <a:t> de performance </a:t>
            </a:r>
            <a:r>
              <a:rPr lang="en-US" sz="1200" b="0" dirty="0" err="1">
                <a:solidFill>
                  <a:schemeClr val="tx1"/>
                </a:solidFill>
              </a:rPr>
              <a:t>en</a:t>
            </a:r>
            <a:r>
              <a:rPr lang="en-US" sz="1200" b="0" dirty="0">
                <a:solidFill>
                  <a:schemeClr val="tx1"/>
                </a:solidFill>
              </a:rPr>
              <a:t> </a:t>
            </a:r>
            <a:r>
              <a:rPr lang="en-US" sz="1200" b="0" dirty="0" err="1">
                <a:solidFill>
                  <a:schemeClr val="tx1"/>
                </a:solidFill>
              </a:rPr>
              <a:t>fonction</a:t>
            </a:r>
            <a:r>
              <a:rPr lang="en-US" sz="1200" b="0" dirty="0">
                <a:solidFill>
                  <a:schemeClr val="tx1"/>
                </a:solidFill>
              </a:rPr>
              <a:t> de </a:t>
            </a:r>
            <a:r>
              <a:rPr lang="en-US" sz="1200" b="0" dirty="0" err="1">
                <a:solidFill>
                  <a:schemeClr val="tx1"/>
                </a:solidFill>
              </a:rPr>
              <a:t>caractéristiques</a:t>
            </a:r>
            <a:r>
              <a:rPr lang="en-US" sz="1200" b="0" dirty="0">
                <a:solidFill>
                  <a:schemeClr val="tx1"/>
                </a:solidFill>
              </a:rPr>
              <a:t> </a:t>
            </a:r>
            <a:r>
              <a:rPr lang="en-US" sz="1200" b="0" dirty="0" err="1">
                <a:solidFill>
                  <a:schemeClr val="tx1"/>
                </a:solidFill>
              </a:rPr>
              <a:t>clés</a:t>
            </a:r>
            <a:r>
              <a:rPr lang="en-US" sz="1200" b="0" dirty="0">
                <a:solidFill>
                  <a:schemeClr val="tx1"/>
                </a:solidFill>
              </a:rPr>
              <a:t>, </a:t>
            </a:r>
            <a:r>
              <a:rPr lang="en-US" sz="1200" b="0" dirty="0" err="1">
                <a:solidFill>
                  <a:schemeClr val="tx1"/>
                </a:solidFill>
              </a:rPr>
              <a:t>telles</a:t>
            </a:r>
            <a:r>
              <a:rPr lang="en-US" sz="1200" b="0" dirty="0">
                <a:solidFill>
                  <a:schemeClr val="tx1"/>
                </a:solidFill>
              </a:rPr>
              <a:t> que le </a:t>
            </a:r>
            <a:r>
              <a:rPr lang="en-US" sz="1200" b="0" dirty="0" err="1">
                <a:solidFill>
                  <a:schemeClr val="tx1"/>
                </a:solidFill>
              </a:rPr>
              <a:t>sexe</a:t>
            </a:r>
            <a:r>
              <a:rPr lang="en-US" sz="1200" b="0" dirty="0">
                <a:solidFill>
                  <a:schemeClr val="tx1"/>
                </a:solidFill>
              </a:rPr>
              <a:t> </a:t>
            </a:r>
            <a:r>
              <a:rPr lang="en-US" sz="1200" b="0" dirty="0" err="1">
                <a:solidFill>
                  <a:schemeClr val="tx1"/>
                </a:solidFill>
              </a:rPr>
              <a:t>ou</a:t>
            </a:r>
            <a:r>
              <a:rPr lang="en-US" sz="1200" b="0" dirty="0">
                <a:solidFill>
                  <a:schemeClr val="tx1"/>
                </a:solidFill>
              </a:rPr>
              <a:t> </a:t>
            </a:r>
            <a:r>
              <a:rPr lang="en-US" sz="1200" b="0" dirty="0" err="1">
                <a:solidFill>
                  <a:schemeClr val="tx1"/>
                </a:solidFill>
              </a:rPr>
              <a:t>l'emplacement</a:t>
            </a:r>
            <a:r>
              <a:rPr lang="en-US" sz="1200" b="0" dirty="0">
                <a:solidFill>
                  <a:schemeClr val="tx1"/>
                </a:solidFill>
              </a:rPr>
              <a:t> </a:t>
            </a:r>
            <a:r>
              <a:rPr lang="en-US" sz="1200" b="0" dirty="0" err="1">
                <a:solidFill>
                  <a:schemeClr val="tx1"/>
                </a:solidFill>
              </a:rPr>
              <a:t>géographique</a:t>
            </a:r>
            <a:r>
              <a:rPr lang="en-US" sz="1200" b="0" dirty="0">
                <a:solidFill>
                  <a:schemeClr val="tx1"/>
                </a:solidFill>
              </a:rPr>
              <a:t>, et </a:t>
            </a:r>
            <a:r>
              <a:rPr lang="en-US" sz="1200" b="0" dirty="0" err="1">
                <a:solidFill>
                  <a:schemeClr val="tx1"/>
                </a:solidFill>
              </a:rPr>
              <a:t>l'examen</a:t>
            </a:r>
            <a:r>
              <a:rPr lang="en-US" sz="1200" b="0" dirty="0">
                <a:solidFill>
                  <a:schemeClr val="tx1"/>
                </a:solidFill>
              </a:rPr>
              <a:t> de </a:t>
            </a:r>
            <a:r>
              <a:rPr lang="en-US" sz="1200" b="0" dirty="0" err="1">
                <a:solidFill>
                  <a:schemeClr val="tx1"/>
                </a:solidFill>
              </a:rPr>
              <a:t>plusieurs</a:t>
            </a:r>
            <a:r>
              <a:rPr lang="en-US" sz="1200" b="0" dirty="0">
                <a:solidFill>
                  <a:schemeClr val="tx1"/>
                </a:solidFill>
              </a:rPr>
              <a:t> </a:t>
            </a:r>
            <a:r>
              <a:rPr lang="en-US" sz="1200" b="0" dirty="0" err="1">
                <a:solidFill>
                  <a:schemeClr val="tx1"/>
                </a:solidFill>
              </a:rPr>
              <a:t>indicateurs</a:t>
            </a:r>
            <a:r>
              <a:rPr lang="en-US" sz="1200" b="0" dirty="0">
                <a:solidFill>
                  <a:schemeClr val="tx1"/>
                </a:solidFill>
              </a:rPr>
              <a:t> pour </a:t>
            </a:r>
            <a:r>
              <a:rPr lang="en-US" sz="1200" b="0" dirty="0" err="1">
                <a:solidFill>
                  <a:schemeClr val="tx1"/>
                </a:solidFill>
              </a:rPr>
              <a:t>obtenir</a:t>
            </a:r>
            <a:r>
              <a:rPr lang="en-US" sz="1200" b="0" dirty="0">
                <a:solidFill>
                  <a:schemeClr val="tx1"/>
                </a:solidFill>
              </a:rPr>
              <a:t> </a:t>
            </a:r>
            <a:r>
              <a:rPr lang="en-US" sz="1200" b="0" dirty="0" err="1">
                <a:solidFill>
                  <a:schemeClr val="tx1"/>
                </a:solidFill>
              </a:rPr>
              <a:t>une</a:t>
            </a:r>
            <a:r>
              <a:rPr lang="en-US" sz="1200" b="0" dirty="0">
                <a:solidFill>
                  <a:schemeClr val="tx1"/>
                </a:solidFill>
              </a:rPr>
              <a:t> image plus large de la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Nous </a:t>
            </a:r>
            <a:r>
              <a:rPr lang="en-US" sz="1200" b="0" dirty="0" err="1">
                <a:solidFill>
                  <a:schemeClr val="tx1"/>
                </a:solidFill>
              </a:rPr>
              <a:t>aborderons</a:t>
            </a:r>
            <a:r>
              <a:rPr lang="en-US" sz="1200" b="0" dirty="0">
                <a:solidFill>
                  <a:schemeClr val="tx1"/>
                </a:solidFill>
              </a:rPr>
              <a:t> </a:t>
            </a:r>
            <a:r>
              <a:rPr lang="en-US" sz="1200" b="0" dirty="0" err="1">
                <a:solidFill>
                  <a:schemeClr val="tx1"/>
                </a:solidFill>
              </a:rPr>
              <a:t>chacun</a:t>
            </a:r>
            <a:r>
              <a:rPr lang="en-US" sz="1200" b="0" dirty="0">
                <a:solidFill>
                  <a:schemeClr val="tx1"/>
                </a:solidFill>
              </a:rPr>
              <a:t> de </a:t>
            </a:r>
            <a:r>
              <a:rPr lang="en-US" sz="1200" b="0" dirty="0" err="1">
                <a:solidFill>
                  <a:schemeClr val="tx1"/>
                </a:solidFill>
              </a:rPr>
              <a:t>ces</a:t>
            </a:r>
            <a:r>
              <a:rPr lang="en-US" sz="1200" b="0" dirty="0">
                <a:solidFill>
                  <a:schemeClr val="tx1"/>
                </a:solidFill>
              </a:rPr>
              <a:t> points plus </a:t>
            </a:r>
            <a:r>
              <a:rPr lang="en-US" sz="1200" b="0" dirty="0" err="1">
                <a:solidFill>
                  <a:schemeClr val="tx1"/>
                </a:solidFill>
              </a:rPr>
              <a:t>en</a:t>
            </a:r>
            <a:r>
              <a:rPr lang="en-US" sz="1200" b="0" dirty="0">
                <a:solidFill>
                  <a:schemeClr val="tx1"/>
                </a:solidFill>
              </a:rPr>
              <a:t> </a:t>
            </a:r>
            <a:r>
              <a:rPr lang="en-US" sz="1200" b="0" dirty="0" err="1">
                <a:solidFill>
                  <a:schemeClr val="tx1"/>
                </a:solidFill>
              </a:rPr>
              <a:t>détail</a:t>
            </a:r>
            <a:r>
              <a:rPr lang="en-US" sz="1200" b="0" dirty="0">
                <a:solidFill>
                  <a:schemeClr val="tx1"/>
                </a:solidFill>
              </a:rPr>
              <a:t> dans les diapositives </a:t>
            </a:r>
            <a:r>
              <a:rPr lang="en-US" sz="1200" b="0" dirty="0" err="1">
                <a:solidFill>
                  <a:schemeClr val="tx1"/>
                </a:solidFill>
              </a:rPr>
              <a:t>suivantes</a:t>
            </a:r>
            <a:r>
              <a:rPr lang="en-US" sz="1200" b="0" dirty="0">
                <a:solidFill>
                  <a:schemeClr val="tx1"/>
                </a:solidFill>
              </a:rPr>
              <a:t>. </a:t>
            </a:r>
            <a:endParaRPr lang="en-US" dirty="0"/>
          </a:p>
        </p:txBody>
      </p:sp>
    </p:spTree>
    <p:extLst>
      <p:ext uri="{BB962C8B-B14F-4D97-AF65-F5344CB8AC3E}">
        <p14:creationId xmlns:p14="http://schemas.microsoft.com/office/powerpoint/2010/main" val="277461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Une </a:t>
            </a:r>
            <a:r>
              <a:rPr lang="en-US" sz="1200" dirty="0" err="1"/>
              <a:t>façon</a:t>
            </a:r>
            <a:r>
              <a:rPr lang="en-US" sz="1200" dirty="0"/>
              <a:t> </a:t>
            </a:r>
            <a:r>
              <a:rPr lang="en-US" sz="1200" dirty="0" err="1"/>
              <a:t>d'analyser</a:t>
            </a:r>
            <a:r>
              <a:rPr lang="en-US" sz="1200" dirty="0"/>
              <a:t> les </a:t>
            </a:r>
            <a:r>
              <a:rPr lang="en-US" sz="1200" dirty="0" err="1"/>
              <a:t>données</a:t>
            </a:r>
            <a:r>
              <a:rPr lang="en-US" sz="1200" dirty="0"/>
              <a:t> </a:t>
            </a:r>
            <a:r>
              <a:rPr lang="en-US" sz="1200" dirty="0" err="1"/>
              <a:t>est</a:t>
            </a:r>
            <a:r>
              <a:rPr lang="en-US" sz="1200" dirty="0"/>
              <a:t> de comparer les performances </a:t>
            </a:r>
            <a:r>
              <a:rPr lang="en-US" sz="1200" dirty="0" err="1"/>
              <a:t>réelles</a:t>
            </a:r>
            <a:r>
              <a:rPr lang="en-US" sz="1200" dirty="0"/>
              <a:t> avec </a:t>
            </a:r>
            <a:r>
              <a:rPr lang="en-US" sz="1200" dirty="0" err="1"/>
              <a:t>l'objectif</a:t>
            </a:r>
            <a:r>
              <a:rPr lang="en-US" sz="1200" dirty="0"/>
              <a:t> pour la </a:t>
            </a:r>
            <a:r>
              <a:rPr lang="en-US" sz="1200" dirty="0" err="1"/>
              <a:t>période</a:t>
            </a:r>
            <a:r>
              <a:rPr lang="en-US" sz="1200" dirty="0"/>
              <a:t> de rapport </a:t>
            </a:r>
            <a:r>
              <a:rPr lang="en-US" sz="1200" dirty="0" err="1"/>
              <a:t>spécifique</a:t>
            </a:r>
            <a:r>
              <a:rPr lang="en-US" sz="1200" dirty="0"/>
              <a:t>. </a:t>
            </a:r>
            <a:r>
              <a:rPr lang="en-US" sz="1200" dirty="0" err="1"/>
              <a:t>Cela</a:t>
            </a:r>
            <a:r>
              <a:rPr lang="en-US" sz="1200" dirty="0"/>
              <a:t> </a:t>
            </a:r>
            <a:r>
              <a:rPr lang="en-US" sz="1200" dirty="0" err="1"/>
              <a:t>donne</a:t>
            </a:r>
            <a:r>
              <a:rPr lang="en-US" sz="1200" dirty="0"/>
              <a:t> un "</a:t>
            </a:r>
            <a:r>
              <a:rPr lang="en-US" sz="1200" dirty="0" err="1"/>
              <a:t>instantané</a:t>
            </a:r>
            <a:r>
              <a:rPr lang="en-US" sz="1200" dirty="0"/>
              <a:t>" de </a:t>
            </a:r>
            <a:r>
              <a:rPr lang="en-US" sz="1200" dirty="0" err="1"/>
              <a:t>ce</a:t>
            </a:r>
            <a:r>
              <a:rPr lang="en-US" sz="1200" dirty="0"/>
              <a:t> qui se passe.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Dans </a:t>
            </a:r>
            <a:r>
              <a:rPr lang="en-US" sz="1200" dirty="0" err="1"/>
              <a:t>l'exemple</a:t>
            </a:r>
            <a:r>
              <a:rPr lang="en-US" sz="1200" dirty="0"/>
              <a:t>, nous </a:t>
            </a:r>
            <a:r>
              <a:rPr lang="en-US" sz="1200" dirty="0" err="1"/>
              <a:t>voyons</a:t>
            </a:r>
            <a:r>
              <a:rPr lang="en-US" sz="1200" dirty="0"/>
              <a:t> que le </a:t>
            </a:r>
            <a:r>
              <a:rPr lang="en-US" sz="1200" dirty="0" err="1"/>
              <a:t>pourcentage</a:t>
            </a:r>
            <a:r>
              <a:rPr lang="en-US" sz="1200" dirty="0"/>
              <a:t> </a:t>
            </a:r>
            <a:r>
              <a:rPr lang="en-US" sz="1200" dirty="0" err="1"/>
              <a:t>d'officiels</a:t>
            </a:r>
            <a:r>
              <a:rPr lang="en-US" sz="1200" dirty="0"/>
              <a:t> </a:t>
            </a:r>
            <a:r>
              <a:rPr lang="en-US" sz="1200" dirty="0" err="1"/>
              <a:t>ciblés</a:t>
            </a:r>
            <a:r>
              <a:rPr lang="en-US" sz="1200" dirty="0"/>
              <a:t> </a:t>
            </a:r>
            <a:r>
              <a:rPr lang="en-US" sz="1200" dirty="0" err="1"/>
              <a:t>formés</a:t>
            </a:r>
            <a:r>
              <a:rPr lang="en-US" sz="1200" dirty="0"/>
              <a:t> dans le district A </a:t>
            </a:r>
            <a:r>
              <a:rPr lang="en-US" sz="1200" dirty="0" err="1"/>
              <a:t>était</a:t>
            </a:r>
            <a:r>
              <a:rPr lang="en-US" sz="1200" dirty="0"/>
              <a:t> de 67%, </a:t>
            </a:r>
            <a:r>
              <a:rPr lang="en-US" sz="1200" dirty="0" err="1"/>
              <a:t>soit</a:t>
            </a:r>
            <a:r>
              <a:rPr lang="en-US" sz="1200" dirty="0"/>
              <a:t> 15% de </a:t>
            </a:r>
            <a:r>
              <a:rPr lang="en-US" sz="1200" dirty="0" err="1"/>
              <a:t>moins</a:t>
            </a:r>
            <a:r>
              <a:rPr lang="en-US" sz="1200" dirty="0"/>
              <a:t> que </a:t>
            </a:r>
            <a:r>
              <a:rPr lang="en-US" sz="1200" dirty="0" err="1"/>
              <a:t>l'objectif</a:t>
            </a:r>
            <a:r>
              <a:rPr lang="en-US" sz="1200" dirty="0"/>
              <a:t> de 82% pour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En</a:t>
            </a:r>
            <a:r>
              <a:rPr lang="en-US" sz="1200" dirty="0"/>
              <a:t> revanche, dans le district B, 95 % des fonctionnaires </a:t>
            </a:r>
            <a:r>
              <a:rPr lang="en-US" sz="1200" dirty="0" err="1"/>
              <a:t>ciblés</a:t>
            </a:r>
            <a:r>
              <a:rPr lang="en-US" sz="1200" dirty="0"/>
              <a:t> </a:t>
            </a:r>
            <a:r>
              <a:rPr lang="en-US" sz="1200" dirty="0" err="1"/>
              <a:t>ont</a:t>
            </a:r>
            <a:r>
              <a:rPr lang="en-US" sz="1200" dirty="0"/>
              <a:t> </a:t>
            </a:r>
            <a:r>
              <a:rPr lang="en-US" sz="1200" dirty="0" err="1"/>
              <a:t>été</a:t>
            </a:r>
            <a:r>
              <a:rPr lang="en-US" sz="1200" dirty="0"/>
              <a:t> </a:t>
            </a:r>
            <a:r>
              <a:rPr lang="en-US" sz="1200" dirty="0" err="1"/>
              <a:t>formés</a:t>
            </a:r>
            <a:r>
              <a:rPr lang="en-US" sz="1200" dirty="0"/>
              <a:t>, </a:t>
            </a:r>
            <a:r>
              <a:rPr lang="en-US" sz="1200" dirty="0" err="1"/>
              <a:t>soit</a:t>
            </a:r>
            <a:r>
              <a:rPr lang="en-US" sz="1200" dirty="0"/>
              <a:t> 2 % de plus que </a:t>
            </a:r>
            <a:r>
              <a:rPr lang="en-US" sz="1200" dirty="0" err="1"/>
              <a:t>l'objectif</a:t>
            </a:r>
            <a:r>
              <a:rPr lang="en-US" sz="1200" dirty="0"/>
              <a:t> </a:t>
            </a:r>
            <a:r>
              <a:rPr lang="en-US" sz="1200" dirty="0" err="1"/>
              <a:t>fixé</a:t>
            </a:r>
            <a:r>
              <a:rPr lang="en-US" sz="1200" dirty="0"/>
              <a:t>.</a:t>
            </a:r>
            <a:endParaRPr lang="en-US" sz="1200" baseline="0" dirty="0"/>
          </a:p>
        </p:txBody>
      </p:sp>
    </p:spTree>
    <p:extLst>
      <p:ext uri="{BB962C8B-B14F-4D97-AF65-F5344CB8AC3E}">
        <p14:creationId xmlns:p14="http://schemas.microsoft.com/office/powerpoint/2010/main" val="315848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Une </a:t>
            </a:r>
            <a:r>
              <a:rPr lang="en-US" sz="1000" dirty="0" err="1"/>
              <a:t>deuxième</a:t>
            </a:r>
            <a:r>
              <a:rPr lang="en-US" sz="1000" dirty="0"/>
              <a:t> </a:t>
            </a:r>
            <a:r>
              <a:rPr lang="en-US" sz="1000" dirty="0" err="1"/>
              <a:t>façon</a:t>
            </a:r>
            <a:r>
              <a:rPr lang="en-US" sz="1000" dirty="0"/>
              <a:t> </a:t>
            </a:r>
            <a:r>
              <a:rPr lang="en-US" sz="1000" dirty="0" err="1"/>
              <a:t>d'analyser</a:t>
            </a:r>
            <a:r>
              <a:rPr lang="en-US" sz="1000" dirty="0"/>
              <a:t> les performances </a:t>
            </a:r>
            <a:r>
              <a:rPr lang="en-US" sz="1000" dirty="0" err="1"/>
              <a:t>est</a:t>
            </a:r>
            <a:r>
              <a:rPr lang="en-US" sz="1000" dirty="0"/>
              <a:t> </a:t>
            </a:r>
            <a:r>
              <a:rPr lang="en-US" sz="1000" dirty="0" err="1"/>
              <a:t>d'examiner</a:t>
            </a:r>
            <a:r>
              <a:rPr lang="en-US" sz="1000" dirty="0"/>
              <a:t> les tendances dans le temps. Dans </a:t>
            </a:r>
            <a:r>
              <a:rPr lang="en-US" sz="1000" dirty="0" err="1"/>
              <a:t>cet</a:t>
            </a:r>
            <a:r>
              <a:rPr lang="en-US" sz="1000" dirty="0"/>
              <a:t> </a:t>
            </a:r>
            <a:r>
              <a:rPr lang="en-US" sz="1000" dirty="0" err="1"/>
              <a:t>exemple</a:t>
            </a:r>
            <a:r>
              <a:rPr lang="en-US" sz="1000" dirty="0"/>
              <a:t>, nous </a:t>
            </a:r>
            <a:r>
              <a:rPr lang="en-US" sz="1000" dirty="0" err="1"/>
              <a:t>disposons</a:t>
            </a:r>
            <a:r>
              <a:rPr lang="en-US" sz="1000" dirty="0"/>
              <a:t> de sept </a:t>
            </a:r>
            <a:r>
              <a:rPr lang="en-US" sz="1000" dirty="0" err="1"/>
              <a:t>années</a:t>
            </a:r>
            <a:r>
              <a:rPr lang="en-US" sz="1000" dirty="0"/>
              <a:t> de </a:t>
            </a:r>
            <a:r>
              <a:rPr lang="en-US" sz="1000" dirty="0" err="1"/>
              <a:t>données</a:t>
            </a:r>
            <a:r>
              <a:rPr lang="en-US" sz="1000" dirty="0"/>
              <a:t> sur les performances et des </a:t>
            </a:r>
            <a:r>
              <a:rPr lang="en-US" sz="1000" dirty="0" err="1"/>
              <a:t>objectifs</a:t>
            </a:r>
            <a:r>
              <a:rPr lang="en-US" sz="1000" dirty="0"/>
              <a:t> </a:t>
            </a:r>
            <a:r>
              <a:rPr lang="en-US" sz="1000" dirty="0" err="1"/>
              <a:t>correspondants</a:t>
            </a:r>
            <a:r>
              <a:rPr lang="en-US" sz="1000" dirty="0"/>
              <a:t> pour </a:t>
            </a:r>
            <a:r>
              <a:rPr lang="en-US" sz="1000" dirty="0" err="1"/>
              <a:t>chaque</a:t>
            </a:r>
            <a:r>
              <a:rPr lang="en-US" sz="1000" dirty="0"/>
              <a:t> </a:t>
            </a:r>
            <a:r>
              <a:rPr lang="en-US" sz="1000" dirty="0" err="1"/>
              <a:t>année</a:t>
            </a:r>
            <a:r>
              <a:rPr lang="en-US" sz="1000" dirty="0"/>
              <a:t>.  La </a:t>
            </a:r>
            <a:r>
              <a:rPr lang="en-US" sz="1000" dirty="0" err="1"/>
              <a:t>représentation</a:t>
            </a:r>
            <a:r>
              <a:rPr lang="en-US" sz="1000" dirty="0"/>
              <a:t> </a:t>
            </a:r>
            <a:r>
              <a:rPr lang="en-US" sz="1000" dirty="0" err="1"/>
              <a:t>graphique</a:t>
            </a:r>
            <a:r>
              <a:rPr lang="en-US" sz="1000" dirty="0"/>
              <a:t> des </a:t>
            </a:r>
            <a:r>
              <a:rPr lang="en-US" sz="1000" dirty="0" err="1"/>
              <a:t>données</a:t>
            </a:r>
            <a:r>
              <a:rPr lang="en-US" sz="1000" dirty="0"/>
              <a:t> sous </a:t>
            </a:r>
            <a:r>
              <a:rPr lang="en-US" sz="1000" dirty="0" err="1"/>
              <a:t>forme</a:t>
            </a:r>
            <a:r>
              <a:rPr lang="en-US" sz="1000" dirty="0"/>
              <a:t> de </a:t>
            </a:r>
            <a:r>
              <a:rPr lang="en-US" sz="1000" dirty="0" err="1"/>
              <a:t>diagramme</a:t>
            </a:r>
            <a:r>
              <a:rPr lang="en-US" sz="1000" dirty="0"/>
              <a:t> </a:t>
            </a:r>
            <a:r>
              <a:rPr lang="en-US" sz="1000" dirty="0" err="1"/>
              <a:t>à</a:t>
            </a:r>
            <a:r>
              <a:rPr lang="en-US" sz="1000" dirty="0"/>
              <a:t> barres </a:t>
            </a:r>
            <a:r>
              <a:rPr lang="en-US" sz="1000" dirty="0" err="1"/>
              <a:t>est</a:t>
            </a:r>
            <a:r>
              <a:rPr lang="en-US" sz="1000" dirty="0"/>
              <a:t> un </a:t>
            </a:r>
            <a:r>
              <a:rPr lang="en-US" sz="1000" dirty="0" err="1"/>
              <a:t>moyen</a:t>
            </a:r>
            <a:r>
              <a:rPr lang="en-US" sz="1000" dirty="0"/>
              <a:t> </a:t>
            </a:r>
            <a:r>
              <a:rPr lang="en-US" sz="1000" dirty="0" err="1"/>
              <a:t>efficace</a:t>
            </a:r>
            <a:r>
              <a:rPr lang="en-US" sz="1000" dirty="0"/>
              <a:t> de </a:t>
            </a:r>
            <a:r>
              <a:rPr lang="en-US" sz="1000" dirty="0" err="1"/>
              <a:t>visualiser</a:t>
            </a:r>
            <a:r>
              <a:rPr lang="en-US" sz="1000" dirty="0"/>
              <a:t> </a:t>
            </a:r>
            <a:r>
              <a:rPr lang="en-US" sz="1000" dirty="0" err="1"/>
              <a:t>l'évolution</a:t>
            </a:r>
            <a:r>
              <a:rPr lang="en-US" sz="1000" dirty="0"/>
              <a:t> dans le temps.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Dans </a:t>
            </a:r>
            <a:r>
              <a:rPr lang="en-US" sz="1000" dirty="0" err="1"/>
              <a:t>cet</a:t>
            </a:r>
            <a:r>
              <a:rPr lang="en-US" sz="1000" dirty="0"/>
              <a:t> </a:t>
            </a:r>
            <a:r>
              <a:rPr lang="en-US" sz="1000" dirty="0" err="1"/>
              <a:t>exemple</a:t>
            </a:r>
            <a:r>
              <a:rPr lang="en-US" sz="1000" dirty="0"/>
              <a:t>, le </a:t>
            </a:r>
            <a:r>
              <a:rPr lang="en-US" sz="1000" dirty="0" err="1"/>
              <a:t>projet</a:t>
            </a:r>
            <a:r>
              <a:rPr lang="en-US" sz="1000" dirty="0"/>
              <a:t> a </a:t>
            </a:r>
            <a:r>
              <a:rPr lang="en-US" sz="1000" dirty="0" err="1"/>
              <a:t>démarré</a:t>
            </a:r>
            <a:r>
              <a:rPr lang="en-US" sz="1000" dirty="0"/>
              <a:t> </a:t>
            </a:r>
            <a:r>
              <a:rPr lang="en-US" sz="1000" dirty="0" err="1"/>
              <a:t>tardivement</a:t>
            </a:r>
            <a:r>
              <a:rPr lang="en-US" sz="1000" dirty="0"/>
              <a:t> et </a:t>
            </a:r>
            <a:r>
              <a:rPr lang="en-US" sz="1000" dirty="0" err="1"/>
              <a:t>n'a</a:t>
            </a:r>
            <a:r>
              <a:rPr lang="en-US" sz="1000" dirty="0"/>
              <a:t> </a:t>
            </a:r>
            <a:r>
              <a:rPr lang="en-US" sz="1000" dirty="0" err="1"/>
              <a:t>donc</a:t>
            </a:r>
            <a:r>
              <a:rPr lang="en-US" sz="1000" dirty="0"/>
              <a:t> pas </a:t>
            </a:r>
            <a:r>
              <a:rPr lang="en-US" sz="1000" dirty="0" err="1"/>
              <a:t>atteint</a:t>
            </a:r>
            <a:r>
              <a:rPr lang="en-US" sz="1000" dirty="0"/>
              <a:t> </a:t>
            </a:r>
            <a:r>
              <a:rPr lang="en-US" sz="1000" dirty="0" err="1"/>
              <a:t>l'objectif</a:t>
            </a:r>
            <a:r>
              <a:rPr lang="en-US" sz="1000" dirty="0"/>
              <a:t> </a:t>
            </a:r>
            <a:r>
              <a:rPr lang="en-US" sz="1000" dirty="0" err="1"/>
              <a:t>relatif</a:t>
            </a:r>
            <a:r>
              <a:rPr lang="en-US" sz="1000" dirty="0"/>
              <a:t> au </a:t>
            </a:r>
            <a:r>
              <a:rPr lang="en-US" sz="1000" dirty="0" err="1"/>
              <a:t>nombre</a:t>
            </a:r>
            <a:r>
              <a:rPr lang="en-US" sz="1000" dirty="0"/>
              <a:t> de </a:t>
            </a:r>
            <a:r>
              <a:rPr lang="en-US" sz="1000" dirty="0" err="1"/>
              <a:t>jeunes</a:t>
            </a:r>
            <a:r>
              <a:rPr lang="en-US" sz="1000" dirty="0"/>
              <a:t> </a:t>
            </a:r>
            <a:r>
              <a:rPr lang="en-US" sz="1000" dirty="0" err="1"/>
              <a:t>à</a:t>
            </a:r>
            <a:r>
              <a:rPr lang="en-US" sz="1000" dirty="0"/>
              <a:t> former au </a:t>
            </a:r>
            <a:r>
              <a:rPr lang="en-US" sz="1000" dirty="0" err="1"/>
              <a:t>cours</a:t>
            </a:r>
            <a:r>
              <a:rPr lang="en-US" sz="1000" dirty="0"/>
              <a:t> de la première </a:t>
            </a:r>
            <a:r>
              <a:rPr lang="en-US" sz="1000" dirty="0" err="1"/>
              <a:t>année</a:t>
            </a:r>
            <a:r>
              <a:rPr lang="en-US" sz="1000" dirty="0"/>
              <a:t>. </a:t>
            </a:r>
            <a:r>
              <a:rPr lang="en-US" sz="1000" dirty="0" err="1"/>
              <a:t>Cependant</a:t>
            </a:r>
            <a:r>
              <a:rPr lang="en-US" sz="1000" dirty="0"/>
              <a:t>, le </a:t>
            </a:r>
            <a:r>
              <a:rPr lang="en-US" sz="1000" dirty="0" err="1"/>
              <a:t>nombre</a:t>
            </a:r>
            <a:r>
              <a:rPr lang="en-US" sz="1000" dirty="0"/>
              <a:t> de </a:t>
            </a:r>
            <a:r>
              <a:rPr lang="en-US" sz="1000" dirty="0" err="1"/>
              <a:t>jeunes</a:t>
            </a:r>
            <a:r>
              <a:rPr lang="en-US" sz="1000" dirty="0"/>
              <a:t> </a:t>
            </a:r>
            <a:r>
              <a:rPr lang="en-US" sz="1000" dirty="0" err="1"/>
              <a:t>formés</a:t>
            </a:r>
            <a:r>
              <a:rPr lang="en-US" sz="1000" dirty="0"/>
              <a:t> a fait un bond </a:t>
            </a:r>
            <a:r>
              <a:rPr lang="en-US" sz="1000" dirty="0" err="1"/>
              <a:t>en</a:t>
            </a:r>
            <a:r>
              <a:rPr lang="en-US" sz="1000" dirty="0"/>
              <a:t> 2007 et 2008, la </a:t>
            </a:r>
            <a:r>
              <a:rPr lang="en-US" sz="1000" dirty="0" err="1"/>
              <a:t>demande</a:t>
            </a:r>
            <a:r>
              <a:rPr lang="en-US" sz="1000" dirty="0"/>
              <a:t> de formation </a:t>
            </a:r>
            <a:r>
              <a:rPr lang="en-US" sz="1000" dirty="0" err="1"/>
              <a:t>dépassant</a:t>
            </a:r>
            <a:r>
              <a:rPr lang="en-US" sz="1000" dirty="0"/>
              <a:t> les </a:t>
            </a:r>
            <a:r>
              <a:rPr lang="en-US" sz="1000" dirty="0" err="1"/>
              <a:t>attentes</a:t>
            </a:r>
            <a:r>
              <a:rPr lang="en-US" sz="1000" dirty="0"/>
              <a:t>. </a:t>
            </a:r>
            <a:r>
              <a:rPr lang="en-US" sz="1000" dirty="0" err="1"/>
              <a:t>Cette</a:t>
            </a:r>
            <a:r>
              <a:rPr lang="en-US" sz="1000" dirty="0"/>
              <a:t> tendance positive a </a:t>
            </a:r>
            <a:r>
              <a:rPr lang="en-US" sz="1000" dirty="0" err="1"/>
              <a:t>été</a:t>
            </a:r>
            <a:r>
              <a:rPr lang="en-US" sz="1000" dirty="0"/>
              <a:t> </a:t>
            </a:r>
            <a:r>
              <a:rPr lang="en-US" sz="1000" dirty="0" err="1"/>
              <a:t>suivie</a:t>
            </a:r>
            <a:r>
              <a:rPr lang="en-US" sz="1000" dirty="0"/>
              <a:t> </a:t>
            </a:r>
            <a:r>
              <a:rPr lang="en-US" sz="1000" dirty="0" err="1"/>
              <a:t>d'une</a:t>
            </a:r>
            <a:r>
              <a:rPr lang="en-US" sz="1000" dirty="0"/>
              <a:t> diminution </a:t>
            </a:r>
            <a:r>
              <a:rPr lang="en-US" sz="1000" dirty="0" err="1"/>
              <a:t>attendue</a:t>
            </a:r>
            <a:r>
              <a:rPr lang="en-US" sz="1000" dirty="0"/>
              <a:t> du </a:t>
            </a:r>
            <a:r>
              <a:rPr lang="en-US" sz="1000" dirty="0" err="1"/>
              <a:t>nombre</a:t>
            </a:r>
            <a:r>
              <a:rPr lang="en-US" sz="1000" dirty="0"/>
              <a:t> de </a:t>
            </a:r>
            <a:r>
              <a:rPr lang="en-US" sz="1000" dirty="0" err="1"/>
              <a:t>jeunes</a:t>
            </a:r>
            <a:r>
              <a:rPr lang="en-US" sz="1000" dirty="0"/>
              <a:t> </a:t>
            </a:r>
            <a:r>
              <a:rPr lang="en-US" sz="1000" dirty="0" err="1"/>
              <a:t>formés</a:t>
            </a:r>
            <a:r>
              <a:rPr lang="en-US" sz="1000" dirty="0"/>
              <a:t> les </a:t>
            </a:r>
            <a:r>
              <a:rPr lang="en-US" sz="1000" dirty="0" err="1"/>
              <a:t>années</a:t>
            </a:r>
            <a:r>
              <a:rPr lang="en-US" sz="1000" dirty="0"/>
              <a:t> </a:t>
            </a:r>
            <a:r>
              <a:rPr lang="en-US" sz="1000" dirty="0" err="1"/>
              <a:t>suivantes</a:t>
            </a:r>
            <a:r>
              <a:rPr lang="en-US" sz="1000" dirty="0"/>
              <a:t>, au fur et </a:t>
            </a:r>
            <a:r>
              <a:rPr lang="en-US" sz="1000" dirty="0" err="1"/>
              <a:t>à</a:t>
            </a:r>
            <a:r>
              <a:rPr lang="en-US" sz="1000" dirty="0"/>
              <a:t> </a:t>
            </a:r>
            <a:r>
              <a:rPr lang="en-US" sz="1000" dirty="0" err="1"/>
              <a:t>mesure</a:t>
            </a:r>
            <a:r>
              <a:rPr lang="en-US" sz="1000" dirty="0"/>
              <a:t> que </a:t>
            </a:r>
            <a:r>
              <a:rPr lang="en-US" sz="1000" dirty="0" err="1"/>
              <a:t>l'activité</a:t>
            </a:r>
            <a:r>
              <a:rPr lang="en-US" sz="1000" dirty="0"/>
              <a:t> de formation </a:t>
            </a:r>
            <a:r>
              <a:rPr lang="en-US" sz="1000" dirty="0" err="1"/>
              <a:t>diminuait</a:t>
            </a:r>
            <a:r>
              <a:rPr lang="en-US" sz="1000" dirty="0"/>
              <a:t>, tout </a:t>
            </a:r>
            <a:r>
              <a:rPr lang="en-US" sz="1000" dirty="0" err="1"/>
              <a:t>en</a:t>
            </a:r>
            <a:r>
              <a:rPr lang="en-US" sz="1000" dirty="0"/>
              <a:t> </a:t>
            </a:r>
            <a:r>
              <a:rPr lang="en-US" sz="1000" dirty="0" err="1"/>
              <a:t>dépassant</a:t>
            </a:r>
            <a:r>
              <a:rPr lang="en-US" sz="1000" dirty="0"/>
              <a:t> les </a:t>
            </a:r>
            <a:r>
              <a:rPr lang="en-US" sz="1000" dirty="0" err="1"/>
              <a:t>objectifs</a:t>
            </a:r>
            <a:r>
              <a:rPr lang="en-US" sz="1000" dirty="0"/>
              <a:t> </a:t>
            </a:r>
            <a:r>
              <a:rPr lang="en-US" sz="1000" dirty="0" err="1"/>
              <a:t>à</a:t>
            </a:r>
            <a:r>
              <a:rPr lang="en-US" sz="1000" dirty="0"/>
              <a:t> </a:t>
            </a:r>
            <a:r>
              <a:rPr lang="en-US" sz="1000" dirty="0" err="1"/>
              <a:t>l'exception</a:t>
            </a:r>
            <a:r>
              <a:rPr lang="en-US" sz="1000" dirty="0"/>
              <a:t> de la </a:t>
            </a:r>
            <a:r>
              <a:rPr lang="en-US" sz="1000" dirty="0" err="1"/>
              <a:t>dernière</a:t>
            </a:r>
            <a:r>
              <a:rPr lang="en-US" sz="1000" dirty="0"/>
              <a:t> </a:t>
            </a:r>
            <a:r>
              <a:rPr lang="en-US" sz="1000" dirty="0" err="1"/>
              <a:t>année</a:t>
            </a:r>
            <a:r>
              <a:rPr lang="en-US" sz="1000" dirty="0"/>
              <a:t>, </a:t>
            </a:r>
            <a:r>
              <a:rPr lang="en-US" sz="1000" dirty="0" err="1"/>
              <a:t>lorsque</a:t>
            </a:r>
            <a:r>
              <a:rPr lang="en-US" sz="1000" dirty="0"/>
              <a:t> les fonds </a:t>
            </a:r>
            <a:r>
              <a:rPr lang="en-US" sz="1000" dirty="0" err="1"/>
              <a:t>ont</a:t>
            </a:r>
            <a:r>
              <a:rPr lang="en-US" sz="1000" dirty="0"/>
              <a:t> </a:t>
            </a:r>
            <a:r>
              <a:rPr lang="en-US" sz="1000" dirty="0" err="1"/>
              <a:t>été</a:t>
            </a:r>
            <a:r>
              <a:rPr lang="en-US" sz="1000" dirty="0"/>
              <a:t> </a:t>
            </a:r>
            <a:r>
              <a:rPr lang="en-US" sz="1000" dirty="0" err="1"/>
              <a:t>épuisés</a:t>
            </a:r>
            <a:r>
              <a:rPr lang="en-US" sz="1000" dirty="0"/>
              <a:t>. </a:t>
            </a:r>
          </a:p>
          <a:p>
            <a:pPr marL="0" indent="0">
              <a:buFont typeface="Arial" panose="020B0604020202020204" pitchFamily="34" charset="0"/>
              <a:buNone/>
            </a:pPr>
            <a:r>
              <a:rPr lang="en-US" sz="1000" dirty="0"/>
              <a:t>Comme nous </a:t>
            </a:r>
            <a:r>
              <a:rPr lang="en-US" sz="1000" dirty="0" err="1"/>
              <a:t>avons</a:t>
            </a:r>
            <a:r>
              <a:rPr lang="en-US" sz="1000" dirty="0"/>
              <a:t> des </a:t>
            </a:r>
            <a:r>
              <a:rPr lang="en-US" sz="1000" dirty="0" err="1"/>
              <a:t>objectifs</a:t>
            </a:r>
            <a:r>
              <a:rPr lang="en-US" sz="1000" dirty="0"/>
              <a:t> </a:t>
            </a:r>
            <a:r>
              <a:rPr lang="en-US" sz="1000" dirty="0" err="1"/>
              <a:t>annuels</a:t>
            </a:r>
            <a:r>
              <a:rPr lang="en-US" sz="1000" dirty="0"/>
              <a:t>, nous </a:t>
            </a:r>
            <a:r>
              <a:rPr lang="en-US" sz="1000" dirty="0" err="1"/>
              <a:t>pouvons</a:t>
            </a:r>
            <a:r>
              <a:rPr lang="en-US" sz="1000" dirty="0"/>
              <a:t> </a:t>
            </a:r>
            <a:r>
              <a:rPr lang="en-US" sz="1000" dirty="0" err="1"/>
              <a:t>voir</a:t>
            </a:r>
            <a:r>
              <a:rPr lang="en-US" sz="1000" dirty="0"/>
              <a:t> la tendance des performances </a:t>
            </a:r>
            <a:r>
              <a:rPr lang="en-US" sz="1000" dirty="0" err="1"/>
              <a:t>d'une</a:t>
            </a:r>
            <a:r>
              <a:rPr lang="en-US" sz="1000" dirty="0"/>
              <a:t> </a:t>
            </a:r>
            <a:r>
              <a:rPr lang="en-US" sz="1000" dirty="0" err="1"/>
              <a:t>année</a:t>
            </a:r>
            <a:r>
              <a:rPr lang="en-US" sz="1000" dirty="0"/>
              <a:t> </a:t>
            </a:r>
            <a:r>
              <a:rPr lang="en-US" sz="1000" dirty="0" err="1"/>
              <a:t>à</a:t>
            </a:r>
            <a:r>
              <a:rPr lang="en-US" sz="1000" dirty="0"/>
              <a:t> </a:t>
            </a:r>
            <a:r>
              <a:rPr lang="en-US" sz="1000" dirty="0" err="1"/>
              <a:t>l'autre</a:t>
            </a:r>
            <a:r>
              <a:rPr lang="en-US" sz="1000" dirty="0"/>
              <a:t> et les comparer aux </a:t>
            </a:r>
            <a:r>
              <a:rPr lang="en-US" sz="1000" dirty="0" err="1"/>
              <a:t>objectifs</a:t>
            </a:r>
            <a:r>
              <a:rPr lang="en-US" sz="1000" dirty="0"/>
              <a:t> dans le temps.  De </a:t>
            </a:r>
            <a:r>
              <a:rPr lang="en-US" sz="1000" dirty="0" err="1"/>
              <a:t>ce</a:t>
            </a:r>
            <a:r>
              <a:rPr lang="en-US" sz="1000" dirty="0"/>
              <a:t> point de </a:t>
            </a:r>
            <a:r>
              <a:rPr lang="en-US" sz="1000" dirty="0" err="1"/>
              <a:t>vue</a:t>
            </a:r>
            <a:r>
              <a:rPr lang="en-US" sz="1000" dirty="0"/>
              <a:t>, nous </a:t>
            </a:r>
            <a:r>
              <a:rPr lang="en-US" sz="1000" dirty="0" err="1"/>
              <a:t>constatons</a:t>
            </a:r>
            <a:r>
              <a:rPr lang="en-US" sz="1000" dirty="0"/>
              <a:t> que pour les </a:t>
            </a:r>
            <a:r>
              <a:rPr lang="en-US" sz="1000" dirty="0" err="1"/>
              <a:t>années</a:t>
            </a:r>
            <a:r>
              <a:rPr lang="en-US" sz="1000" dirty="0"/>
              <a:t> 2 </a:t>
            </a:r>
            <a:r>
              <a:rPr lang="en-US" sz="1000" dirty="0" err="1"/>
              <a:t>à</a:t>
            </a:r>
            <a:r>
              <a:rPr lang="en-US" sz="1000" dirty="0"/>
              <a:t> 6, les performances </a:t>
            </a:r>
            <a:r>
              <a:rPr lang="en-US" sz="1000" dirty="0" err="1"/>
              <a:t>ont</a:t>
            </a:r>
            <a:r>
              <a:rPr lang="en-US" sz="1000" dirty="0"/>
              <a:t> </a:t>
            </a:r>
            <a:r>
              <a:rPr lang="en-US" sz="1000" dirty="0" err="1"/>
              <a:t>été</a:t>
            </a:r>
            <a:r>
              <a:rPr lang="en-US" sz="1000" dirty="0"/>
              <a:t> </a:t>
            </a:r>
            <a:r>
              <a:rPr lang="en-US" sz="1000" dirty="0" err="1"/>
              <a:t>constamment</a:t>
            </a:r>
            <a:r>
              <a:rPr lang="en-US" sz="1000" dirty="0"/>
              <a:t> </a:t>
            </a:r>
            <a:r>
              <a:rPr lang="en-US" sz="1000" dirty="0" err="1"/>
              <a:t>supérieures</a:t>
            </a:r>
            <a:r>
              <a:rPr lang="en-US" sz="1000" dirty="0"/>
              <a:t> aux </a:t>
            </a:r>
            <a:r>
              <a:rPr lang="en-US" sz="1000" dirty="0" err="1"/>
              <a:t>attentes</a:t>
            </a:r>
            <a:r>
              <a:rPr lang="en-US" sz="1000" dirty="0"/>
              <a:t>.</a:t>
            </a:r>
            <a:endParaRPr lang="en-US" dirty="0"/>
          </a:p>
        </p:txBody>
      </p:sp>
    </p:spTree>
    <p:extLst>
      <p:ext uri="{BB962C8B-B14F-4D97-AF65-F5344CB8AC3E}">
        <p14:creationId xmlns:p14="http://schemas.microsoft.com/office/powerpoint/2010/main" val="370426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Lorsque</a:t>
            </a:r>
            <a:r>
              <a:rPr lang="en-US" dirty="0"/>
              <a:t> </a:t>
            </a:r>
            <a:r>
              <a:rPr lang="en-US" dirty="0" err="1"/>
              <a:t>l'on</a:t>
            </a:r>
            <a:r>
              <a:rPr lang="en-US" dirty="0"/>
              <a:t> </a:t>
            </a:r>
            <a:r>
              <a:rPr lang="en-US" dirty="0" err="1"/>
              <a:t>analyse</a:t>
            </a:r>
            <a:r>
              <a:rPr lang="en-US" dirty="0"/>
              <a:t> les tendances </a:t>
            </a:r>
            <a:r>
              <a:rPr lang="en-US" dirty="0" err="1"/>
              <a:t>en</a:t>
            </a:r>
            <a:r>
              <a:rPr lang="en-US" dirty="0"/>
              <a:t> matière de performance, il faut se </a:t>
            </a:r>
            <a:r>
              <a:rPr lang="en-US" dirty="0" err="1"/>
              <a:t>concentrer</a:t>
            </a:r>
            <a:r>
              <a:rPr lang="en-US" dirty="0"/>
              <a:t> sur trois </a:t>
            </a:r>
            <a:r>
              <a:rPr lang="en-US" dirty="0" err="1"/>
              <a:t>éléments</a:t>
            </a:r>
            <a:r>
              <a:rPr lang="en-US" dirty="0"/>
              <a:t> :</a:t>
            </a:r>
          </a:p>
          <a:p>
            <a:r>
              <a:rPr lang="en-US" dirty="0"/>
              <a:t>La première </a:t>
            </a:r>
            <a:r>
              <a:rPr lang="en-US" dirty="0" err="1"/>
              <a:t>est</a:t>
            </a:r>
            <a:r>
              <a:rPr lang="en-US" dirty="0"/>
              <a:t> la direction du </a:t>
            </a:r>
            <a:r>
              <a:rPr lang="en-US" dirty="0" err="1"/>
              <a:t>changement</a:t>
            </a:r>
            <a:r>
              <a:rPr lang="en-US" dirty="0"/>
              <a:t>.  Les performances </a:t>
            </a:r>
            <a:r>
              <a:rPr lang="en-US" dirty="0" err="1"/>
              <a:t>s'améliorent-elles</a:t>
            </a:r>
            <a:r>
              <a:rPr lang="en-US" dirty="0"/>
              <a:t>, </a:t>
            </a:r>
            <a:r>
              <a:rPr lang="en-US" dirty="0" err="1"/>
              <a:t>stagnent-elles</a:t>
            </a:r>
            <a:r>
              <a:rPr lang="en-US" dirty="0"/>
              <a:t> </a:t>
            </a:r>
            <a:r>
              <a:rPr lang="en-US" dirty="0" err="1"/>
              <a:t>ou</a:t>
            </a:r>
            <a:r>
              <a:rPr lang="en-US" dirty="0"/>
              <a:t> se </a:t>
            </a:r>
            <a:r>
              <a:rPr lang="en-US" dirty="0" err="1"/>
              <a:t>détériorent-elles</a:t>
            </a:r>
            <a:r>
              <a:rPr lang="en-US" dirty="0"/>
              <a:t> ?</a:t>
            </a:r>
          </a:p>
          <a:p>
            <a:r>
              <a:rPr lang="en-US" dirty="0"/>
              <a:t>La </a:t>
            </a:r>
            <a:r>
              <a:rPr lang="en-US" dirty="0" err="1"/>
              <a:t>deuxième</a:t>
            </a:r>
            <a:r>
              <a:rPr lang="en-US" dirty="0"/>
              <a:t> chose </a:t>
            </a:r>
            <a:r>
              <a:rPr lang="en-US" dirty="0" err="1"/>
              <a:t>à</a:t>
            </a:r>
            <a:r>
              <a:rPr lang="en-US" dirty="0"/>
              <a:t> examiner </a:t>
            </a:r>
            <a:r>
              <a:rPr lang="en-US" dirty="0" err="1"/>
              <a:t>est</a:t>
            </a:r>
            <a:r>
              <a:rPr lang="en-US" dirty="0"/>
              <a:t> </a:t>
            </a:r>
            <a:r>
              <a:rPr lang="en-US" dirty="0" err="1"/>
              <a:t>l'ampleur</a:t>
            </a:r>
            <a:r>
              <a:rPr lang="en-US" dirty="0"/>
              <a:t> du </a:t>
            </a:r>
            <a:r>
              <a:rPr lang="en-US" dirty="0" err="1"/>
              <a:t>changement</a:t>
            </a:r>
            <a:r>
              <a:rPr lang="en-US" dirty="0"/>
              <a:t>.  Quelle </a:t>
            </a:r>
            <a:r>
              <a:rPr lang="en-US" dirty="0" err="1"/>
              <a:t>est</a:t>
            </a:r>
            <a:r>
              <a:rPr lang="en-US" dirty="0"/>
              <a:t> </a:t>
            </a:r>
            <a:r>
              <a:rPr lang="en-US" dirty="0" err="1"/>
              <a:t>l'ampleur</a:t>
            </a:r>
            <a:r>
              <a:rPr lang="en-US" dirty="0"/>
              <a:t> du </a:t>
            </a:r>
            <a:r>
              <a:rPr lang="en-US" dirty="0" err="1"/>
              <a:t>changement</a:t>
            </a:r>
            <a:r>
              <a:rPr lang="en-US" dirty="0"/>
              <a:t> </a:t>
            </a:r>
            <a:r>
              <a:rPr lang="en-US" dirty="0" err="1"/>
              <a:t>d'une</a:t>
            </a:r>
            <a:r>
              <a:rPr lang="en-US" dirty="0"/>
              <a:t> </a:t>
            </a:r>
            <a:r>
              <a:rPr lang="en-US" dirty="0" err="1"/>
              <a:t>période</a:t>
            </a:r>
            <a:r>
              <a:rPr lang="en-US" dirty="0"/>
              <a:t> </a:t>
            </a:r>
            <a:r>
              <a:rPr lang="en-US" dirty="0" err="1"/>
              <a:t>à</a:t>
            </a:r>
            <a:r>
              <a:rPr lang="en-US" dirty="0"/>
              <a:t> </a:t>
            </a:r>
            <a:r>
              <a:rPr lang="en-US" dirty="0" err="1"/>
              <a:t>l'autre</a:t>
            </a:r>
            <a:r>
              <a:rPr lang="en-US" dirty="0"/>
              <a:t> ? </a:t>
            </a:r>
          </a:p>
          <a:p>
            <a:r>
              <a:rPr lang="en-US" dirty="0"/>
              <a:t>La </a:t>
            </a:r>
            <a:r>
              <a:rPr lang="en-US" dirty="0" err="1"/>
              <a:t>troisième</a:t>
            </a:r>
            <a:r>
              <a:rPr lang="en-US" dirty="0"/>
              <a:t> chose </a:t>
            </a:r>
            <a:r>
              <a:rPr lang="en-US" dirty="0" err="1"/>
              <a:t>à</a:t>
            </a:r>
            <a:r>
              <a:rPr lang="en-US" dirty="0"/>
              <a:t> </a:t>
            </a:r>
            <a:r>
              <a:rPr lang="en-US" dirty="0" err="1"/>
              <a:t>considérer</a:t>
            </a:r>
            <a:r>
              <a:rPr lang="en-US" dirty="0"/>
              <a:t> </a:t>
            </a:r>
            <a:r>
              <a:rPr lang="en-US" dirty="0" err="1"/>
              <a:t>est</a:t>
            </a:r>
            <a:r>
              <a:rPr lang="en-US" dirty="0"/>
              <a:t> le </a:t>
            </a:r>
            <a:r>
              <a:rPr lang="en-US" dirty="0" err="1"/>
              <a:t>taux</a:t>
            </a:r>
            <a:r>
              <a:rPr lang="en-US" dirty="0"/>
              <a:t> de </a:t>
            </a:r>
            <a:r>
              <a:rPr lang="en-US" dirty="0" err="1"/>
              <a:t>changement</a:t>
            </a:r>
            <a:r>
              <a:rPr lang="en-US" dirty="0"/>
              <a:t>.  Le </a:t>
            </a:r>
            <a:r>
              <a:rPr lang="en-US" dirty="0" err="1"/>
              <a:t>changement</a:t>
            </a:r>
            <a:r>
              <a:rPr lang="en-US" dirty="0"/>
              <a:t> </a:t>
            </a:r>
            <a:r>
              <a:rPr lang="en-US" dirty="0" err="1"/>
              <a:t>s'accélère</a:t>
            </a:r>
            <a:r>
              <a:rPr lang="en-US" dirty="0"/>
              <a:t>-t-il </a:t>
            </a:r>
            <a:r>
              <a:rPr lang="en-US" dirty="0" err="1"/>
              <a:t>ou</a:t>
            </a:r>
            <a:r>
              <a:rPr lang="en-US" dirty="0"/>
              <a:t> </a:t>
            </a:r>
            <a:r>
              <a:rPr lang="en-US" dirty="0" err="1"/>
              <a:t>décélère</a:t>
            </a:r>
            <a:r>
              <a:rPr lang="en-US" dirty="0"/>
              <a:t>-t-il par rapport aux </a:t>
            </a:r>
            <a:r>
              <a:rPr lang="en-US" dirty="0" err="1"/>
              <a:t>périodes</a:t>
            </a:r>
            <a:r>
              <a:rPr lang="en-US" dirty="0"/>
              <a:t> </a:t>
            </a:r>
            <a:r>
              <a:rPr lang="en-US" dirty="0" err="1"/>
              <a:t>précédentes</a:t>
            </a:r>
            <a:r>
              <a:rPr lang="en-US" dirty="0"/>
              <a:t> ?</a:t>
            </a:r>
          </a:p>
          <a:p>
            <a:endParaRPr lang="en-US" dirty="0"/>
          </a:p>
          <a:p>
            <a:r>
              <a:rPr lang="en-US" dirty="0" err="1"/>
              <a:t>Notez</a:t>
            </a:r>
            <a:r>
              <a:rPr lang="en-US" dirty="0"/>
              <a:t> que pour </a:t>
            </a:r>
            <a:r>
              <a:rPr lang="en-US" dirty="0" err="1"/>
              <a:t>effectuer</a:t>
            </a:r>
            <a:r>
              <a:rPr lang="en-US" dirty="0"/>
              <a:t> </a:t>
            </a:r>
            <a:r>
              <a:rPr lang="en-US" dirty="0" err="1"/>
              <a:t>cette</a:t>
            </a:r>
            <a:r>
              <a:rPr lang="en-US" dirty="0"/>
              <a:t> </a:t>
            </a:r>
            <a:r>
              <a:rPr lang="en-US" dirty="0" err="1"/>
              <a:t>analyse</a:t>
            </a:r>
            <a:r>
              <a:rPr lang="en-US" dirty="0"/>
              <a:t> des tendances, les </a:t>
            </a:r>
            <a:r>
              <a:rPr lang="en-US" dirty="0" err="1"/>
              <a:t>données</a:t>
            </a:r>
            <a:r>
              <a:rPr lang="en-US" dirty="0"/>
              <a:t> </a:t>
            </a:r>
            <a:r>
              <a:rPr lang="en-US" dirty="0" err="1"/>
              <a:t>doivent</a:t>
            </a:r>
            <a:r>
              <a:rPr lang="en-US" dirty="0"/>
              <a:t> </a:t>
            </a:r>
            <a:r>
              <a:rPr lang="en-US" dirty="0" err="1"/>
              <a:t>être</a:t>
            </a:r>
            <a:r>
              <a:rPr lang="en-US" dirty="0"/>
              <a:t> </a:t>
            </a:r>
            <a:r>
              <a:rPr lang="en-US" dirty="0" err="1"/>
              <a:t>comparables</a:t>
            </a:r>
            <a:r>
              <a:rPr lang="en-US" dirty="0"/>
              <a:t>, </a:t>
            </a:r>
            <a:r>
              <a:rPr lang="en-US" dirty="0" err="1"/>
              <a:t>c'est</a:t>
            </a:r>
            <a:r>
              <a:rPr lang="en-US" dirty="0"/>
              <a:t>-</a:t>
            </a:r>
            <a:r>
              <a:rPr lang="en-US" dirty="0" err="1"/>
              <a:t>à</a:t>
            </a:r>
            <a:r>
              <a:rPr lang="en-US" dirty="0"/>
              <a:t>-dire que la </a:t>
            </a:r>
            <a:r>
              <a:rPr lang="en-US" dirty="0" err="1"/>
              <a:t>façon</a:t>
            </a:r>
            <a:r>
              <a:rPr lang="en-US" dirty="0"/>
              <a:t> </a:t>
            </a:r>
            <a:r>
              <a:rPr lang="en-US" dirty="0" err="1"/>
              <a:t>dont</a:t>
            </a:r>
            <a:r>
              <a:rPr lang="en-US" dirty="0"/>
              <a:t> les choses </a:t>
            </a:r>
            <a:r>
              <a:rPr lang="en-US" dirty="0" err="1"/>
              <a:t>sont</a:t>
            </a:r>
            <a:r>
              <a:rPr lang="en-US" dirty="0"/>
              <a:t> </a:t>
            </a:r>
            <a:r>
              <a:rPr lang="en-US" dirty="0" err="1"/>
              <a:t>comptées</a:t>
            </a:r>
            <a:r>
              <a:rPr lang="en-US" dirty="0"/>
              <a:t> et </a:t>
            </a:r>
            <a:r>
              <a:rPr lang="en-US" dirty="0" err="1"/>
              <a:t>calculées</a:t>
            </a:r>
            <a:r>
              <a:rPr lang="en-US" dirty="0"/>
              <a:t> doit </a:t>
            </a:r>
            <a:r>
              <a:rPr lang="en-US" dirty="0" err="1"/>
              <a:t>être</a:t>
            </a:r>
            <a:r>
              <a:rPr lang="en-US" dirty="0"/>
              <a:t> </a:t>
            </a:r>
            <a:r>
              <a:rPr lang="en-US" dirty="0" err="1"/>
              <a:t>cohérente</a:t>
            </a:r>
            <a:r>
              <a:rPr lang="en-US" dirty="0"/>
              <a:t> sur </a:t>
            </a:r>
            <a:r>
              <a:rPr lang="en-US" dirty="0" err="1"/>
              <a:t>toutes</a:t>
            </a:r>
            <a:r>
              <a:rPr lang="en-US" dirty="0"/>
              <a:t> les </a:t>
            </a:r>
            <a:r>
              <a:rPr lang="en-US" dirty="0" err="1"/>
              <a:t>périodes</a:t>
            </a:r>
            <a:r>
              <a:rPr lang="en-US" dirty="0"/>
              <a:t>.</a:t>
            </a:r>
          </a:p>
        </p:txBody>
      </p:sp>
    </p:spTree>
    <p:extLst>
      <p:ext uri="{BB962C8B-B14F-4D97-AF65-F5344CB8AC3E}">
        <p14:creationId xmlns:p14="http://schemas.microsoft.com/office/powerpoint/2010/main" val="424477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Examinons</a:t>
            </a:r>
            <a:r>
              <a:rPr lang="en-US" dirty="0"/>
              <a:t> </a:t>
            </a:r>
            <a:r>
              <a:rPr lang="en-US" dirty="0" err="1"/>
              <a:t>quelques</a:t>
            </a:r>
            <a:r>
              <a:rPr lang="en-US" dirty="0"/>
              <a:t> </a:t>
            </a:r>
            <a:r>
              <a:rPr lang="en-US" dirty="0" err="1"/>
              <a:t>exemples</a:t>
            </a:r>
            <a:r>
              <a:rPr lang="en-US" dirty="0"/>
              <a:t>.</a:t>
            </a:r>
          </a:p>
          <a:p>
            <a:r>
              <a:rPr lang="en-US" dirty="0"/>
              <a:t> Dans le premier </a:t>
            </a:r>
            <a:r>
              <a:rPr lang="en-US" dirty="0" err="1"/>
              <a:t>exemple</a:t>
            </a:r>
            <a:r>
              <a:rPr lang="en-US" dirty="0"/>
              <a:t>, nous </a:t>
            </a:r>
            <a:r>
              <a:rPr lang="en-US" dirty="0" err="1"/>
              <a:t>voyons</a:t>
            </a:r>
            <a:r>
              <a:rPr lang="en-US" dirty="0"/>
              <a:t> que le </a:t>
            </a:r>
            <a:r>
              <a:rPr lang="en-US" dirty="0" err="1"/>
              <a:t>nombre</a:t>
            </a:r>
            <a:r>
              <a:rPr lang="en-US" dirty="0"/>
              <a:t> de ménages </a:t>
            </a:r>
            <a:r>
              <a:rPr lang="en-US" dirty="0" err="1"/>
              <a:t>s'engageant</a:t>
            </a:r>
            <a:r>
              <a:rPr lang="en-US" dirty="0"/>
              <a:t> dans de </a:t>
            </a:r>
            <a:r>
              <a:rPr lang="en-US" dirty="0" err="1"/>
              <a:t>nouvelles</a:t>
            </a:r>
            <a:r>
              <a:rPr lang="en-US" dirty="0"/>
              <a:t> </a:t>
            </a:r>
            <a:r>
              <a:rPr lang="en-US" dirty="0" err="1"/>
              <a:t>activités</a:t>
            </a:r>
            <a:r>
              <a:rPr lang="en-US" dirty="0"/>
              <a:t> alternatives </a:t>
            </a:r>
            <a:r>
              <a:rPr lang="en-US" dirty="0" err="1"/>
              <a:t>génératrices</a:t>
            </a:r>
            <a:r>
              <a:rPr lang="en-US" dirty="0"/>
              <a:t> de </a:t>
            </a:r>
            <a:r>
              <a:rPr lang="en-US" dirty="0" err="1"/>
              <a:t>revenus</a:t>
            </a:r>
            <a:r>
              <a:rPr lang="en-US" dirty="0"/>
              <a:t> </a:t>
            </a:r>
            <a:r>
              <a:rPr lang="en-US" dirty="0" err="1"/>
              <a:t>était</a:t>
            </a:r>
            <a:r>
              <a:rPr lang="en-US" dirty="0"/>
              <a:t> de 10 la première </a:t>
            </a:r>
            <a:r>
              <a:rPr lang="en-US" dirty="0" err="1"/>
              <a:t>année</a:t>
            </a:r>
            <a:r>
              <a:rPr lang="en-US" dirty="0"/>
              <a:t> et de 12 la </a:t>
            </a:r>
            <a:r>
              <a:rPr lang="en-US" dirty="0" err="1"/>
              <a:t>deuxième</a:t>
            </a:r>
            <a:r>
              <a:rPr lang="en-US" dirty="0"/>
              <a:t> </a:t>
            </a:r>
            <a:r>
              <a:rPr lang="en-US" dirty="0" err="1"/>
              <a:t>année</a:t>
            </a:r>
            <a:r>
              <a:rPr lang="en-US" dirty="0"/>
              <a:t>, </a:t>
            </a:r>
            <a:r>
              <a:rPr lang="en-US" dirty="0" err="1"/>
              <a:t>ce</a:t>
            </a:r>
            <a:r>
              <a:rPr lang="en-US" dirty="0"/>
              <a:t> qui </a:t>
            </a:r>
            <a:r>
              <a:rPr lang="en-US" dirty="0" err="1"/>
              <a:t>représente</a:t>
            </a:r>
            <a:r>
              <a:rPr lang="en-US" dirty="0"/>
              <a:t> </a:t>
            </a:r>
            <a:r>
              <a:rPr lang="en-US" dirty="0" err="1"/>
              <a:t>une</a:t>
            </a:r>
            <a:r>
              <a:rPr lang="en-US" dirty="0"/>
              <a:t> augmentation de 20 % </a:t>
            </a:r>
            <a:r>
              <a:rPr lang="en-US" dirty="0" err="1"/>
              <a:t>d'une</a:t>
            </a:r>
            <a:r>
              <a:rPr lang="en-US" dirty="0"/>
              <a:t> </a:t>
            </a:r>
            <a:r>
              <a:rPr lang="en-US" dirty="0" err="1"/>
              <a:t>année</a:t>
            </a:r>
            <a:r>
              <a:rPr lang="en-US" dirty="0"/>
              <a:t> sur </a:t>
            </a:r>
            <a:r>
              <a:rPr lang="en-US" dirty="0" err="1"/>
              <a:t>l'autre</a:t>
            </a:r>
            <a:r>
              <a:rPr lang="en-US" dirty="0"/>
              <a:t>.  </a:t>
            </a:r>
          </a:p>
          <a:p>
            <a:endParaRPr lang="en-US" dirty="0"/>
          </a:p>
          <a:p>
            <a:r>
              <a:rPr lang="en-US" dirty="0"/>
              <a:t>Dans le second </a:t>
            </a:r>
            <a:r>
              <a:rPr lang="en-US" dirty="0" err="1"/>
              <a:t>exemple</a:t>
            </a:r>
            <a:r>
              <a:rPr lang="en-US" dirty="0"/>
              <a:t>, nous </a:t>
            </a:r>
            <a:r>
              <a:rPr lang="en-US" dirty="0" err="1"/>
              <a:t>disposons</a:t>
            </a:r>
            <a:r>
              <a:rPr lang="en-US" dirty="0"/>
              <a:t> de quatre </a:t>
            </a:r>
            <a:r>
              <a:rPr lang="en-US" dirty="0" err="1"/>
              <a:t>années</a:t>
            </a:r>
            <a:r>
              <a:rPr lang="en-US" dirty="0"/>
              <a:t> de </a:t>
            </a:r>
            <a:r>
              <a:rPr lang="en-US" dirty="0" err="1"/>
              <a:t>données</a:t>
            </a:r>
            <a:r>
              <a:rPr lang="en-US" dirty="0"/>
              <a:t>, </a:t>
            </a:r>
            <a:r>
              <a:rPr lang="en-US" dirty="0" err="1"/>
              <a:t>ce</a:t>
            </a:r>
            <a:r>
              <a:rPr lang="en-US" dirty="0"/>
              <a:t> qui nous </a:t>
            </a:r>
            <a:r>
              <a:rPr lang="en-US" dirty="0" err="1"/>
              <a:t>permet</a:t>
            </a:r>
            <a:r>
              <a:rPr lang="en-US" dirty="0"/>
              <a:t> </a:t>
            </a:r>
            <a:r>
              <a:rPr lang="en-US" dirty="0" err="1"/>
              <a:t>d'évaluer</a:t>
            </a:r>
            <a:r>
              <a:rPr lang="en-US" dirty="0"/>
              <a:t> la direction, la taille et le </a:t>
            </a:r>
            <a:r>
              <a:rPr lang="en-US" dirty="0" err="1"/>
              <a:t>taux</a:t>
            </a:r>
            <a:r>
              <a:rPr lang="en-US" dirty="0"/>
              <a:t> de </a:t>
            </a:r>
            <a:r>
              <a:rPr lang="en-US" dirty="0" err="1"/>
              <a:t>changement</a:t>
            </a:r>
            <a:r>
              <a:rPr lang="en-US" dirty="0"/>
              <a:t> sur quatre ans.  Nous </a:t>
            </a:r>
            <a:r>
              <a:rPr lang="en-US" dirty="0" err="1"/>
              <a:t>constatons</a:t>
            </a:r>
            <a:r>
              <a:rPr lang="en-US" dirty="0"/>
              <a:t> que le </a:t>
            </a:r>
            <a:r>
              <a:rPr lang="en-US" dirty="0" err="1"/>
              <a:t>nombre</a:t>
            </a:r>
            <a:r>
              <a:rPr lang="en-US" dirty="0"/>
              <a:t> de ménages </a:t>
            </a:r>
            <a:r>
              <a:rPr lang="en-US" dirty="0" err="1"/>
              <a:t>est</a:t>
            </a:r>
            <a:r>
              <a:rPr lang="en-US" dirty="0"/>
              <a:t> passé </a:t>
            </a:r>
            <a:r>
              <a:rPr lang="en-US" dirty="0" err="1"/>
              <a:t>à</a:t>
            </a:r>
            <a:r>
              <a:rPr lang="en-US" dirty="0"/>
              <a:t> 12 la </a:t>
            </a:r>
            <a:r>
              <a:rPr lang="en-US" dirty="0" err="1"/>
              <a:t>deuxième</a:t>
            </a:r>
            <a:r>
              <a:rPr lang="en-US" dirty="0"/>
              <a:t> </a:t>
            </a:r>
            <a:r>
              <a:rPr lang="en-US" dirty="0" err="1"/>
              <a:t>année</a:t>
            </a:r>
            <a:r>
              <a:rPr lang="en-US" dirty="0"/>
              <a:t>, 16 la </a:t>
            </a:r>
            <a:r>
              <a:rPr lang="en-US" dirty="0" err="1"/>
              <a:t>troisième</a:t>
            </a:r>
            <a:r>
              <a:rPr lang="en-US" dirty="0"/>
              <a:t> </a:t>
            </a:r>
            <a:r>
              <a:rPr lang="en-US" dirty="0" err="1"/>
              <a:t>année</a:t>
            </a:r>
            <a:r>
              <a:rPr lang="en-US" dirty="0"/>
              <a:t> et 24 la </a:t>
            </a:r>
            <a:r>
              <a:rPr lang="en-US" dirty="0" err="1"/>
              <a:t>quatrième</a:t>
            </a:r>
            <a:r>
              <a:rPr lang="en-US" dirty="0"/>
              <a:t> </a:t>
            </a:r>
            <a:r>
              <a:rPr lang="en-US" dirty="0" err="1"/>
              <a:t>année</a:t>
            </a:r>
            <a:r>
              <a:rPr lang="en-US" dirty="0"/>
              <a:t>. </a:t>
            </a:r>
          </a:p>
          <a:p>
            <a:r>
              <a:rPr lang="en-US" dirty="0" err="1"/>
              <a:t>Cela</a:t>
            </a:r>
            <a:r>
              <a:rPr lang="en-US" dirty="0"/>
              <a:t> </a:t>
            </a:r>
            <a:r>
              <a:rPr lang="en-US" dirty="0" err="1"/>
              <a:t>équivaut</a:t>
            </a:r>
            <a:r>
              <a:rPr lang="en-US" dirty="0"/>
              <a:t> </a:t>
            </a:r>
            <a:r>
              <a:rPr lang="en-US" dirty="0" err="1"/>
              <a:t>à</a:t>
            </a:r>
            <a:r>
              <a:rPr lang="en-US" dirty="0"/>
              <a:t> des augmentations </a:t>
            </a:r>
            <a:r>
              <a:rPr lang="en-US" dirty="0" err="1"/>
              <a:t>d'une</a:t>
            </a:r>
            <a:r>
              <a:rPr lang="en-US" dirty="0"/>
              <a:t> </a:t>
            </a:r>
            <a:r>
              <a:rPr lang="en-US" dirty="0" err="1"/>
              <a:t>année</a:t>
            </a:r>
            <a:r>
              <a:rPr lang="en-US" dirty="0"/>
              <a:t> sur </a:t>
            </a:r>
            <a:r>
              <a:rPr lang="en-US" dirty="0" err="1"/>
              <a:t>l'autre</a:t>
            </a:r>
            <a:r>
              <a:rPr lang="en-US" dirty="0"/>
              <a:t> de 20 %, 33 % et 50 %.</a:t>
            </a:r>
          </a:p>
        </p:txBody>
      </p:sp>
    </p:spTree>
    <p:extLst>
      <p:ext uri="{BB962C8B-B14F-4D97-AF65-F5344CB8AC3E}">
        <p14:creationId xmlns:p14="http://schemas.microsoft.com/office/powerpoint/2010/main" val="290392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 </a:t>
            </a:r>
            <a:r>
              <a:rPr lang="en-US" dirty="0" err="1"/>
              <a:t>autre</a:t>
            </a:r>
            <a:r>
              <a:rPr lang="en-US" dirty="0"/>
              <a:t> type </a:t>
            </a:r>
            <a:r>
              <a:rPr lang="en-US" dirty="0" err="1"/>
              <a:t>d'analyse</a:t>
            </a:r>
            <a:r>
              <a:rPr lang="en-US" dirty="0"/>
              <a:t> comparative </a:t>
            </a:r>
            <a:r>
              <a:rPr lang="en-US" dirty="0" err="1"/>
              <a:t>consiste</a:t>
            </a:r>
            <a:r>
              <a:rPr lang="en-US" dirty="0"/>
              <a:t> </a:t>
            </a:r>
            <a:r>
              <a:rPr lang="en-US" dirty="0" err="1"/>
              <a:t>à</a:t>
            </a:r>
            <a:r>
              <a:rPr lang="en-US" dirty="0"/>
              <a:t> examiner les </a:t>
            </a:r>
            <a:r>
              <a:rPr lang="en-US" dirty="0" err="1"/>
              <a:t>dissagrégations</a:t>
            </a:r>
            <a:r>
              <a:rPr lang="en-US" dirty="0"/>
              <a:t> de </a:t>
            </a:r>
            <a:r>
              <a:rPr lang="en-US" dirty="0" err="1"/>
              <a:t>l'indicateur</a:t>
            </a:r>
            <a:r>
              <a:rPr lang="en-US" dirty="0"/>
              <a:t> pour </a:t>
            </a:r>
            <a:r>
              <a:rPr lang="en-US" dirty="0" err="1"/>
              <a:t>voir</a:t>
            </a:r>
            <a:r>
              <a:rPr lang="en-US" dirty="0"/>
              <a:t> </a:t>
            </a:r>
            <a:r>
              <a:rPr lang="en-US" dirty="0" err="1"/>
              <a:t>s'il</a:t>
            </a:r>
            <a:r>
              <a:rPr lang="en-US" dirty="0"/>
              <a:t> </a:t>
            </a:r>
            <a:r>
              <a:rPr lang="en-US" dirty="0" err="1"/>
              <a:t>existe</a:t>
            </a:r>
            <a:r>
              <a:rPr lang="en-US" dirty="0"/>
              <a:t> des </a:t>
            </a:r>
            <a:r>
              <a:rPr lang="en-US" dirty="0" err="1"/>
              <a:t>différences</a:t>
            </a:r>
            <a:r>
              <a:rPr lang="en-US" dirty="0"/>
              <a:t> notables.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Dans le premier </a:t>
            </a:r>
            <a:r>
              <a:rPr lang="en-US" dirty="0" err="1"/>
              <a:t>diagramme</a:t>
            </a:r>
            <a:r>
              <a:rPr lang="en-US" dirty="0"/>
              <a:t> </a:t>
            </a:r>
            <a:r>
              <a:rPr lang="en-US" dirty="0" err="1"/>
              <a:t>à</a:t>
            </a:r>
            <a:r>
              <a:rPr lang="en-US" dirty="0"/>
              <a:t> barres, nous </a:t>
            </a:r>
            <a:r>
              <a:rPr lang="en-US" dirty="0" err="1"/>
              <a:t>voyons</a:t>
            </a:r>
            <a:r>
              <a:rPr lang="en-US" dirty="0"/>
              <a:t> le </a:t>
            </a:r>
            <a:r>
              <a:rPr lang="en-US" dirty="0" err="1"/>
              <a:t>nombre</a:t>
            </a:r>
            <a:r>
              <a:rPr lang="en-US" dirty="0"/>
              <a:t> de participants qui </a:t>
            </a:r>
            <a:r>
              <a:rPr lang="en-US" dirty="0" err="1"/>
              <a:t>ont</a:t>
            </a:r>
            <a:r>
              <a:rPr lang="en-US" dirty="0"/>
              <a:t> </a:t>
            </a:r>
            <a:r>
              <a:rPr lang="en-US" dirty="0" err="1"/>
              <a:t>reçu</a:t>
            </a:r>
            <a:r>
              <a:rPr lang="en-US" dirty="0"/>
              <a:t> </a:t>
            </a:r>
            <a:r>
              <a:rPr lang="en-US" dirty="0" err="1"/>
              <a:t>une</a:t>
            </a:r>
            <a:r>
              <a:rPr lang="en-US" dirty="0"/>
              <a:t> formation </a:t>
            </a:r>
            <a:r>
              <a:rPr lang="en-US" dirty="0" err="1"/>
              <a:t>chaque</a:t>
            </a:r>
            <a:r>
              <a:rPr lang="en-US" dirty="0"/>
              <a:t> </a:t>
            </a:r>
            <a:r>
              <a:rPr lang="en-US" dirty="0" err="1"/>
              <a:t>trimestre</a:t>
            </a:r>
            <a:r>
              <a:rPr lang="en-US" dirty="0"/>
              <a:t>, </a:t>
            </a:r>
            <a:r>
              <a:rPr lang="en-US" dirty="0" err="1"/>
              <a:t>ventilé</a:t>
            </a:r>
            <a:r>
              <a:rPr lang="en-US" dirty="0"/>
              <a:t> par type de formation reçue, </a:t>
            </a:r>
            <a:r>
              <a:rPr lang="en-US" dirty="0" err="1"/>
              <a:t>comme</a:t>
            </a:r>
            <a:r>
              <a:rPr lang="en-US" dirty="0"/>
              <a:t> les </a:t>
            </a:r>
            <a:r>
              <a:rPr lang="en-US" dirty="0" err="1"/>
              <a:t>moyens</a:t>
            </a:r>
            <a:r>
              <a:rPr lang="en-US" dirty="0"/>
              <a:t> de </a:t>
            </a:r>
            <a:r>
              <a:rPr lang="en-US" dirty="0" err="1"/>
              <a:t>subsistance</a:t>
            </a:r>
            <a:r>
              <a:rPr lang="en-US" dirty="0"/>
              <a:t>, le droit du travail et la formation </a:t>
            </a:r>
            <a:r>
              <a:rPr lang="en-US" dirty="0" err="1"/>
              <a:t>professionnelle</a:t>
            </a:r>
            <a:r>
              <a:rPr lang="en-US" dirty="0"/>
              <a:t>.  Grâce </a:t>
            </a:r>
            <a:r>
              <a:rPr lang="en-US" dirty="0" err="1"/>
              <a:t>à</a:t>
            </a:r>
            <a:r>
              <a:rPr lang="en-US" dirty="0"/>
              <a:t> </a:t>
            </a:r>
            <a:r>
              <a:rPr lang="en-US" dirty="0" err="1"/>
              <a:t>cette</a:t>
            </a:r>
            <a:r>
              <a:rPr lang="en-US" dirty="0"/>
              <a:t> </a:t>
            </a:r>
            <a:r>
              <a:rPr lang="en-US" dirty="0" err="1"/>
              <a:t>analyse</a:t>
            </a:r>
            <a:r>
              <a:rPr lang="en-US" dirty="0"/>
              <a:t>, nous </a:t>
            </a:r>
            <a:r>
              <a:rPr lang="en-US" dirty="0" err="1"/>
              <a:t>pouvons</a:t>
            </a:r>
            <a:r>
              <a:rPr lang="en-US" dirty="0"/>
              <a:t> </a:t>
            </a:r>
            <a:r>
              <a:rPr lang="en-US" dirty="0" err="1"/>
              <a:t>constater</a:t>
            </a:r>
            <a:r>
              <a:rPr lang="en-US" dirty="0"/>
              <a:t> que </a:t>
            </a:r>
            <a:r>
              <a:rPr lang="en-US" dirty="0" err="1"/>
              <a:t>si</a:t>
            </a:r>
            <a:r>
              <a:rPr lang="en-US" dirty="0"/>
              <a:t> les formations sur les </a:t>
            </a:r>
            <a:r>
              <a:rPr lang="en-US" dirty="0" err="1"/>
              <a:t>moyens</a:t>
            </a:r>
            <a:r>
              <a:rPr lang="en-US" dirty="0"/>
              <a:t> de </a:t>
            </a:r>
            <a:r>
              <a:rPr lang="en-US" dirty="0" err="1"/>
              <a:t>subsistance</a:t>
            </a:r>
            <a:r>
              <a:rPr lang="en-US" dirty="0"/>
              <a:t> et la formation </a:t>
            </a:r>
            <a:r>
              <a:rPr lang="en-US" dirty="0" err="1"/>
              <a:t>professionnelle</a:t>
            </a:r>
            <a:r>
              <a:rPr lang="en-US" dirty="0"/>
              <a:t> </a:t>
            </a:r>
            <a:r>
              <a:rPr lang="en-US" dirty="0" err="1"/>
              <a:t>ont</a:t>
            </a:r>
            <a:r>
              <a:rPr lang="en-US" dirty="0"/>
              <a:t> </a:t>
            </a:r>
            <a:r>
              <a:rPr lang="en-US" dirty="0" err="1"/>
              <a:t>attiré</a:t>
            </a:r>
            <a:r>
              <a:rPr lang="en-US" dirty="0"/>
              <a:t> un </a:t>
            </a:r>
            <a:r>
              <a:rPr lang="en-US" dirty="0" err="1"/>
              <a:t>nombre</a:t>
            </a:r>
            <a:r>
              <a:rPr lang="en-US" dirty="0"/>
              <a:t> </a:t>
            </a:r>
            <a:r>
              <a:rPr lang="en-US" dirty="0" err="1"/>
              <a:t>relativement</a:t>
            </a:r>
            <a:r>
              <a:rPr lang="en-US" dirty="0"/>
              <a:t> </a:t>
            </a:r>
            <a:r>
              <a:rPr lang="en-US" dirty="0" err="1"/>
              <a:t>similaire</a:t>
            </a:r>
            <a:r>
              <a:rPr lang="en-US" dirty="0"/>
              <a:t> de participants </a:t>
            </a:r>
            <a:r>
              <a:rPr lang="en-US" dirty="0" err="1"/>
              <a:t>chaque</a:t>
            </a:r>
            <a:r>
              <a:rPr lang="en-US" dirty="0"/>
              <a:t> </a:t>
            </a:r>
            <a:r>
              <a:rPr lang="en-US" dirty="0" err="1"/>
              <a:t>trimestre</a:t>
            </a:r>
            <a:r>
              <a:rPr lang="en-US" dirty="0"/>
              <a:t>, les participants </a:t>
            </a:r>
            <a:r>
              <a:rPr lang="en-US" dirty="0" err="1"/>
              <a:t>à</a:t>
            </a:r>
            <a:r>
              <a:rPr lang="en-US" dirty="0"/>
              <a:t> la formation sur le droit du travail </a:t>
            </a:r>
            <a:r>
              <a:rPr lang="en-US" dirty="0" err="1"/>
              <a:t>étaient</a:t>
            </a:r>
            <a:r>
              <a:rPr lang="en-US" dirty="0"/>
              <a:t> </a:t>
            </a:r>
            <a:r>
              <a:rPr lang="en-US" dirty="0" err="1"/>
              <a:t>nettement</a:t>
            </a:r>
            <a:r>
              <a:rPr lang="en-US" dirty="0"/>
              <a:t> </a:t>
            </a:r>
            <a:r>
              <a:rPr lang="en-US" dirty="0" err="1"/>
              <a:t>moins</a:t>
            </a:r>
            <a:r>
              <a:rPr lang="en-US" dirty="0"/>
              <a:t> </a:t>
            </a:r>
            <a:r>
              <a:rPr lang="en-US" dirty="0" err="1"/>
              <a:t>nombreux</a:t>
            </a:r>
            <a:r>
              <a:rPr lang="en-US" dirty="0"/>
              <a:t>, </a:t>
            </a:r>
            <a:r>
              <a:rPr lang="en-US" dirty="0" err="1"/>
              <a:t>en</a:t>
            </a:r>
            <a:r>
              <a:rPr lang="en-US" dirty="0"/>
              <a:t> particulier aux </a:t>
            </a:r>
            <a:r>
              <a:rPr lang="en-US" dirty="0" err="1"/>
              <a:t>trimestres</a:t>
            </a:r>
            <a:r>
              <a:rPr lang="en-US" dirty="0"/>
              <a:t> 1 et 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Dans le </a:t>
            </a:r>
            <a:r>
              <a:rPr lang="en-US" dirty="0" err="1"/>
              <a:t>deuxième</a:t>
            </a:r>
            <a:r>
              <a:rPr lang="en-US" dirty="0"/>
              <a:t> </a:t>
            </a:r>
            <a:r>
              <a:rPr lang="en-US" dirty="0" err="1"/>
              <a:t>diagramme</a:t>
            </a:r>
            <a:r>
              <a:rPr lang="en-US" dirty="0"/>
              <a:t> </a:t>
            </a:r>
            <a:r>
              <a:rPr lang="en-US" dirty="0" err="1"/>
              <a:t>à</a:t>
            </a:r>
            <a:r>
              <a:rPr lang="en-US" dirty="0"/>
              <a:t> barres, le </a:t>
            </a:r>
            <a:r>
              <a:rPr lang="en-US" dirty="0" err="1"/>
              <a:t>nombre</a:t>
            </a:r>
            <a:r>
              <a:rPr lang="en-US" dirty="0"/>
              <a:t> de participants </a:t>
            </a:r>
            <a:r>
              <a:rPr lang="en-US" dirty="0" err="1"/>
              <a:t>est</a:t>
            </a:r>
            <a:r>
              <a:rPr lang="en-US" dirty="0"/>
              <a:t> </a:t>
            </a:r>
            <a:r>
              <a:rPr lang="en-US" dirty="0" err="1"/>
              <a:t>ventilé</a:t>
            </a:r>
            <a:r>
              <a:rPr lang="en-US" dirty="0"/>
              <a:t> par </a:t>
            </a:r>
            <a:r>
              <a:rPr lang="en-US" dirty="0" err="1"/>
              <a:t>région</a:t>
            </a:r>
            <a:r>
              <a:rPr lang="en-US" dirty="0"/>
              <a:t> au fil du temps.  </a:t>
            </a:r>
            <a:r>
              <a:rPr lang="en-US" dirty="0" err="1"/>
              <a:t>Cela</a:t>
            </a:r>
            <a:r>
              <a:rPr lang="en-US" dirty="0"/>
              <a:t> nous </a:t>
            </a:r>
            <a:r>
              <a:rPr lang="en-US" dirty="0" err="1"/>
              <a:t>permet</a:t>
            </a:r>
            <a:r>
              <a:rPr lang="en-US" dirty="0"/>
              <a:t> de </a:t>
            </a:r>
            <a:r>
              <a:rPr lang="en-US" dirty="0" err="1"/>
              <a:t>voir</a:t>
            </a:r>
            <a:r>
              <a:rPr lang="en-US" dirty="0"/>
              <a:t> que la </a:t>
            </a:r>
            <a:r>
              <a:rPr lang="en-US" dirty="0" err="1"/>
              <a:t>grande</a:t>
            </a:r>
            <a:r>
              <a:rPr lang="en-US" dirty="0"/>
              <a:t> </a:t>
            </a:r>
            <a:r>
              <a:rPr lang="en-US" dirty="0" err="1"/>
              <a:t>majorité</a:t>
            </a:r>
            <a:r>
              <a:rPr lang="en-US" dirty="0"/>
              <a:t> des participants </a:t>
            </a:r>
            <a:r>
              <a:rPr lang="en-US" dirty="0" err="1"/>
              <a:t>ont</a:t>
            </a:r>
            <a:r>
              <a:rPr lang="en-US" dirty="0"/>
              <a:t> </a:t>
            </a:r>
            <a:r>
              <a:rPr lang="en-US" dirty="0" err="1"/>
              <a:t>été</a:t>
            </a:r>
            <a:r>
              <a:rPr lang="en-US" dirty="0"/>
              <a:t> </a:t>
            </a:r>
            <a:r>
              <a:rPr lang="en-US" dirty="0" err="1"/>
              <a:t>formés</a:t>
            </a:r>
            <a:r>
              <a:rPr lang="en-US" dirty="0"/>
              <a:t> dans la </a:t>
            </a:r>
            <a:r>
              <a:rPr lang="en-US" dirty="0" err="1"/>
              <a:t>région</a:t>
            </a:r>
            <a:r>
              <a:rPr lang="en-US" dirty="0"/>
              <a:t> A et que </a:t>
            </a:r>
            <a:r>
              <a:rPr lang="en-US" dirty="0" err="1"/>
              <a:t>cette</a:t>
            </a:r>
            <a:r>
              <a:rPr lang="en-US" dirty="0"/>
              <a:t> tendance </a:t>
            </a:r>
            <a:r>
              <a:rPr lang="en-US" dirty="0" err="1"/>
              <a:t>s'est</a:t>
            </a:r>
            <a:r>
              <a:rPr lang="en-US" dirty="0"/>
              <a:t> </a:t>
            </a:r>
            <a:r>
              <a:rPr lang="en-US" dirty="0" err="1"/>
              <a:t>accentuée</a:t>
            </a:r>
            <a:r>
              <a:rPr lang="en-US" dirty="0"/>
              <a:t> au fil du temps.</a:t>
            </a:r>
          </a:p>
        </p:txBody>
      </p:sp>
    </p:spTree>
    <p:extLst>
      <p:ext uri="{BB962C8B-B14F-4D97-AF65-F5344CB8AC3E}">
        <p14:creationId xmlns:p14="http://schemas.microsoft.com/office/powerpoint/2010/main" val="195401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s'agit</a:t>
            </a:r>
            <a:r>
              <a:rPr lang="en-US" dirty="0"/>
              <a:t> du dernier des six </a:t>
            </a:r>
            <a:r>
              <a:rPr lang="en-US" dirty="0" err="1"/>
              <a:t>cours</a:t>
            </a:r>
            <a:r>
              <a:rPr lang="en-US" dirty="0"/>
              <a:t> de la </a:t>
            </a:r>
            <a:r>
              <a:rPr lang="en-US" dirty="0" err="1"/>
              <a:t>série</a:t>
            </a:r>
            <a:r>
              <a:rPr lang="en-US" dirty="0"/>
              <a:t> de formations sur les concepts de M&amp;E de </a:t>
            </a:r>
            <a:r>
              <a:rPr lang="en-US" dirty="0" err="1"/>
              <a:t>l’ILAB</a:t>
            </a:r>
            <a:r>
              <a:rPr lang="en-US" dirty="0"/>
              <a:t>. Le </a:t>
            </a:r>
            <a:r>
              <a:rPr lang="en-US" dirty="0" err="1"/>
              <a:t>cours</a:t>
            </a:r>
            <a:r>
              <a:rPr lang="en-US" dirty="0"/>
              <a:t> </a:t>
            </a:r>
            <a:r>
              <a:rPr lang="en-US" dirty="0" err="1"/>
              <a:t>d'aujourd'hui</a:t>
            </a:r>
            <a:r>
              <a:rPr lang="en-US" dirty="0"/>
              <a:t> </a:t>
            </a:r>
            <a:r>
              <a:rPr lang="en-US" dirty="0" err="1"/>
              <a:t>porte</a:t>
            </a:r>
            <a:r>
              <a:rPr lang="en-US" dirty="0"/>
              <a:t> sur la </a:t>
            </a:r>
            <a:r>
              <a:rPr lang="en-US" dirty="0" err="1"/>
              <a:t>façon</a:t>
            </a:r>
            <a:r>
              <a:rPr lang="en-US" dirty="0"/>
              <a:t> </a:t>
            </a:r>
            <a:r>
              <a:rPr lang="en-US" dirty="0" err="1"/>
              <a:t>d'utiliser</a:t>
            </a:r>
            <a:r>
              <a:rPr lang="en-US" dirty="0"/>
              <a:t> les </a:t>
            </a:r>
            <a:r>
              <a:rPr lang="en-US" dirty="0" err="1"/>
              <a:t>données</a:t>
            </a:r>
            <a:r>
              <a:rPr lang="en-US" dirty="0"/>
              <a:t> pour </a:t>
            </a:r>
            <a:r>
              <a:rPr lang="en-US" dirty="0" err="1"/>
              <a:t>améliorer</a:t>
            </a:r>
            <a:r>
              <a:rPr lang="en-US" dirty="0"/>
              <a:t> les </a:t>
            </a:r>
            <a:r>
              <a:rPr lang="en-US" dirty="0" err="1"/>
              <a:t>projets</a:t>
            </a:r>
            <a:r>
              <a:rPr lang="en-US" dirty="0"/>
              <a:t>. </a:t>
            </a:r>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Voici</a:t>
            </a:r>
            <a:r>
              <a:rPr lang="en-US" dirty="0"/>
              <a:t> un </a:t>
            </a:r>
            <a:r>
              <a:rPr lang="en-US" dirty="0" err="1"/>
              <a:t>autre</a:t>
            </a:r>
            <a:r>
              <a:rPr lang="en-US" dirty="0"/>
              <a:t> </a:t>
            </a:r>
            <a:r>
              <a:rPr lang="en-US" dirty="0" err="1"/>
              <a:t>exemple</a:t>
            </a:r>
            <a:r>
              <a:rPr lang="en-US" dirty="0"/>
              <a:t> </a:t>
            </a:r>
            <a:r>
              <a:rPr lang="en-US" dirty="0" err="1"/>
              <a:t>d'analyse</a:t>
            </a:r>
            <a:r>
              <a:rPr lang="en-US" dirty="0"/>
              <a:t> des </a:t>
            </a:r>
            <a:r>
              <a:rPr lang="en-US" dirty="0" err="1"/>
              <a:t>données</a:t>
            </a:r>
            <a:r>
              <a:rPr lang="en-US" dirty="0"/>
              <a:t> par </a:t>
            </a:r>
            <a:r>
              <a:rPr lang="en-US" dirty="0" err="1"/>
              <a:t>désagrégation</a:t>
            </a:r>
            <a:r>
              <a:rPr lang="en-US" dirty="0"/>
              <a:t>. </a:t>
            </a:r>
            <a:r>
              <a:rPr lang="en-US" dirty="0" err="1"/>
              <a:t>Ventiler</a:t>
            </a:r>
            <a:r>
              <a:rPr lang="en-US" dirty="0"/>
              <a:t> les </a:t>
            </a:r>
            <a:r>
              <a:rPr lang="en-US" dirty="0" err="1"/>
              <a:t>données</a:t>
            </a:r>
            <a:r>
              <a:rPr lang="en-US" dirty="0"/>
              <a:t> par </a:t>
            </a:r>
            <a:r>
              <a:rPr lang="en-US" dirty="0" err="1"/>
              <a:t>données</a:t>
            </a:r>
            <a:r>
              <a:rPr lang="en-US" dirty="0"/>
              <a:t> </a:t>
            </a:r>
            <a:r>
              <a:rPr lang="en-US" dirty="0" err="1"/>
              <a:t>démographiques</a:t>
            </a:r>
            <a:r>
              <a:rPr lang="en-US" dirty="0"/>
              <a:t> </a:t>
            </a:r>
            <a:r>
              <a:rPr lang="en-US" dirty="0" err="1"/>
              <a:t>ou</a:t>
            </a:r>
            <a:r>
              <a:rPr lang="en-US" dirty="0"/>
              <a:t> </a:t>
            </a:r>
            <a:r>
              <a:rPr lang="en-US" dirty="0" err="1"/>
              <a:t>caractéristiques</a:t>
            </a:r>
            <a:r>
              <a:rPr lang="en-US" dirty="0"/>
              <a:t> </a:t>
            </a:r>
            <a:r>
              <a:rPr lang="en-US" dirty="0" err="1"/>
              <a:t>permet</a:t>
            </a:r>
            <a:r>
              <a:rPr lang="en-US" dirty="0"/>
              <a:t> </a:t>
            </a:r>
            <a:r>
              <a:rPr lang="en-US" dirty="0" err="1"/>
              <a:t>d'identifier</a:t>
            </a:r>
            <a:r>
              <a:rPr lang="en-US" dirty="0"/>
              <a:t> des performances </a:t>
            </a:r>
            <a:r>
              <a:rPr lang="en-US" dirty="0" err="1"/>
              <a:t>différenciées</a:t>
            </a:r>
            <a:r>
              <a:rPr lang="en-US" dirty="0"/>
              <a:t>.  Dans </a:t>
            </a:r>
            <a:r>
              <a:rPr lang="en-US" dirty="0" err="1"/>
              <a:t>l'exemple</a:t>
            </a:r>
            <a:r>
              <a:rPr lang="en-US" dirty="0"/>
              <a:t> </a:t>
            </a:r>
            <a:r>
              <a:rPr lang="en-US" dirty="0" err="1"/>
              <a:t>à</a:t>
            </a:r>
            <a:r>
              <a:rPr lang="en-US" dirty="0"/>
              <a:t> </a:t>
            </a:r>
            <a:r>
              <a:rPr lang="en-US" dirty="0" err="1"/>
              <a:t>l'écran</a:t>
            </a:r>
            <a:r>
              <a:rPr lang="en-US" dirty="0"/>
              <a:t>, nous </a:t>
            </a:r>
            <a:r>
              <a:rPr lang="en-US" dirty="0" err="1"/>
              <a:t>voyons</a:t>
            </a:r>
            <a:r>
              <a:rPr lang="en-US" dirty="0"/>
              <a:t> que le % </a:t>
            </a:r>
            <a:r>
              <a:rPr lang="en-US" dirty="0" err="1"/>
              <a:t>d'enfants</a:t>
            </a:r>
            <a:r>
              <a:rPr lang="en-US" dirty="0"/>
              <a:t> participants aux services directs </a:t>
            </a:r>
            <a:r>
              <a:rPr lang="en-US" dirty="0" err="1"/>
              <a:t>travaillant</a:t>
            </a:r>
            <a:r>
              <a:rPr lang="en-US" dirty="0"/>
              <a:t> dans des travaux </a:t>
            </a:r>
            <a:r>
              <a:rPr lang="en-US" dirty="0" err="1"/>
              <a:t>dangereux</a:t>
            </a:r>
            <a:r>
              <a:rPr lang="en-US" dirty="0"/>
              <a:t> a </a:t>
            </a:r>
            <a:r>
              <a:rPr lang="en-US" dirty="0" err="1"/>
              <a:t>diminué</a:t>
            </a:r>
            <a:r>
              <a:rPr lang="en-US" dirty="0"/>
              <a:t> </a:t>
            </a:r>
            <a:r>
              <a:rPr lang="en-US" dirty="0" err="1"/>
              <a:t>chaque</a:t>
            </a:r>
            <a:r>
              <a:rPr lang="en-US" dirty="0"/>
              <a:t> </a:t>
            </a:r>
            <a:r>
              <a:rPr lang="en-US" dirty="0" err="1"/>
              <a:t>année</a:t>
            </a:r>
            <a:r>
              <a:rPr lang="en-US" dirty="0"/>
              <a:t> de 2018 </a:t>
            </a:r>
            <a:r>
              <a:rPr lang="en-US" dirty="0" err="1"/>
              <a:t>à</a:t>
            </a:r>
            <a:r>
              <a:rPr lang="en-US" dirty="0"/>
              <a:t> 2020, </a:t>
            </a:r>
            <a:r>
              <a:rPr lang="en-US" dirty="0" err="1"/>
              <a:t>mais</a:t>
            </a:r>
            <a:r>
              <a:rPr lang="en-US" dirty="0"/>
              <a:t> </a:t>
            </a:r>
            <a:r>
              <a:rPr lang="en-US" dirty="0" err="1"/>
              <a:t>davantage</a:t>
            </a:r>
            <a:r>
              <a:rPr lang="en-US" dirty="0"/>
              <a:t> pour les garçons que pour les filles.</a:t>
            </a:r>
          </a:p>
          <a:p>
            <a:r>
              <a:rPr lang="en-US" dirty="0"/>
              <a:t>Le </a:t>
            </a:r>
            <a:r>
              <a:rPr lang="en-US" dirty="0" err="1"/>
              <a:t>deuxième</a:t>
            </a:r>
            <a:r>
              <a:rPr lang="en-US" dirty="0"/>
              <a:t> </a:t>
            </a:r>
            <a:r>
              <a:rPr lang="en-US" dirty="0" err="1"/>
              <a:t>graphique</a:t>
            </a:r>
            <a:r>
              <a:rPr lang="en-US" dirty="0"/>
              <a:t> </a:t>
            </a:r>
            <a:r>
              <a:rPr lang="en-US" dirty="0" err="1"/>
              <a:t>montre</a:t>
            </a:r>
            <a:r>
              <a:rPr lang="en-US" dirty="0"/>
              <a:t> les </a:t>
            </a:r>
            <a:r>
              <a:rPr lang="en-US" dirty="0" err="1"/>
              <a:t>taux</a:t>
            </a:r>
            <a:r>
              <a:rPr lang="en-US" dirty="0"/>
              <a:t> de participation par district A et B. </a:t>
            </a:r>
            <a:r>
              <a:rPr lang="en-US" dirty="0" err="1"/>
              <a:t>Cette</a:t>
            </a:r>
            <a:r>
              <a:rPr lang="en-US" dirty="0"/>
              <a:t> </a:t>
            </a:r>
            <a:r>
              <a:rPr lang="en-US" dirty="0" err="1"/>
              <a:t>analyse</a:t>
            </a:r>
            <a:r>
              <a:rPr lang="en-US" dirty="0"/>
              <a:t> comparative par district nous </a:t>
            </a:r>
            <a:r>
              <a:rPr lang="en-US" dirty="0" err="1"/>
              <a:t>permet</a:t>
            </a:r>
            <a:r>
              <a:rPr lang="en-US" dirty="0"/>
              <a:t> de </a:t>
            </a:r>
            <a:r>
              <a:rPr lang="en-US" dirty="0" err="1"/>
              <a:t>voir</a:t>
            </a:r>
            <a:r>
              <a:rPr lang="en-US" dirty="0"/>
              <a:t> que la </a:t>
            </a:r>
            <a:r>
              <a:rPr lang="en-US" dirty="0" err="1"/>
              <a:t>réduction</a:t>
            </a:r>
            <a:r>
              <a:rPr lang="en-US" dirty="0"/>
              <a:t> des participants au travail </a:t>
            </a:r>
            <a:r>
              <a:rPr lang="en-US" dirty="0" err="1"/>
              <a:t>dangereux</a:t>
            </a:r>
            <a:r>
              <a:rPr lang="en-US" dirty="0"/>
              <a:t> des enfants a </a:t>
            </a:r>
            <a:r>
              <a:rPr lang="en-US" dirty="0" err="1"/>
              <a:t>baissé</a:t>
            </a:r>
            <a:r>
              <a:rPr lang="en-US" dirty="0"/>
              <a:t> plus </a:t>
            </a:r>
            <a:r>
              <a:rPr lang="en-US" dirty="0" err="1"/>
              <a:t>significativement</a:t>
            </a:r>
            <a:r>
              <a:rPr lang="en-US" dirty="0"/>
              <a:t> dans le district A que dans le district B. </a:t>
            </a:r>
          </a:p>
        </p:txBody>
      </p:sp>
    </p:spTree>
    <p:extLst>
      <p:ext uri="{BB962C8B-B14F-4D97-AF65-F5344CB8AC3E}">
        <p14:creationId xmlns:p14="http://schemas.microsoft.com/office/powerpoint/2010/main" val="373468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analysé</a:t>
            </a:r>
            <a:r>
              <a:rPr lang="en-US" dirty="0"/>
              <a:t> un </a:t>
            </a:r>
            <a:r>
              <a:rPr lang="en-US" dirty="0" err="1"/>
              <a:t>seul</a:t>
            </a:r>
            <a:r>
              <a:rPr lang="en-US" dirty="0"/>
              <a:t> </a:t>
            </a:r>
            <a:r>
              <a:rPr lang="en-US" dirty="0" err="1"/>
              <a:t>indicateur</a:t>
            </a:r>
            <a:r>
              <a:rPr lang="en-US" dirty="0"/>
              <a:t> dans </a:t>
            </a:r>
            <a:r>
              <a:rPr lang="en-US" dirty="0" err="1"/>
              <a:t>chacun</a:t>
            </a:r>
            <a:r>
              <a:rPr lang="en-US" dirty="0"/>
              <a:t> des </a:t>
            </a:r>
            <a:r>
              <a:rPr lang="en-US" dirty="0" err="1"/>
              <a:t>exemples</a:t>
            </a:r>
            <a:r>
              <a:rPr lang="en-US" dirty="0"/>
              <a:t> </a:t>
            </a:r>
            <a:r>
              <a:rPr lang="en-US" dirty="0" err="1"/>
              <a:t>précédents</a:t>
            </a:r>
            <a:r>
              <a:rPr lang="en-US" dirty="0"/>
              <a:t>, </a:t>
            </a:r>
            <a:r>
              <a:rPr lang="en-US" dirty="0" err="1"/>
              <a:t>mais</a:t>
            </a:r>
            <a:r>
              <a:rPr lang="en-US" dirty="0"/>
              <a:t> </a:t>
            </a:r>
            <a:r>
              <a:rPr lang="en-US" dirty="0" err="1"/>
              <a:t>en</a:t>
            </a:r>
            <a:r>
              <a:rPr lang="en-US" dirty="0"/>
              <a:t> </a:t>
            </a:r>
            <a:r>
              <a:rPr lang="en-US" dirty="0" err="1"/>
              <a:t>réalité</a:t>
            </a:r>
            <a:r>
              <a:rPr lang="en-US" dirty="0"/>
              <a:t>, les </a:t>
            </a:r>
            <a:r>
              <a:rPr lang="en-US" dirty="0" err="1"/>
              <a:t>projets</a:t>
            </a:r>
            <a:r>
              <a:rPr lang="en-US" dirty="0"/>
              <a:t> </a:t>
            </a:r>
            <a:r>
              <a:rPr lang="en-US" dirty="0" err="1"/>
              <a:t>ont</a:t>
            </a:r>
            <a:r>
              <a:rPr lang="en-US" dirty="0"/>
              <a:t> </a:t>
            </a:r>
            <a:r>
              <a:rPr lang="en-US" dirty="0" err="1"/>
              <a:t>généralement</a:t>
            </a:r>
            <a:r>
              <a:rPr lang="en-US" dirty="0"/>
              <a:t> deux </a:t>
            </a:r>
            <a:r>
              <a:rPr lang="en-US" dirty="0" err="1"/>
              <a:t>ou</a:t>
            </a:r>
            <a:r>
              <a:rPr lang="en-US" dirty="0"/>
              <a:t> trois </a:t>
            </a:r>
            <a:r>
              <a:rPr lang="en-US" dirty="0" err="1"/>
              <a:t>indicateurs</a:t>
            </a:r>
            <a:r>
              <a:rPr lang="en-US" dirty="0"/>
              <a:t> pour un </a:t>
            </a:r>
            <a:r>
              <a:rPr lang="en-US" dirty="0" err="1"/>
              <a:t>seul</a:t>
            </a:r>
            <a:r>
              <a:rPr lang="en-US" dirty="0"/>
              <a:t> </a:t>
            </a:r>
            <a:r>
              <a:rPr lang="en-US" dirty="0" err="1"/>
              <a:t>résultat</a:t>
            </a:r>
            <a:r>
              <a:rPr lang="en-US" dirty="0"/>
              <a:t>.  </a:t>
            </a:r>
          </a:p>
          <a:p>
            <a:endParaRPr lang="en-US" dirty="0"/>
          </a:p>
          <a:p>
            <a:r>
              <a:rPr lang="en-US" dirty="0"/>
              <a:t>Dans </a:t>
            </a:r>
            <a:r>
              <a:rPr lang="en-US" dirty="0" err="1"/>
              <a:t>ce</a:t>
            </a:r>
            <a:r>
              <a:rPr lang="en-US" dirty="0"/>
              <a:t> </a:t>
            </a:r>
            <a:r>
              <a:rPr lang="en-US" dirty="0" err="1"/>
              <a:t>cas</a:t>
            </a:r>
            <a:r>
              <a:rPr lang="en-US" dirty="0"/>
              <a:t>, la </a:t>
            </a:r>
            <a:r>
              <a:rPr lang="en-US" dirty="0" err="1"/>
              <a:t>détermination</a:t>
            </a:r>
            <a:r>
              <a:rPr lang="en-US" dirty="0"/>
              <a:t> de la progression </a:t>
            </a:r>
            <a:r>
              <a:rPr lang="en-US" dirty="0" err="1"/>
              <a:t>vers</a:t>
            </a:r>
            <a:r>
              <a:rPr lang="en-US" dirty="0"/>
              <a:t> un </a:t>
            </a:r>
            <a:r>
              <a:rPr lang="en-US" dirty="0" err="1"/>
              <a:t>résultat</a:t>
            </a:r>
            <a:r>
              <a:rPr lang="en-US" dirty="0"/>
              <a:t> </a:t>
            </a:r>
            <a:r>
              <a:rPr lang="en-US" dirty="0" err="1"/>
              <a:t>nécessite</a:t>
            </a:r>
            <a:r>
              <a:rPr lang="en-US" dirty="0"/>
              <a:t> </a:t>
            </a:r>
            <a:r>
              <a:rPr lang="en-US" dirty="0" err="1"/>
              <a:t>l'analyse</a:t>
            </a:r>
            <a:r>
              <a:rPr lang="en-US" dirty="0"/>
              <a:t> des </a:t>
            </a:r>
            <a:r>
              <a:rPr lang="en-US" dirty="0" err="1"/>
              <a:t>indicateurs</a:t>
            </a:r>
            <a:r>
              <a:rPr lang="en-US" dirty="0"/>
              <a:t> </a:t>
            </a:r>
            <a:r>
              <a:rPr lang="en-US" dirty="0" err="1"/>
              <a:t>à</a:t>
            </a:r>
            <a:r>
              <a:rPr lang="en-US" dirty="0"/>
              <a:t> la </a:t>
            </a:r>
            <a:r>
              <a:rPr lang="en-US" dirty="0" err="1"/>
              <a:t>fois</a:t>
            </a:r>
            <a:r>
              <a:rPr lang="en-US" dirty="0"/>
              <a:t> </a:t>
            </a:r>
            <a:r>
              <a:rPr lang="en-US" dirty="0" err="1"/>
              <a:t>individuellement</a:t>
            </a:r>
            <a:r>
              <a:rPr lang="en-US" dirty="0"/>
              <a:t> et </a:t>
            </a:r>
            <a:r>
              <a:rPr lang="en-US" dirty="0" err="1"/>
              <a:t>collectivement</a:t>
            </a:r>
            <a:r>
              <a:rPr lang="en-US" dirty="0"/>
              <a:t>.  </a:t>
            </a:r>
            <a:r>
              <a:rPr lang="en-US" dirty="0" err="1"/>
              <a:t>L'une</a:t>
            </a:r>
            <a:r>
              <a:rPr lang="en-US" dirty="0"/>
              <a:t> des premières questions </a:t>
            </a:r>
            <a:r>
              <a:rPr lang="en-US" dirty="0" err="1"/>
              <a:t>à</a:t>
            </a:r>
            <a:r>
              <a:rPr lang="en-US" dirty="0"/>
              <a:t> se poser </a:t>
            </a:r>
            <a:r>
              <a:rPr lang="en-US" dirty="0" err="1"/>
              <a:t>est</a:t>
            </a:r>
            <a:r>
              <a:rPr lang="en-US" dirty="0"/>
              <a:t> de savoir </a:t>
            </a:r>
            <a:r>
              <a:rPr lang="en-US" dirty="0" err="1"/>
              <a:t>si</a:t>
            </a:r>
            <a:r>
              <a:rPr lang="en-US" dirty="0"/>
              <a:t> </a:t>
            </a:r>
            <a:r>
              <a:rPr lang="en-US" dirty="0" err="1"/>
              <a:t>tous</a:t>
            </a:r>
            <a:r>
              <a:rPr lang="en-US" dirty="0"/>
              <a:t> les </a:t>
            </a:r>
            <a:r>
              <a:rPr lang="en-US" dirty="0" err="1"/>
              <a:t>indicateurs</a:t>
            </a:r>
            <a:r>
              <a:rPr lang="en-US" dirty="0"/>
              <a:t> </a:t>
            </a:r>
            <a:r>
              <a:rPr lang="en-US" dirty="0" err="1"/>
              <a:t>évoluent</a:t>
            </a:r>
            <a:r>
              <a:rPr lang="en-US" dirty="0"/>
              <a:t> dans la </a:t>
            </a:r>
            <a:r>
              <a:rPr lang="en-US" dirty="0" err="1"/>
              <a:t>même</a:t>
            </a:r>
            <a:r>
              <a:rPr lang="en-US" dirty="0"/>
              <a:t> direction et </a:t>
            </a:r>
            <a:r>
              <a:rPr lang="en-US" dirty="0" err="1"/>
              <a:t>à</a:t>
            </a:r>
            <a:r>
              <a:rPr lang="en-US" dirty="0"/>
              <a:t> des </a:t>
            </a:r>
            <a:r>
              <a:rPr lang="en-US" dirty="0" err="1"/>
              <a:t>rythmes</a:t>
            </a:r>
            <a:r>
              <a:rPr lang="en-US" dirty="0"/>
              <a:t> de </a:t>
            </a:r>
            <a:r>
              <a:rPr lang="en-US" dirty="0" err="1"/>
              <a:t>changement</a:t>
            </a:r>
            <a:r>
              <a:rPr lang="en-US" dirty="0"/>
              <a:t> </a:t>
            </a:r>
            <a:r>
              <a:rPr lang="en-US" dirty="0" err="1"/>
              <a:t>similaires</a:t>
            </a:r>
            <a:r>
              <a:rPr lang="en-US" dirty="0"/>
              <a:t>. Par </a:t>
            </a:r>
            <a:r>
              <a:rPr lang="en-US" dirty="0" err="1"/>
              <a:t>exemple</a:t>
            </a:r>
            <a:r>
              <a:rPr lang="en-US" dirty="0"/>
              <a:t>, il se </a:t>
            </a:r>
            <a:r>
              <a:rPr lang="en-US" dirty="0" err="1"/>
              <a:t>peut</a:t>
            </a:r>
            <a:r>
              <a:rPr lang="en-US" dirty="0"/>
              <a:t> que </a:t>
            </a:r>
            <a:r>
              <a:rPr lang="en-US" dirty="0" err="1"/>
              <a:t>tous</a:t>
            </a:r>
            <a:r>
              <a:rPr lang="en-US" dirty="0"/>
              <a:t> les </a:t>
            </a:r>
            <a:r>
              <a:rPr lang="en-US" dirty="0" err="1"/>
              <a:t>indicateurs</a:t>
            </a:r>
            <a:r>
              <a:rPr lang="en-US" dirty="0"/>
              <a:t> d'un </a:t>
            </a:r>
            <a:r>
              <a:rPr lang="en-US" dirty="0" err="1"/>
              <a:t>résultat</a:t>
            </a:r>
            <a:r>
              <a:rPr lang="en-US" dirty="0"/>
              <a:t> </a:t>
            </a:r>
            <a:r>
              <a:rPr lang="en-US" dirty="0" err="1"/>
              <a:t>montrent</a:t>
            </a:r>
            <a:r>
              <a:rPr lang="en-US" dirty="0"/>
              <a:t> des </a:t>
            </a:r>
            <a:r>
              <a:rPr lang="en-US" dirty="0" err="1"/>
              <a:t>améliorations</a:t>
            </a:r>
            <a:r>
              <a:rPr lang="en-US" dirty="0"/>
              <a:t> positives, </a:t>
            </a:r>
            <a:r>
              <a:rPr lang="en-US" dirty="0" err="1"/>
              <a:t>mais</a:t>
            </a:r>
            <a:r>
              <a:rPr lang="en-US" dirty="0"/>
              <a:t> dans </a:t>
            </a:r>
            <a:r>
              <a:rPr lang="en-US" dirty="0" err="1"/>
              <a:t>d'autres</a:t>
            </a:r>
            <a:r>
              <a:rPr lang="en-US" dirty="0"/>
              <a:t> </a:t>
            </a:r>
            <a:r>
              <a:rPr lang="en-US" dirty="0" err="1"/>
              <a:t>cas</a:t>
            </a:r>
            <a:r>
              <a:rPr lang="en-US" dirty="0"/>
              <a:t>, les </a:t>
            </a:r>
            <a:r>
              <a:rPr lang="en-US" dirty="0" err="1"/>
              <a:t>indicateurs</a:t>
            </a:r>
            <a:r>
              <a:rPr lang="en-US" dirty="0"/>
              <a:t> du </a:t>
            </a:r>
            <a:r>
              <a:rPr lang="en-US" dirty="0" err="1"/>
              <a:t>même</a:t>
            </a:r>
            <a:r>
              <a:rPr lang="en-US" dirty="0"/>
              <a:t> </a:t>
            </a:r>
            <a:r>
              <a:rPr lang="en-US" dirty="0" err="1"/>
              <a:t>résultat</a:t>
            </a:r>
            <a:r>
              <a:rPr lang="en-US" dirty="0"/>
              <a:t> </a:t>
            </a:r>
            <a:r>
              <a:rPr lang="en-US" dirty="0" err="1"/>
              <a:t>peuvent</a:t>
            </a:r>
            <a:r>
              <a:rPr lang="en-US" dirty="0"/>
              <a:t> </a:t>
            </a:r>
            <a:r>
              <a:rPr lang="en-US" dirty="0" err="1"/>
              <a:t>évoluer</a:t>
            </a:r>
            <a:r>
              <a:rPr lang="en-US" dirty="0"/>
              <a:t> dans des directions </a:t>
            </a:r>
            <a:r>
              <a:rPr lang="en-US" dirty="0" err="1"/>
              <a:t>différentes</a:t>
            </a:r>
            <a:r>
              <a:rPr lang="en-US" dirty="0"/>
              <a:t> les </a:t>
            </a:r>
            <a:r>
              <a:rPr lang="en-US" dirty="0" err="1"/>
              <a:t>uns</a:t>
            </a:r>
            <a:r>
              <a:rPr lang="en-US" dirty="0"/>
              <a:t> des </a:t>
            </a:r>
            <a:r>
              <a:rPr lang="en-US" dirty="0" err="1"/>
              <a:t>autres</a:t>
            </a:r>
            <a:r>
              <a:rPr lang="en-US" dirty="0"/>
              <a:t>.  </a:t>
            </a:r>
          </a:p>
          <a:p>
            <a:r>
              <a:rPr lang="en-US" dirty="0"/>
              <a:t>Dans </a:t>
            </a:r>
            <a:r>
              <a:rPr lang="en-US" dirty="0" err="1"/>
              <a:t>l'exemple</a:t>
            </a:r>
            <a:r>
              <a:rPr lang="en-US" dirty="0"/>
              <a:t> </a:t>
            </a:r>
            <a:r>
              <a:rPr lang="en-US" dirty="0" err="1"/>
              <a:t>à</a:t>
            </a:r>
            <a:r>
              <a:rPr lang="en-US" dirty="0"/>
              <a:t> </a:t>
            </a:r>
            <a:r>
              <a:rPr lang="en-US" dirty="0" err="1"/>
              <a:t>l'écran</a:t>
            </a:r>
            <a:r>
              <a:rPr lang="en-US" dirty="0"/>
              <a:t>, nous </a:t>
            </a:r>
            <a:r>
              <a:rPr lang="en-US" dirty="0" err="1"/>
              <a:t>constatons</a:t>
            </a:r>
            <a:r>
              <a:rPr lang="en-US" dirty="0"/>
              <a:t> que le premier et le </a:t>
            </a:r>
            <a:r>
              <a:rPr lang="en-US" dirty="0" err="1"/>
              <a:t>troisième</a:t>
            </a:r>
            <a:r>
              <a:rPr lang="en-US" dirty="0"/>
              <a:t> </a:t>
            </a:r>
            <a:r>
              <a:rPr lang="en-US" dirty="0" err="1"/>
              <a:t>indicateurs</a:t>
            </a:r>
            <a:r>
              <a:rPr lang="en-US" dirty="0"/>
              <a:t> </a:t>
            </a:r>
            <a:r>
              <a:rPr lang="en-US" dirty="0" err="1"/>
              <a:t>ont</a:t>
            </a:r>
            <a:r>
              <a:rPr lang="en-US" dirty="0"/>
              <a:t> </a:t>
            </a:r>
            <a:r>
              <a:rPr lang="en-US" dirty="0" err="1"/>
              <a:t>connu</a:t>
            </a:r>
            <a:r>
              <a:rPr lang="en-US" dirty="0"/>
              <a:t> </a:t>
            </a:r>
            <a:r>
              <a:rPr lang="en-US" dirty="0" err="1"/>
              <a:t>une</a:t>
            </a:r>
            <a:r>
              <a:rPr lang="en-US" dirty="0"/>
              <a:t> </a:t>
            </a:r>
            <a:r>
              <a:rPr lang="en-US" dirty="0" err="1"/>
              <a:t>amélioration</a:t>
            </a:r>
            <a:r>
              <a:rPr lang="en-US" dirty="0"/>
              <a:t> </a:t>
            </a:r>
            <a:r>
              <a:rPr lang="en-US" dirty="0" err="1"/>
              <a:t>d'année</a:t>
            </a:r>
            <a:r>
              <a:rPr lang="en-US" dirty="0"/>
              <a:t> </a:t>
            </a:r>
            <a:r>
              <a:rPr lang="en-US" dirty="0" err="1"/>
              <a:t>en</a:t>
            </a:r>
            <a:r>
              <a:rPr lang="en-US" dirty="0"/>
              <a:t> </a:t>
            </a:r>
            <a:r>
              <a:rPr lang="en-US" dirty="0" err="1"/>
              <a:t>année</a:t>
            </a:r>
            <a:r>
              <a:rPr lang="en-US" dirty="0"/>
              <a:t>, </a:t>
            </a:r>
            <a:r>
              <a:rPr lang="en-US" dirty="0" err="1"/>
              <a:t>tandis</a:t>
            </a:r>
            <a:r>
              <a:rPr lang="en-US" dirty="0"/>
              <a:t> que les performances du </a:t>
            </a:r>
            <a:r>
              <a:rPr lang="en-US" dirty="0" err="1"/>
              <a:t>deuxième</a:t>
            </a:r>
            <a:r>
              <a:rPr lang="en-US" dirty="0"/>
              <a:t> </a:t>
            </a:r>
            <a:r>
              <a:rPr lang="en-US" dirty="0" err="1"/>
              <a:t>indicateur</a:t>
            </a:r>
            <a:r>
              <a:rPr lang="en-US" dirty="0"/>
              <a:t> </a:t>
            </a:r>
            <a:r>
              <a:rPr lang="en-US" dirty="0" err="1"/>
              <a:t>ont</a:t>
            </a:r>
            <a:r>
              <a:rPr lang="en-US" dirty="0"/>
              <a:t> </a:t>
            </a:r>
            <a:r>
              <a:rPr lang="en-US" dirty="0" err="1"/>
              <a:t>diminué</a:t>
            </a:r>
            <a:r>
              <a:rPr lang="en-US" dirty="0"/>
              <a:t> entre 2018 et 2019.   Comment </a:t>
            </a:r>
            <a:r>
              <a:rPr lang="en-US" dirty="0" err="1"/>
              <a:t>évalueriez-vous</a:t>
            </a:r>
            <a:r>
              <a:rPr lang="en-US" dirty="0"/>
              <a:t> </a:t>
            </a:r>
            <a:r>
              <a:rPr lang="en-US" dirty="0" err="1"/>
              <a:t>ce</a:t>
            </a:r>
            <a:r>
              <a:rPr lang="en-US" dirty="0"/>
              <a:t> </a:t>
            </a:r>
            <a:r>
              <a:rPr lang="en-US" dirty="0" err="1"/>
              <a:t>résultat</a:t>
            </a:r>
            <a:r>
              <a:rPr lang="en-US" dirty="0"/>
              <a:t> </a:t>
            </a:r>
            <a:r>
              <a:rPr lang="en-US" dirty="0" err="1"/>
              <a:t>si</a:t>
            </a:r>
            <a:r>
              <a:rPr lang="en-US" dirty="0"/>
              <a:t> le message </a:t>
            </a:r>
            <a:r>
              <a:rPr lang="en-US" dirty="0" err="1"/>
              <a:t>est</a:t>
            </a:r>
            <a:r>
              <a:rPr lang="en-US" dirty="0"/>
              <a:t> </a:t>
            </a:r>
            <a:r>
              <a:rPr lang="en-US" dirty="0" err="1"/>
              <a:t>mitigé</a:t>
            </a:r>
            <a:r>
              <a:rPr lang="en-US" dirty="0"/>
              <a:t> ?</a:t>
            </a:r>
          </a:p>
          <a:p>
            <a:endParaRPr lang="en-US" dirty="0"/>
          </a:p>
          <a:p>
            <a:r>
              <a:rPr lang="en-US" dirty="0"/>
              <a:t>Une option </a:t>
            </a:r>
            <a:r>
              <a:rPr lang="en-US" dirty="0" err="1"/>
              <a:t>serait</a:t>
            </a:r>
            <a:r>
              <a:rPr lang="en-US" dirty="0"/>
              <a:t> de </a:t>
            </a:r>
            <a:r>
              <a:rPr lang="en-US" dirty="0" err="1"/>
              <a:t>décider</a:t>
            </a:r>
            <a:r>
              <a:rPr lang="en-US" dirty="0"/>
              <a:t> </a:t>
            </a:r>
            <a:r>
              <a:rPr lang="en-US" dirty="0" err="1"/>
              <a:t>si</a:t>
            </a:r>
            <a:r>
              <a:rPr lang="en-US" dirty="0"/>
              <a:t> un </a:t>
            </a:r>
            <a:r>
              <a:rPr lang="en-US" dirty="0" err="1"/>
              <a:t>ou</a:t>
            </a:r>
            <a:r>
              <a:rPr lang="en-US" dirty="0"/>
              <a:t> deux des </a:t>
            </a:r>
            <a:r>
              <a:rPr lang="en-US" dirty="0" err="1"/>
              <a:t>indicateurs</a:t>
            </a:r>
            <a:r>
              <a:rPr lang="en-US" dirty="0"/>
              <a:t> </a:t>
            </a:r>
            <a:r>
              <a:rPr lang="en-US" dirty="0" err="1"/>
              <a:t>sont</a:t>
            </a:r>
            <a:r>
              <a:rPr lang="en-US" dirty="0"/>
              <a:t> des </a:t>
            </a:r>
            <a:r>
              <a:rPr lang="en-US" dirty="0" err="1"/>
              <a:t>mesures</a:t>
            </a:r>
            <a:r>
              <a:rPr lang="en-US" dirty="0"/>
              <a:t> plus </a:t>
            </a:r>
            <a:r>
              <a:rPr lang="en-US" dirty="0" err="1"/>
              <a:t>solides</a:t>
            </a:r>
            <a:r>
              <a:rPr lang="en-US" dirty="0"/>
              <a:t> du </a:t>
            </a:r>
            <a:r>
              <a:rPr lang="en-US" dirty="0" err="1"/>
              <a:t>résultat</a:t>
            </a:r>
            <a:r>
              <a:rPr lang="en-US" dirty="0"/>
              <a:t>. Dans </a:t>
            </a:r>
            <a:r>
              <a:rPr lang="en-US" dirty="0" err="1"/>
              <a:t>cet</a:t>
            </a:r>
            <a:r>
              <a:rPr lang="en-US" dirty="0"/>
              <a:t> </a:t>
            </a:r>
            <a:r>
              <a:rPr lang="en-US" dirty="0" err="1"/>
              <a:t>exemple</a:t>
            </a:r>
            <a:r>
              <a:rPr lang="en-US" dirty="0"/>
              <a:t>, le </a:t>
            </a:r>
            <a:r>
              <a:rPr lang="en-US" dirty="0" err="1"/>
              <a:t>deuxième</a:t>
            </a:r>
            <a:r>
              <a:rPr lang="en-US" dirty="0"/>
              <a:t> </a:t>
            </a:r>
            <a:r>
              <a:rPr lang="en-US" dirty="0" err="1"/>
              <a:t>indicateur</a:t>
            </a:r>
            <a:r>
              <a:rPr lang="en-US" dirty="0"/>
              <a:t> </a:t>
            </a:r>
            <a:r>
              <a:rPr lang="en-US" dirty="0" err="1"/>
              <a:t>est</a:t>
            </a:r>
            <a:r>
              <a:rPr lang="en-US" dirty="0"/>
              <a:t> la </a:t>
            </a:r>
            <a:r>
              <a:rPr lang="en-US" dirty="0" err="1"/>
              <a:t>mesure</a:t>
            </a:r>
            <a:r>
              <a:rPr lang="en-US" dirty="0"/>
              <a:t> la plus </a:t>
            </a:r>
            <a:r>
              <a:rPr lang="en-US" dirty="0" err="1"/>
              <a:t>directe</a:t>
            </a:r>
            <a:r>
              <a:rPr lang="en-US" dirty="0"/>
              <a:t> du </a:t>
            </a:r>
            <a:r>
              <a:rPr lang="en-US" dirty="0" err="1"/>
              <a:t>résultat</a:t>
            </a:r>
            <a:r>
              <a:rPr lang="en-US" dirty="0"/>
              <a:t>.  </a:t>
            </a:r>
            <a:r>
              <a:rPr lang="en-US" dirty="0" err="1"/>
              <a:t>En</a:t>
            </a:r>
            <a:r>
              <a:rPr lang="en-US" dirty="0"/>
              <a:t> tant que </a:t>
            </a:r>
            <a:r>
              <a:rPr lang="en-US" dirty="0" err="1"/>
              <a:t>tel</a:t>
            </a:r>
            <a:r>
              <a:rPr lang="en-US" dirty="0"/>
              <a:t>, un manager </a:t>
            </a:r>
            <a:r>
              <a:rPr lang="en-US" dirty="0" err="1"/>
              <a:t>peut</a:t>
            </a:r>
            <a:r>
              <a:rPr lang="en-US" dirty="0"/>
              <a:t> </a:t>
            </a:r>
            <a:r>
              <a:rPr lang="en-US" dirty="0" err="1"/>
              <a:t>décider</a:t>
            </a:r>
            <a:r>
              <a:rPr lang="en-US" dirty="0"/>
              <a:t> </a:t>
            </a:r>
            <a:r>
              <a:rPr lang="en-US" dirty="0" err="1"/>
              <a:t>d'accorder</a:t>
            </a:r>
            <a:r>
              <a:rPr lang="en-US" dirty="0"/>
              <a:t> plus de </a:t>
            </a:r>
            <a:r>
              <a:rPr lang="en-US" dirty="0" err="1"/>
              <a:t>poids</a:t>
            </a:r>
            <a:r>
              <a:rPr lang="en-US" dirty="0"/>
              <a:t> au second </a:t>
            </a:r>
            <a:r>
              <a:rPr lang="en-US" dirty="0" err="1"/>
              <a:t>indicateur</a:t>
            </a:r>
            <a:r>
              <a:rPr lang="en-US" dirty="0"/>
              <a:t> pour </a:t>
            </a:r>
            <a:r>
              <a:rPr lang="en-US" dirty="0" err="1"/>
              <a:t>déterminer</a:t>
            </a:r>
            <a:r>
              <a:rPr lang="en-US" dirty="0"/>
              <a:t> la performance de </a:t>
            </a:r>
            <a:r>
              <a:rPr lang="en-US" dirty="0" err="1"/>
              <a:t>ce</a:t>
            </a:r>
            <a:r>
              <a:rPr lang="en-US" dirty="0"/>
              <a:t> </a:t>
            </a:r>
            <a:r>
              <a:rPr lang="en-US" dirty="0" err="1"/>
              <a:t>résultat</a:t>
            </a:r>
            <a:r>
              <a:rPr lang="en-US" dirty="0"/>
              <a:t>. </a:t>
            </a:r>
            <a:br>
              <a:rPr lang="en-US" dirty="0"/>
            </a:br>
            <a:endParaRPr lang="en-US" dirty="0"/>
          </a:p>
        </p:txBody>
      </p:sp>
    </p:spTree>
    <p:extLst>
      <p:ext uri="{BB962C8B-B14F-4D97-AF65-F5344CB8AC3E}">
        <p14:creationId xmlns:p14="http://schemas.microsoft.com/office/powerpoint/2010/main" val="116643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a:t>
            </a:r>
            <a:r>
              <a:rPr lang="en-US" dirty="0" err="1"/>
              <a:t>déterminer</a:t>
            </a:r>
            <a:r>
              <a:rPr lang="en-US" dirty="0"/>
              <a:t> le </a:t>
            </a:r>
            <a:r>
              <a:rPr lang="en-US" dirty="0" err="1"/>
              <a:t>progrès</a:t>
            </a:r>
            <a:r>
              <a:rPr lang="en-US" dirty="0"/>
              <a:t>, on </a:t>
            </a:r>
            <a:r>
              <a:rPr lang="en-US" dirty="0" err="1"/>
              <a:t>peut</a:t>
            </a:r>
            <a:r>
              <a:rPr lang="en-US" dirty="0"/>
              <a:t> </a:t>
            </a:r>
            <a:r>
              <a:rPr lang="en-US" dirty="0" err="1"/>
              <a:t>regarder</a:t>
            </a:r>
            <a:r>
              <a:rPr lang="en-US" dirty="0"/>
              <a:t> :</a:t>
            </a:r>
          </a:p>
          <a:p>
            <a:r>
              <a:rPr lang="en-US" dirty="0"/>
              <a:t>1.) Si la performance a </a:t>
            </a:r>
            <a:r>
              <a:rPr lang="en-US" dirty="0" err="1"/>
              <a:t>augmenté</a:t>
            </a:r>
            <a:r>
              <a:rPr lang="en-US" dirty="0"/>
              <a:t> </a:t>
            </a:r>
            <a:r>
              <a:rPr lang="en-US" dirty="0" err="1"/>
              <a:t>ou</a:t>
            </a:r>
            <a:r>
              <a:rPr lang="en-US" dirty="0"/>
              <a:t> </a:t>
            </a:r>
            <a:r>
              <a:rPr lang="en-US" dirty="0" err="1"/>
              <a:t>diminué</a:t>
            </a:r>
            <a:r>
              <a:rPr lang="en-US" dirty="0"/>
              <a:t> pendant la </a:t>
            </a:r>
            <a:r>
              <a:rPr lang="en-US" dirty="0" err="1"/>
              <a:t>période</a:t>
            </a:r>
            <a:r>
              <a:rPr lang="en-US" dirty="0"/>
              <a:t> </a:t>
            </a:r>
            <a:r>
              <a:rPr lang="en-US" dirty="0" err="1"/>
              <a:t>actuelle</a:t>
            </a:r>
            <a:r>
              <a:rPr lang="en-US" dirty="0"/>
              <a:t> et au fil du temps, y </a:t>
            </a:r>
            <a:r>
              <a:rPr lang="en-US" dirty="0" err="1"/>
              <a:t>compris</a:t>
            </a:r>
            <a:r>
              <a:rPr lang="en-US" dirty="0"/>
              <a:t> </a:t>
            </a:r>
            <a:r>
              <a:rPr lang="en-US" dirty="0" err="1"/>
              <a:t>depuis</a:t>
            </a:r>
            <a:r>
              <a:rPr lang="en-US" dirty="0"/>
              <a:t> la </a:t>
            </a:r>
            <a:r>
              <a:rPr lang="en-US" dirty="0" err="1"/>
              <a:t>valeur</a:t>
            </a:r>
            <a:r>
              <a:rPr lang="en-US" dirty="0"/>
              <a:t> de </a:t>
            </a:r>
            <a:r>
              <a:rPr lang="en-US" dirty="0" err="1"/>
              <a:t>référence</a:t>
            </a:r>
            <a:r>
              <a:rPr lang="en-US" dirty="0"/>
              <a:t>.</a:t>
            </a:r>
          </a:p>
          <a:p>
            <a:endParaRPr lang="en-US" dirty="0"/>
          </a:p>
          <a:p>
            <a:r>
              <a:rPr lang="en-US" dirty="0"/>
              <a:t>2.) Si la performance </a:t>
            </a:r>
            <a:r>
              <a:rPr lang="en-US" dirty="0" err="1"/>
              <a:t>atteint</a:t>
            </a:r>
            <a:r>
              <a:rPr lang="en-US" dirty="0"/>
              <a:t>, </a:t>
            </a:r>
            <a:r>
              <a:rPr lang="en-US" dirty="0" err="1"/>
              <a:t>dépasse</a:t>
            </a:r>
            <a:r>
              <a:rPr lang="en-US" dirty="0"/>
              <a:t> </a:t>
            </a:r>
            <a:r>
              <a:rPr lang="en-US" dirty="0" err="1"/>
              <a:t>ou</a:t>
            </a:r>
            <a:r>
              <a:rPr lang="en-US" dirty="0"/>
              <a:t> </a:t>
            </a:r>
            <a:r>
              <a:rPr lang="en-US" dirty="0" err="1"/>
              <a:t>est</a:t>
            </a:r>
            <a:r>
              <a:rPr lang="en-US" dirty="0"/>
              <a:t> </a:t>
            </a:r>
            <a:r>
              <a:rPr lang="en-US" dirty="0" err="1"/>
              <a:t>inférieure</a:t>
            </a:r>
            <a:r>
              <a:rPr lang="en-US" dirty="0"/>
              <a:t> aux </a:t>
            </a:r>
            <a:r>
              <a:rPr lang="en-US" dirty="0" err="1"/>
              <a:t>attentes</a:t>
            </a:r>
            <a:r>
              <a:rPr lang="en-US" dirty="0"/>
              <a:t> pour la </a:t>
            </a:r>
            <a:r>
              <a:rPr lang="en-US" dirty="0" err="1"/>
              <a:t>période</a:t>
            </a:r>
            <a:r>
              <a:rPr lang="en-US" dirty="0"/>
              <a:t> et </a:t>
            </a:r>
            <a:r>
              <a:rPr lang="en-US" dirty="0" err="1"/>
              <a:t>en</a:t>
            </a:r>
            <a:r>
              <a:rPr lang="en-US" dirty="0"/>
              <a:t> tant que tendance </a:t>
            </a:r>
            <a:r>
              <a:rPr lang="en-US" dirty="0" err="1"/>
              <a:t>générale</a:t>
            </a:r>
            <a:r>
              <a:rPr lang="en-US" dirty="0"/>
              <a:t> dans le temps.  Il </a:t>
            </a:r>
            <a:r>
              <a:rPr lang="en-US" dirty="0" err="1"/>
              <a:t>est</a:t>
            </a:r>
            <a:r>
              <a:rPr lang="en-US" dirty="0"/>
              <a:t> important de noter que la performance ne doit pas </a:t>
            </a:r>
            <a:r>
              <a:rPr lang="en-US" dirty="0" err="1"/>
              <a:t>nécessairement</a:t>
            </a:r>
            <a:r>
              <a:rPr lang="en-US" dirty="0"/>
              <a:t> </a:t>
            </a:r>
            <a:r>
              <a:rPr lang="en-US" dirty="0" err="1"/>
              <a:t>atteindre</a:t>
            </a:r>
            <a:r>
              <a:rPr lang="en-US" dirty="0"/>
              <a:t> les </a:t>
            </a:r>
            <a:r>
              <a:rPr lang="en-US" dirty="0" err="1"/>
              <a:t>objectifs</a:t>
            </a:r>
            <a:r>
              <a:rPr lang="en-US" dirty="0"/>
              <a:t> pour </a:t>
            </a:r>
            <a:r>
              <a:rPr lang="en-US" dirty="0" err="1"/>
              <a:t>répondre</a:t>
            </a:r>
            <a:r>
              <a:rPr lang="en-US" dirty="0"/>
              <a:t> aux </a:t>
            </a:r>
            <a:r>
              <a:rPr lang="en-US" dirty="0" err="1"/>
              <a:t>attentes</a:t>
            </a:r>
            <a:r>
              <a:rPr lang="en-US" dirty="0"/>
              <a:t>.  Les </a:t>
            </a:r>
            <a:r>
              <a:rPr lang="en-US" dirty="0" err="1"/>
              <a:t>cibles</a:t>
            </a:r>
            <a:r>
              <a:rPr lang="en-US" dirty="0"/>
              <a:t> </a:t>
            </a:r>
            <a:r>
              <a:rPr lang="en-US" dirty="0" err="1"/>
              <a:t>sont</a:t>
            </a:r>
            <a:r>
              <a:rPr lang="en-US" dirty="0"/>
              <a:t> des </a:t>
            </a:r>
            <a:r>
              <a:rPr lang="en-US" dirty="0" err="1"/>
              <a:t>marqueurs</a:t>
            </a:r>
            <a:r>
              <a:rPr lang="en-US" dirty="0"/>
              <a:t> </a:t>
            </a:r>
            <a:r>
              <a:rPr lang="en-US" dirty="0" err="1"/>
              <a:t>importants</a:t>
            </a:r>
            <a:r>
              <a:rPr lang="en-US" dirty="0"/>
              <a:t> </a:t>
            </a:r>
            <a:r>
              <a:rPr lang="en-US" dirty="0" err="1"/>
              <a:t>mais</a:t>
            </a:r>
            <a:r>
              <a:rPr lang="en-US" dirty="0"/>
              <a:t> ne </a:t>
            </a:r>
            <a:r>
              <a:rPr lang="en-US" dirty="0" err="1"/>
              <a:t>sont</a:t>
            </a:r>
            <a:r>
              <a:rPr lang="en-US" dirty="0"/>
              <a:t> pas le </a:t>
            </a:r>
            <a:r>
              <a:rPr lang="en-US" dirty="0" err="1"/>
              <a:t>seul</a:t>
            </a:r>
            <a:r>
              <a:rPr lang="en-US" dirty="0"/>
              <a:t> </a:t>
            </a:r>
            <a:r>
              <a:rPr lang="en-US" dirty="0" err="1"/>
              <a:t>facteur</a:t>
            </a:r>
            <a:r>
              <a:rPr lang="en-US" dirty="0"/>
              <a:t> </a:t>
            </a:r>
            <a:r>
              <a:rPr lang="en-US" dirty="0" err="1"/>
              <a:t>déterminant</a:t>
            </a:r>
            <a:r>
              <a:rPr lang="en-US" dirty="0"/>
              <a:t> de la </a:t>
            </a:r>
            <a:r>
              <a:rPr lang="en-US" dirty="0" err="1"/>
              <a:t>réussite</a:t>
            </a:r>
            <a:r>
              <a:rPr lang="en-US" dirty="0"/>
              <a:t>.</a:t>
            </a:r>
          </a:p>
          <a:p>
            <a:endParaRPr lang="en-US" dirty="0"/>
          </a:p>
          <a:p>
            <a:r>
              <a:rPr lang="en-US" dirty="0"/>
              <a:t>3.) Il </a:t>
            </a:r>
            <a:r>
              <a:rPr lang="en-US" dirty="0" err="1"/>
              <a:t>est</a:t>
            </a:r>
            <a:r>
              <a:rPr lang="en-US" dirty="0"/>
              <a:t> </a:t>
            </a:r>
            <a:r>
              <a:rPr lang="en-US" dirty="0" err="1"/>
              <a:t>également</a:t>
            </a:r>
            <a:r>
              <a:rPr lang="en-US" dirty="0"/>
              <a:t> important </a:t>
            </a:r>
            <a:r>
              <a:rPr lang="en-US" dirty="0" err="1"/>
              <a:t>d'évaluer</a:t>
            </a:r>
            <a:r>
              <a:rPr lang="en-US" dirty="0"/>
              <a:t> les performances dans le </a:t>
            </a:r>
            <a:r>
              <a:rPr lang="en-US" dirty="0" err="1"/>
              <a:t>contexte</a:t>
            </a:r>
            <a:r>
              <a:rPr lang="en-US" dirty="0"/>
              <a:t> de la mise </a:t>
            </a:r>
            <a:r>
              <a:rPr lang="en-US" dirty="0" err="1"/>
              <a:t>en</a:t>
            </a:r>
            <a:r>
              <a:rPr lang="en-US" dirty="0"/>
              <a:t> </a:t>
            </a:r>
            <a:r>
              <a:rPr lang="en-US" dirty="0" err="1"/>
              <a:t>œuvre</a:t>
            </a:r>
            <a:r>
              <a:rPr lang="en-US" dirty="0"/>
              <a:t>.  </a:t>
            </a:r>
            <a:r>
              <a:rPr lang="en-US" dirty="0" err="1"/>
              <a:t>L'obtention</a:t>
            </a:r>
            <a:r>
              <a:rPr lang="en-US" dirty="0"/>
              <a:t> de </a:t>
            </a:r>
            <a:r>
              <a:rPr lang="en-US" dirty="0" err="1"/>
              <a:t>résultats</a:t>
            </a:r>
            <a:r>
              <a:rPr lang="en-US" dirty="0"/>
              <a:t> </a:t>
            </a:r>
            <a:r>
              <a:rPr lang="en-US" dirty="0" err="1"/>
              <a:t>est</a:t>
            </a:r>
            <a:r>
              <a:rPr lang="en-US" dirty="0"/>
              <a:t> </a:t>
            </a:r>
            <a:r>
              <a:rPr lang="en-US" dirty="0" err="1"/>
              <a:t>directement</a:t>
            </a:r>
            <a:r>
              <a:rPr lang="en-US" dirty="0"/>
              <a:t> </a:t>
            </a:r>
            <a:r>
              <a:rPr lang="en-US" dirty="0" err="1"/>
              <a:t>liée</a:t>
            </a:r>
            <a:r>
              <a:rPr lang="en-US" dirty="0"/>
              <a:t> </a:t>
            </a:r>
            <a:r>
              <a:rPr lang="en-US" dirty="0" err="1"/>
              <a:t>à</a:t>
            </a:r>
            <a:r>
              <a:rPr lang="en-US" dirty="0"/>
              <a:t> la mise </a:t>
            </a:r>
            <a:r>
              <a:rPr lang="en-US" dirty="0" err="1"/>
              <a:t>en</a:t>
            </a:r>
            <a:r>
              <a:rPr lang="en-US" dirty="0"/>
              <a:t> </a:t>
            </a:r>
            <a:r>
              <a:rPr lang="en-US" dirty="0" err="1"/>
              <a:t>œuvre</a:t>
            </a:r>
            <a:r>
              <a:rPr lang="en-US" dirty="0"/>
              <a:t> </a:t>
            </a:r>
            <a:r>
              <a:rPr lang="en-US" dirty="0" err="1"/>
              <a:t>d'activités</a:t>
            </a:r>
            <a:r>
              <a:rPr lang="en-US" dirty="0"/>
              <a:t> de haute </a:t>
            </a:r>
            <a:r>
              <a:rPr lang="en-US" dirty="0" err="1"/>
              <a:t>qualité</a:t>
            </a:r>
            <a:r>
              <a:rPr lang="en-US" dirty="0"/>
              <a:t> et </a:t>
            </a:r>
            <a:r>
              <a:rPr lang="en-US" dirty="0" err="1"/>
              <a:t>opportunes</a:t>
            </a:r>
            <a:r>
              <a:rPr lang="en-US" dirty="0"/>
              <a:t>, aux questions </a:t>
            </a:r>
            <a:r>
              <a:rPr lang="en-US" dirty="0" err="1"/>
              <a:t>contextuelles</a:t>
            </a:r>
            <a:r>
              <a:rPr lang="en-US" dirty="0"/>
              <a:t> et au </a:t>
            </a:r>
            <a:r>
              <a:rPr lang="en-US" dirty="0" err="1"/>
              <a:t>maintien</a:t>
            </a:r>
            <a:r>
              <a:rPr lang="en-US" dirty="0"/>
              <a:t> </a:t>
            </a:r>
            <a:r>
              <a:rPr lang="en-US" dirty="0" err="1"/>
              <a:t>ou</a:t>
            </a:r>
            <a:r>
              <a:rPr lang="en-US" dirty="0"/>
              <a:t> non des </a:t>
            </a:r>
            <a:r>
              <a:rPr lang="en-US" dirty="0" err="1"/>
              <a:t>hypothèses</a:t>
            </a:r>
            <a:r>
              <a:rPr lang="en-US" dirty="0"/>
              <a:t> critiques. </a:t>
            </a:r>
          </a:p>
          <a:p>
            <a:endParaRPr lang="en-US" dirty="0"/>
          </a:p>
          <a:p>
            <a:r>
              <a:rPr lang="en-US" dirty="0" err="1"/>
              <a:t>Tous</a:t>
            </a:r>
            <a:r>
              <a:rPr lang="en-US" dirty="0"/>
              <a:t> </a:t>
            </a:r>
            <a:r>
              <a:rPr lang="en-US" dirty="0" err="1"/>
              <a:t>ces</a:t>
            </a:r>
            <a:r>
              <a:rPr lang="en-US" dirty="0"/>
              <a:t> </a:t>
            </a:r>
            <a:r>
              <a:rPr lang="en-US" dirty="0" err="1"/>
              <a:t>facteurs</a:t>
            </a:r>
            <a:r>
              <a:rPr lang="en-US" dirty="0"/>
              <a:t> </a:t>
            </a:r>
            <a:r>
              <a:rPr lang="en-US" dirty="0" err="1"/>
              <a:t>peuvent</a:t>
            </a:r>
            <a:r>
              <a:rPr lang="en-US" dirty="0"/>
              <a:t> </a:t>
            </a:r>
            <a:r>
              <a:rPr lang="en-US" dirty="0" err="1"/>
              <a:t>contribuer</a:t>
            </a:r>
            <a:r>
              <a:rPr lang="en-US" dirty="0"/>
              <a:t> </a:t>
            </a:r>
            <a:r>
              <a:rPr lang="en-US" dirty="0" err="1"/>
              <a:t>à</a:t>
            </a:r>
            <a:r>
              <a:rPr lang="en-US" dirty="0"/>
              <a:t> </a:t>
            </a:r>
            <a:r>
              <a:rPr lang="en-US" dirty="0" err="1"/>
              <a:t>expliquer</a:t>
            </a:r>
            <a:r>
              <a:rPr lang="en-US" dirty="0"/>
              <a:t> la performance et </a:t>
            </a:r>
            <a:r>
              <a:rPr lang="en-US" dirty="0" err="1"/>
              <a:t>doivent</a:t>
            </a:r>
            <a:r>
              <a:rPr lang="en-US" dirty="0"/>
              <a:t> </a:t>
            </a:r>
            <a:r>
              <a:rPr lang="en-US" dirty="0" err="1"/>
              <a:t>être</a:t>
            </a:r>
            <a:r>
              <a:rPr lang="en-US" dirty="0"/>
              <a:t> pris </a:t>
            </a:r>
            <a:r>
              <a:rPr lang="en-US" dirty="0" err="1"/>
              <a:t>en</a:t>
            </a:r>
            <a:r>
              <a:rPr lang="en-US" dirty="0"/>
              <a:t> </a:t>
            </a:r>
            <a:r>
              <a:rPr lang="en-US" dirty="0" err="1"/>
              <a:t>compte</a:t>
            </a:r>
            <a:r>
              <a:rPr lang="en-US" dirty="0"/>
              <a:t>.</a:t>
            </a:r>
          </a:p>
        </p:txBody>
      </p:sp>
    </p:spTree>
    <p:extLst>
      <p:ext uri="{BB962C8B-B14F-4D97-AF65-F5344CB8AC3E}">
        <p14:creationId xmlns:p14="http://schemas.microsoft.com/office/powerpoint/2010/main" val="3700246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le cadre du </a:t>
            </a:r>
            <a:r>
              <a:rPr lang="en-US" dirty="0" err="1"/>
              <a:t>processus</a:t>
            </a:r>
            <a:r>
              <a:rPr lang="en-US" dirty="0"/>
              <a:t> </a:t>
            </a:r>
            <a:r>
              <a:rPr lang="en-US" dirty="0" err="1"/>
              <a:t>d'analyse</a:t>
            </a:r>
            <a:r>
              <a:rPr lang="en-US" dirty="0"/>
              <a:t> et de </a:t>
            </a:r>
            <a:r>
              <a:rPr lang="en-US" dirty="0" err="1"/>
              <a:t>révision</a:t>
            </a:r>
            <a:r>
              <a:rPr lang="en-US" dirty="0"/>
              <a:t>, il </a:t>
            </a:r>
            <a:r>
              <a:rPr lang="en-US" dirty="0" err="1"/>
              <a:t>est</a:t>
            </a:r>
            <a:r>
              <a:rPr lang="en-US" dirty="0"/>
              <a:t> important </a:t>
            </a:r>
            <a:r>
              <a:rPr lang="en-US" dirty="0" err="1"/>
              <a:t>d'identifier</a:t>
            </a:r>
            <a:r>
              <a:rPr lang="en-US" dirty="0"/>
              <a:t> et de </a:t>
            </a:r>
            <a:r>
              <a:rPr lang="en-US" dirty="0" err="1"/>
              <a:t>discuter</a:t>
            </a:r>
            <a:r>
              <a:rPr lang="en-US" dirty="0"/>
              <a:t> des </a:t>
            </a:r>
            <a:r>
              <a:rPr lang="en-US" dirty="0" err="1"/>
              <a:t>problèmes</a:t>
            </a:r>
            <a:r>
              <a:rPr lang="en-US" dirty="0"/>
              <a:t>, des </a:t>
            </a:r>
            <a:r>
              <a:rPr lang="en-US" dirty="0" err="1"/>
              <a:t>erreurs</a:t>
            </a:r>
            <a:r>
              <a:rPr lang="en-US" dirty="0"/>
              <a:t> </a:t>
            </a:r>
            <a:r>
              <a:rPr lang="en-US" dirty="0" err="1"/>
              <a:t>potentielles</a:t>
            </a:r>
            <a:r>
              <a:rPr lang="en-US" dirty="0"/>
              <a:t> et des </a:t>
            </a:r>
            <a:r>
              <a:rPr lang="en-US" dirty="0" err="1"/>
              <a:t>incohérences</a:t>
            </a:r>
            <a:r>
              <a:rPr lang="en-US" dirty="0"/>
              <a:t> dans les </a:t>
            </a:r>
            <a:r>
              <a:rPr lang="en-US" dirty="0" err="1"/>
              <a:t>données</a:t>
            </a:r>
            <a:r>
              <a:rPr lang="en-US" dirty="0"/>
              <a:t>.  </a:t>
            </a:r>
          </a:p>
          <a:p>
            <a:endParaRPr lang="en-US" dirty="0"/>
          </a:p>
          <a:p>
            <a:r>
              <a:rPr lang="en-US" dirty="0"/>
              <a:t>Il </a:t>
            </a:r>
            <a:r>
              <a:rPr lang="en-US" dirty="0" err="1"/>
              <a:t>peut</a:t>
            </a:r>
            <a:r>
              <a:rPr lang="en-US" dirty="0"/>
              <a:t> </a:t>
            </a:r>
            <a:r>
              <a:rPr lang="en-US" dirty="0" err="1"/>
              <a:t>s'agir</a:t>
            </a:r>
            <a:r>
              <a:rPr lang="en-US" dirty="0"/>
              <a:t> </a:t>
            </a:r>
          </a:p>
          <a:p>
            <a:r>
              <a:rPr lang="en-US" dirty="0"/>
              <a:t>que les </a:t>
            </a:r>
            <a:r>
              <a:rPr lang="en-US" dirty="0" err="1"/>
              <a:t>résultats</a:t>
            </a:r>
            <a:r>
              <a:rPr lang="en-US" dirty="0"/>
              <a:t> </a:t>
            </a:r>
            <a:r>
              <a:rPr lang="en-US" dirty="0" err="1"/>
              <a:t>réels</a:t>
            </a:r>
            <a:r>
              <a:rPr lang="en-US" dirty="0"/>
              <a:t> ne </a:t>
            </a:r>
            <a:r>
              <a:rPr lang="en-US" dirty="0" err="1"/>
              <a:t>sont</a:t>
            </a:r>
            <a:r>
              <a:rPr lang="en-US" dirty="0"/>
              <a:t> pas </a:t>
            </a:r>
            <a:r>
              <a:rPr lang="en-US" dirty="0" err="1"/>
              <a:t>proches</a:t>
            </a:r>
            <a:r>
              <a:rPr lang="en-US" dirty="0"/>
              <a:t> des </a:t>
            </a:r>
            <a:r>
              <a:rPr lang="en-US" dirty="0" err="1"/>
              <a:t>objectifs</a:t>
            </a:r>
            <a:r>
              <a:rPr lang="en-US" dirty="0"/>
              <a:t>, </a:t>
            </a:r>
          </a:p>
          <a:p>
            <a:r>
              <a:rPr lang="en-US" dirty="0" err="1"/>
              <a:t>qu'il</a:t>
            </a:r>
            <a:r>
              <a:rPr lang="en-US" dirty="0"/>
              <a:t> y a </a:t>
            </a:r>
            <a:r>
              <a:rPr lang="en-US" dirty="0" err="1"/>
              <a:t>eu</a:t>
            </a:r>
            <a:r>
              <a:rPr lang="en-US" dirty="0"/>
              <a:t> </a:t>
            </a:r>
            <a:r>
              <a:rPr lang="en-US" dirty="0" err="1"/>
              <a:t>peu</a:t>
            </a:r>
            <a:r>
              <a:rPr lang="en-US" dirty="0"/>
              <a:t> </a:t>
            </a:r>
            <a:r>
              <a:rPr lang="en-US" dirty="0" err="1"/>
              <a:t>ou</a:t>
            </a:r>
            <a:r>
              <a:rPr lang="en-US" dirty="0"/>
              <a:t> pas de </a:t>
            </a:r>
            <a:r>
              <a:rPr lang="en-US" dirty="0" err="1"/>
              <a:t>changement</a:t>
            </a:r>
            <a:r>
              <a:rPr lang="en-US" dirty="0"/>
              <a:t> dans la performance </a:t>
            </a:r>
            <a:r>
              <a:rPr lang="en-US" dirty="0" err="1"/>
              <a:t>depuis</a:t>
            </a:r>
            <a:r>
              <a:rPr lang="en-US" dirty="0"/>
              <a:t> le début du </a:t>
            </a:r>
            <a:r>
              <a:rPr lang="en-US" dirty="0" err="1"/>
              <a:t>projet</a:t>
            </a:r>
            <a:r>
              <a:rPr lang="en-US" dirty="0"/>
              <a:t>, </a:t>
            </a:r>
          </a:p>
          <a:p>
            <a:r>
              <a:rPr lang="en-US" dirty="0"/>
              <a:t>que la performance </a:t>
            </a:r>
            <a:r>
              <a:rPr lang="en-US" dirty="0" err="1"/>
              <a:t>n'est</a:t>
            </a:r>
            <a:r>
              <a:rPr lang="en-US" dirty="0"/>
              <a:t> pas </a:t>
            </a:r>
            <a:r>
              <a:rPr lang="en-US" dirty="0" err="1"/>
              <a:t>conforme</a:t>
            </a:r>
            <a:r>
              <a:rPr lang="en-US" dirty="0"/>
              <a:t> </a:t>
            </a:r>
            <a:r>
              <a:rPr lang="en-US" dirty="0" err="1"/>
              <a:t>à</a:t>
            </a:r>
            <a:r>
              <a:rPr lang="en-US" dirty="0"/>
              <a:t> </a:t>
            </a:r>
            <a:r>
              <a:rPr lang="en-US" dirty="0" err="1"/>
              <a:t>ce</a:t>
            </a:r>
            <a:r>
              <a:rPr lang="en-US" dirty="0"/>
              <a:t> qui </a:t>
            </a:r>
            <a:r>
              <a:rPr lang="en-US" dirty="0" err="1"/>
              <a:t>est</a:t>
            </a:r>
            <a:r>
              <a:rPr lang="en-US" dirty="0"/>
              <a:t> </a:t>
            </a:r>
            <a:r>
              <a:rPr lang="en-US" dirty="0" err="1"/>
              <a:t>attendu</a:t>
            </a:r>
            <a:r>
              <a:rPr lang="en-US" dirty="0"/>
              <a:t> </a:t>
            </a:r>
            <a:r>
              <a:rPr lang="en-US" dirty="0" err="1"/>
              <a:t>étant</a:t>
            </a:r>
            <a:r>
              <a:rPr lang="en-US" dirty="0"/>
              <a:t> </a:t>
            </a:r>
            <a:r>
              <a:rPr lang="en-US" dirty="0" err="1"/>
              <a:t>donné</a:t>
            </a:r>
            <a:r>
              <a:rPr lang="en-US" dirty="0"/>
              <a:t> le </a:t>
            </a:r>
            <a:r>
              <a:rPr lang="en-US" dirty="0" err="1"/>
              <a:t>rythme</a:t>
            </a:r>
            <a:r>
              <a:rPr lang="en-US" dirty="0"/>
              <a:t> de mise </a:t>
            </a:r>
            <a:r>
              <a:rPr lang="en-US" dirty="0" err="1"/>
              <a:t>en</a:t>
            </a:r>
            <a:r>
              <a:rPr lang="en-US" dirty="0"/>
              <a:t> </a:t>
            </a:r>
            <a:r>
              <a:rPr lang="en-US" dirty="0" err="1"/>
              <a:t>œuvre</a:t>
            </a:r>
            <a:r>
              <a:rPr lang="en-US" dirty="0"/>
              <a:t> des </a:t>
            </a:r>
            <a:r>
              <a:rPr lang="en-US" dirty="0" err="1"/>
              <a:t>activités</a:t>
            </a:r>
            <a:r>
              <a:rPr lang="en-US" dirty="0"/>
              <a:t>, </a:t>
            </a:r>
            <a:r>
              <a:rPr lang="en-US" dirty="0" err="1"/>
              <a:t>ou</a:t>
            </a:r>
            <a:r>
              <a:rPr lang="en-US" dirty="0"/>
              <a:t> </a:t>
            </a:r>
          </a:p>
          <a:p>
            <a:r>
              <a:rPr lang="en-US" dirty="0"/>
              <a:t>que des </a:t>
            </a:r>
            <a:r>
              <a:rPr lang="en-US" dirty="0" err="1"/>
              <a:t>données</a:t>
            </a:r>
            <a:r>
              <a:rPr lang="en-US" dirty="0"/>
              <a:t> </a:t>
            </a:r>
            <a:r>
              <a:rPr lang="en-US" dirty="0" err="1"/>
              <a:t>sont</a:t>
            </a:r>
            <a:r>
              <a:rPr lang="en-US" dirty="0"/>
              <a:t> </a:t>
            </a:r>
            <a:r>
              <a:rPr lang="en-US" dirty="0" err="1"/>
              <a:t>manquantes</a:t>
            </a:r>
            <a:r>
              <a:rPr lang="en-US" dirty="0"/>
              <a:t>.</a:t>
            </a:r>
          </a:p>
          <a:p>
            <a:r>
              <a:rPr lang="en-US" dirty="0" err="1"/>
              <a:t>L'analyse</a:t>
            </a:r>
            <a:r>
              <a:rPr lang="en-US" dirty="0"/>
              <a:t> et la </a:t>
            </a:r>
            <a:r>
              <a:rPr lang="en-US" dirty="0" err="1"/>
              <a:t>visualisation</a:t>
            </a:r>
            <a:r>
              <a:rPr lang="en-US" dirty="0"/>
              <a:t> des </a:t>
            </a:r>
            <a:r>
              <a:rPr lang="en-US" dirty="0" err="1"/>
              <a:t>données</a:t>
            </a:r>
            <a:r>
              <a:rPr lang="en-US" dirty="0"/>
              <a:t>, </a:t>
            </a:r>
            <a:r>
              <a:rPr lang="en-US" dirty="0" err="1"/>
              <a:t>comme</a:t>
            </a:r>
            <a:r>
              <a:rPr lang="en-US" dirty="0"/>
              <a:t> le </a:t>
            </a:r>
            <a:r>
              <a:rPr lang="en-US" dirty="0" err="1"/>
              <a:t>montre</a:t>
            </a:r>
            <a:r>
              <a:rPr lang="en-US" dirty="0"/>
              <a:t> le </a:t>
            </a:r>
            <a:r>
              <a:rPr lang="en-US" dirty="0" err="1"/>
              <a:t>graphique</a:t>
            </a:r>
            <a:r>
              <a:rPr lang="en-US" dirty="0"/>
              <a:t>, </a:t>
            </a:r>
            <a:r>
              <a:rPr lang="en-US" dirty="0" err="1"/>
              <a:t>peuvent</a:t>
            </a:r>
            <a:r>
              <a:rPr lang="en-US" dirty="0"/>
              <a:t> aider les </a:t>
            </a:r>
            <a:r>
              <a:rPr lang="en-US" dirty="0" err="1"/>
              <a:t>gestionnaires</a:t>
            </a:r>
            <a:r>
              <a:rPr lang="en-US" dirty="0"/>
              <a:t> </a:t>
            </a:r>
            <a:r>
              <a:rPr lang="en-US" dirty="0" err="1"/>
              <a:t>à</a:t>
            </a:r>
            <a:r>
              <a:rPr lang="en-US" dirty="0"/>
              <a:t> identifier les </a:t>
            </a:r>
            <a:r>
              <a:rPr lang="en-US" dirty="0" err="1"/>
              <a:t>problèmes</a:t>
            </a:r>
            <a:r>
              <a:rPr lang="en-US" dirty="0"/>
              <a:t> pour </a:t>
            </a:r>
            <a:r>
              <a:rPr lang="en-US" dirty="0" err="1"/>
              <a:t>une</a:t>
            </a:r>
            <a:r>
              <a:rPr lang="en-US" dirty="0"/>
              <a:t> </a:t>
            </a:r>
            <a:r>
              <a:rPr lang="en-US" dirty="0" err="1"/>
              <a:t>enquête</a:t>
            </a:r>
            <a:r>
              <a:rPr lang="en-US" dirty="0"/>
              <a:t> plus </a:t>
            </a:r>
            <a:r>
              <a:rPr lang="en-US" dirty="0" err="1"/>
              <a:t>approfondie</a:t>
            </a:r>
            <a:r>
              <a:rPr lang="en-US" dirty="0"/>
              <a:t> et des </a:t>
            </a:r>
            <a:r>
              <a:rPr lang="en-US" dirty="0" err="1"/>
              <a:t>ajustements</a:t>
            </a:r>
            <a:r>
              <a:rPr lang="en-US" dirty="0"/>
              <a:t> </a:t>
            </a:r>
            <a:r>
              <a:rPr lang="en-US" dirty="0" err="1"/>
              <a:t>potentiels</a:t>
            </a:r>
            <a:r>
              <a:rPr lang="en-US" dirty="0"/>
              <a:t> </a:t>
            </a:r>
            <a:r>
              <a:rPr lang="en-US" dirty="0" err="1"/>
              <a:t>à</a:t>
            </a:r>
            <a:r>
              <a:rPr lang="en-US" dirty="0"/>
              <a:t> la </a:t>
            </a:r>
            <a:r>
              <a:rPr lang="en-US" dirty="0" err="1"/>
              <a:t>programmation</a:t>
            </a:r>
            <a:r>
              <a:rPr lang="en-US" dirty="0"/>
              <a:t>.</a:t>
            </a:r>
          </a:p>
        </p:txBody>
      </p:sp>
    </p:spTree>
    <p:extLst>
      <p:ext uri="{BB962C8B-B14F-4D97-AF65-F5344CB8AC3E}">
        <p14:creationId xmlns:p14="http://schemas.microsoft.com/office/powerpoint/2010/main" val="140954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Segoe UI" panose="020B0502040204020203" pitchFamily="34" charset="0"/>
              </a:rPr>
              <a:t>Nous </a:t>
            </a:r>
            <a:r>
              <a:rPr lang="en-US" sz="1800" dirty="0" err="1">
                <a:effectLst/>
                <a:latin typeface="Segoe UI" panose="020B0502040204020203" pitchFamily="34" charset="0"/>
              </a:rPr>
              <a:t>avons</a:t>
            </a:r>
            <a:r>
              <a:rPr lang="en-US" sz="1800" dirty="0">
                <a:effectLst/>
                <a:latin typeface="Segoe UI" panose="020B0502040204020203" pitchFamily="34" charset="0"/>
              </a:rPr>
              <a:t> </a:t>
            </a:r>
            <a:r>
              <a:rPr lang="en-US" sz="1800" dirty="0" err="1">
                <a:effectLst/>
                <a:latin typeface="Segoe UI" panose="020B0502040204020203" pitchFamily="34" charset="0"/>
              </a:rPr>
              <a:t>ici</a:t>
            </a:r>
            <a:r>
              <a:rPr lang="en-US" sz="1800" dirty="0">
                <a:effectLst/>
                <a:latin typeface="Segoe UI" panose="020B0502040204020203" pitchFamily="34" charset="0"/>
              </a:rPr>
              <a:t> </a:t>
            </a:r>
            <a:r>
              <a:rPr lang="en-US" sz="1800" dirty="0" err="1">
                <a:effectLst/>
                <a:latin typeface="Segoe UI" panose="020B0502040204020203" pitchFamily="34" charset="0"/>
              </a:rPr>
              <a:t>une</a:t>
            </a:r>
            <a:r>
              <a:rPr lang="en-US" sz="1800" dirty="0">
                <a:effectLst/>
                <a:latin typeface="Segoe UI" panose="020B0502040204020203" pitchFamily="34" charset="0"/>
              </a:rPr>
              <a:t> </a:t>
            </a:r>
            <a:r>
              <a:rPr lang="en-US" sz="1800" dirty="0" err="1">
                <a:effectLst/>
                <a:latin typeface="Segoe UI" panose="020B0502040204020203" pitchFamily="34" charset="0"/>
              </a:rPr>
              <a:t>liste</a:t>
            </a:r>
            <a:r>
              <a:rPr lang="en-US" sz="1800" dirty="0">
                <a:effectLst/>
                <a:latin typeface="Segoe UI" panose="020B0502040204020203" pitchFamily="34" charset="0"/>
              </a:rPr>
              <a:t> de </a:t>
            </a:r>
            <a:r>
              <a:rPr lang="en-US" sz="1800" dirty="0" err="1">
                <a:effectLst/>
                <a:latin typeface="Segoe UI" panose="020B0502040204020203" pitchFamily="34" charset="0"/>
              </a:rPr>
              <a:t>contrôle</a:t>
            </a:r>
            <a:r>
              <a:rPr lang="en-US" sz="1800" dirty="0">
                <a:effectLst/>
                <a:latin typeface="Segoe UI" panose="020B0502040204020203" pitchFamily="34" charset="0"/>
              </a:rPr>
              <a:t> qui </a:t>
            </a:r>
            <a:r>
              <a:rPr lang="en-US" sz="1800" dirty="0" err="1">
                <a:effectLst/>
                <a:latin typeface="Segoe UI" panose="020B0502040204020203" pitchFamily="34" charset="0"/>
              </a:rPr>
              <a:t>peut</a:t>
            </a:r>
            <a:r>
              <a:rPr lang="en-US" sz="1800" dirty="0">
                <a:effectLst/>
                <a:latin typeface="Segoe UI" panose="020B0502040204020203" pitchFamily="34" charset="0"/>
              </a:rPr>
              <a:t> </a:t>
            </a:r>
            <a:r>
              <a:rPr lang="en-US" sz="1800" dirty="0" err="1">
                <a:effectLst/>
                <a:latin typeface="Segoe UI" panose="020B0502040204020203" pitchFamily="34" charset="0"/>
              </a:rPr>
              <a:t>être</a:t>
            </a:r>
            <a:r>
              <a:rPr lang="en-US" sz="1800" dirty="0">
                <a:effectLst/>
                <a:latin typeface="Segoe UI" panose="020B0502040204020203" pitchFamily="34" charset="0"/>
              </a:rPr>
              <a:t> </a:t>
            </a:r>
            <a:r>
              <a:rPr lang="en-US" sz="1800" dirty="0" err="1">
                <a:effectLst/>
                <a:latin typeface="Segoe UI" panose="020B0502040204020203" pitchFamily="34" charset="0"/>
              </a:rPr>
              <a:t>utilisée</a:t>
            </a:r>
            <a:r>
              <a:rPr lang="en-US" sz="1800" dirty="0">
                <a:effectLst/>
                <a:latin typeface="Segoe UI" panose="020B0502040204020203" pitchFamily="34" charset="0"/>
              </a:rPr>
              <a:t> pour </a:t>
            </a:r>
            <a:r>
              <a:rPr lang="en-US" sz="1800" dirty="0" err="1">
                <a:effectLst/>
                <a:latin typeface="Segoe UI" panose="020B0502040204020203" pitchFamily="34" charset="0"/>
              </a:rPr>
              <a:t>s'assurer</a:t>
            </a:r>
            <a:r>
              <a:rPr lang="en-US" sz="1800" dirty="0">
                <a:effectLst/>
                <a:latin typeface="Segoe UI" panose="020B0502040204020203" pitchFamily="34" charset="0"/>
              </a:rPr>
              <a:t> que le </a:t>
            </a:r>
            <a:r>
              <a:rPr lang="en-US" sz="1800" dirty="0" err="1">
                <a:effectLst/>
                <a:latin typeface="Segoe UI" panose="020B0502040204020203" pitchFamily="34" charset="0"/>
              </a:rPr>
              <a:t>formulaire</a:t>
            </a:r>
            <a:r>
              <a:rPr lang="en-US" sz="1800" dirty="0">
                <a:effectLst/>
                <a:latin typeface="Segoe UI" panose="020B0502040204020203" pitchFamily="34" charset="0"/>
              </a:rPr>
              <a:t> TPR a </a:t>
            </a:r>
            <a:r>
              <a:rPr lang="en-US" sz="1800" dirty="0" err="1">
                <a:effectLst/>
                <a:latin typeface="Segoe UI" panose="020B0502040204020203" pitchFamily="34" charset="0"/>
              </a:rPr>
              <a:t>été</a:t>
            </a:r>
            <a:r>
              <a:rPr lang="en-US" sz="1800" dirty="0">
                <a:effectLst/>
                <a:latin typeface="Segoe UI" panose="020B0502040204020203" pitchFamily="34" charset="0"/>
              </a:rPr>
              <a:t> </a:t>
            </a:r>
            <a:r>
              <a:rPr lang="en-US" sz="1800" dirty="0" err="1">
                <a:effectLst/>
                <a:latin typeface="Segoe UI" panose="020B0502040204020203" pitchFamily="34" charset="0"/>
              </a:rPr>
              <a:t>rempli</a:t>
            </a:r>
            <a:r>
              <a:rPr lang="en-US" sz="1800" dirty="0">
                <a:effectLst/>
                <a:latin typeface="Segoe UI" panose="020B0502040204020203" pitchFamily="34" charset="0"/>
              </a:rPr>
              <a:t> avec </a:t>
            </a:r>
            <a:r>
              <a:rPr lang="en-US" sz="1800" dirty="0" err="1">
                <a:effectLst/>
                <a:latin typeface="Segoe UI" panose="020B0502040204020203" pitchFamily="34" charset="0"/>
              </a:rPr>
              <a:t>tous</a:t>
            </a:r>
            <a:r>
              <a:rPr lang="en-US" sz="1800" dirty="0">
                <a:effectLst/>
                <a:latin typeface="Segoe UI" panose="020B0502040204020203" pitchFamily="34" charset="0"/>
              </a:rPr>
              <a:t> les </a:t>
            </a:r>
            <a:r>
              <a:rPr lang="en-US" sz="1800" dirty="0" err="1">
                <a:effectLst/>
                <a:latin typeface="Segoe UI" panose="020B0502040204020203" pitchFamily="34" charset="0"/>
              </a:rPr>
              <a:t>indicateurs</a:t>
            </a:r>
            <a:r>
              <a:rPr lang="en-US" sz="1800" dirty="0">
                <a:effectLst/>
                <a:latin typeface="Segoe UI" panose="020B0502040204020203" pitchFamily="34" charset="0"/>
              </a:rPr>
              <a:t> et </a:t>
            </a:r>
            <a:r>
              <a:rPr lang="en-US" sz="1800" dirty="0" err="1">
                <a:effectLst/>
                <a:latin typeface="Segoe UI" panose="020B0502040204020203" pitchFamily="34" charset="0"/>
              </a:rPr>
              <a:t>données</a:t>
            </a:r>
            <a:r>
              <a:rPr lang="en-US" sz="1800" dirty="0">
                <a:effectLst/>
                <a:latin typeface="Segoe UI" panose="020B0502040204020203" pitchFamily="34" charset="0"/>
              </a:rPr>
              <a:t> du </a:t>
            </a:r>
            <a:r>
              <a:rPr lang="en-US" sz="1800" dirty="0" err="1">
                <a:effectLst/>
                <a:latin typeface="Segoe UI" panose="020B0502040204020203" pitchFamily="34" charset="0"/>
              </a:rPr>
              <a:t>projet</a:t>
            </a:r>
            <a:r>
              <a:rPr lang="en-US" sz="1800" dirty="0">
                <a:effectLst/>
                <a:latin typeface="Segoe UI" panose="020B0502040204020203" pitchFamily="34" charset="0"/>
              </a:rPr>
              <a:t>. Elle </a:t>
            </a:r>
            <a:r>
              <a:rPr lang="en-US" sz="1800" dirty="0" err="1">
                <a:effectLst/>
                <a:latin typeface="Segoe UI" panose="020B0502040204020203" pitchFamily="34" charset="0"/>
              </a:rPr>
              <a:t>comprend</a:t>
            </a:r>
            <a:r>
              <a:rPr lang="en-US" sz="1800" dirty="0">
                <a:effectLst/>
                <a:latin typeface="Segoe UI" panose="020B0502040204020203" pitchFamily="34" charset="0"/>
              </a:rPr>
              <a:t> </a:t>
            </a:r>
            <a:r>
              <a:rPr lang="en-US" sz="1800" dirty="0" err="1">
                <a:effectLst/>
                <a:latin typeface="Segoe UI" panose="020B0502040204020203" pitchFamily="34" charset="0"/>
              </a:rPr>
              <a:t>également</a:t>
            </a:r>
            <a:r>
              <a:rPr lang="en-US" sz="1800" dirty="0">
                <a:effectLst/>
                <a:latin typeface="Segoe UI" panose="020B0502040204020203" pitchFamily="34" charset="0"/>
              </a:rPr>
              <a:t> </a:t>
            </a:r>
            <a:r>
              <a:rPr lang="en-US" sz="1800" dirty="0" err="1">
                <a:effectLst/>
                <a:latin typeface="Segoe UI" panose="020B0502040204020203" pitchFamily="34" charset="0"/>
              </a:rPr>
              <a:t>une</a:t>
            </a:r>
            <a:r>
              <a:rPr lang="en-US" sz="1800" dirty="0">
                <a:effectLst/>
                <a:latin typeface="Segoe UI" panose="020B0502040204020203" pitchFamily="34" charset="0"/>
              </a:rPr>
              <a:t> </a:t>
            </a:r>
            <a:r>
              <a:rPr lang="en-US" sz="1800" dirty="0" err="1">
                <a:effectLst/>
                <a:latin typeface="Segoe UI" panose="020B0502040204020203" pitchFamily="34" charset="0"/>
              </a:rPr>
              <a:t>série</a:t>
            </a:r>
            <a:r>
              <a:rPr lang="en-US" sz="1800" dirty="0">
                <a:effectLst/>
                <a:latin typeface="Segoe UI" panose="020B0502040204020203" pitchFamily="34" charset="0"/>
              </a:rPr>
              <a:t> de questions </a:t>
            </a:r>
            <a:r>
              <a:rPr lang="en-US" sz="1800" dirty="0" err="1">
                <a:effectLst/>
                <a:latin typeface="Segoe UI" panose="020B0502040204020203" pitchFamily="34" charset="0"/>
              </a:rPr>
              <a:t>permettant</a:t>
            </a:r>
            <a:r>
              <a:rPr lang="en-US" sz="1800" dirty="0">
                <a:effectLst/>
                <a:latin typeface="Segoe UI" panose="020B0502040204020203" pitchFamily="34" charset="0"/>
              </a:rPr>
              <a:t> </a:t>
            </a:r>
            <a:r>
              <a:rPr lang="en-US" sz="1800" dirty="0" err="1">
                <a:effectLst/>
                <a:latin typeface="Segoe UI" panose="020B0502040204020203" pitchFamily="34" charset="0"/>
              </a:rPr>
              <a:t>d'examiner</a:t>
            </a:r>
            <a:r>
              <a:rPr lang="en-US" sz="1800" dirty="0">
                <a:effectLst/>
                <a:latin typeface="Segoe UI" panose="020B0502040204020203" pitchFamily="34" charset="0"/>
              </a:rPr>
              <a:t> les </a:t>
            </a:r>
            <a:r>
              <a:rPr lang="en-US" sz="1800" dirty="0" err="1">
                <a:effectLst/>
                <a:latin typeface="Segoe UI" panose="020B0502040204020203" pitchFamily="34" charset="0"/>
              </a:rPr>
              <a:t>données</a:t>
            </a:r>
            <a:r>
              <a:rPr lang="en-US" sz="1800" dirty="0">
                <a:effectLst/>
                <a:latin typeface="Segoe UI" panose="020B0502040204020203" pitchFamily="34" charset="0"/>
              </a:rPr>
              <a:t> et </a:t>
            </a:r>
            <a:r>
              <a:rPr lang="en-US" sz="1800" dirty="0" err="1">
                <a:effectLst/>
                <a:latin typeface="Segoe UI" panose="020B0502040204020203" pitchFamily="34" charset="0"/>
              </a:rPr>
              <a:t>d'évaluer</a:t>
            </a:r>
            <a:r>
              <a:rPr lang="en-US" sz="1800" dirty="0">
                <a:effectLst/>
                <a:latin typeface="Segoe UI" panose="020B0502040204020203" pitchFamily="34" charset="0"/>
              </a:rPr>
              <a:t> la performance. </a:t>
            </a:r>
          </a:p>
          <a:p>
            <a:endParaRPr lang="en-US" sz="1800" dirty="0">
              <a:effectLst/>
              <a:latin typeface="Segoe UI" panose="020B0502040204020203" pitchFamily="34" charset="0"/>
            </a:endParaRPr>
          </a:p>
          <a:p>
            <a:r>
              <a:rPr lang="en-US" sz="1800" dirty="0">
                <a:effectLst/>
                <a:latin typeface="Segoe UI" panose="020B0502040204020203" pitchFamily="34" charset="0"/>
              </a:rPr>
              <a:t>La première section </a:t>
            </a:r>
            <a:r>
              <a:rPr lang="en-US" sz="1800" dirty="0" err="1">
                <a:effectLst/>
                <a:latin typeface="Segoe UI" panose="020B0502040204020203" pitchFamily="34" charset="0"/>
              </a:rPr>
              <a:t>comprend</a:t>
            </a:r>
            <a:r>
              <a:rPr lang="en-US" sz="1800" dirty="0">
                <a:effectLst/>
                <a:latin typeface="Segoe UI" panose="020B0502040204020203" pitchFamily="34" charset="0"/>
              </a:rPr>
              <a:t> </a:t>
            </a:r>
            <a:r>
              <a:rPr lang="en-US" sz="1800" dirty="0" err="1">
                <a:effectLst/>
                <a:latin typeface="Segoe UI" panose="020B0502040204020203" pitchFamily="34" charset="0"/>
              </a:rPr>
              <a:t>une</a:t>
            </a:r>
            <a:r>
              <a:rPr lang="en-US" sz="1800" dirty="0">
                <a:effectLst/>
                <a:latin typeface="Segoe UI" panose="020B0502040204020203" pitchFamily="34" charset="0"/>
              </a:rPr>
              <a:t> </a:t>
            </a:r>
            <a:r>
              <a:rPr lang="en-US" sz="1800" dirty="0" err="1">
                <a:effectLst/>
                <a:latin typeface="Segoe UI" panose="020B0502040204020203" pitchFamily="34" charset="0"/>
              </a:rPr>
              <a:t>série</a:t>
            </a:r>
            <a:r>
              <a:rPr lang="en-US" sz="1800" dirty="0">
                <a:effectLst/>
                <a:latin typeface="Segoe UI" panose="020B0502040204020203" pitchFamily="34" charset="0"/>
              </a:rPr>
              <a:t> de questions pour </a:t>
            </a:r>
            <a:r>
              <a:rPr lang="en-US" sz="1800" dirty="0" err="1">
                <a:effectLst/>
                <a:latin typeface="Segoe UI" panose="020B0502040204020203" pitchFamily="34" charset="0"/>
              </a:rPr>
              <a:t>s'assurer</a:t>
            </a:r>
            <a:r>
              <a:rPr lang="en-US" sz="1800" dirty="0">
                <a:effectLst/>
                <a:latin typeface="Segoe UI" panose="020B0502040204020203" pitchFamily="34" charset="0"/>
              </a:rPr>
              <a:t> que les exigences de base de </a:t>
            </a:r>
            <a:r>
              <a:rPr lang="en-US" sz="1800" dirty="0" err="1">
                <a:effectLst/>
                <a:latin typeface="Segoe UI" panose="020B0502040204020203" pitchFamily="34" charset="0"/>
              </a:rPr>
              <a:t>l'annexe</a:t>
            </a:r>
            <a:r>
              <a:rPr lang="en-US" sz="1800" dirty="0">
                <a:effectLst/>
                <a:latin typeface="Segoe UI" panose="020B0502040204020203" pitchFamily="34" charset="0"/>
              </a:rPr>
              <a:t> A </a:t>
            </a:r>
            <a:r>
              <a:rPr lang="en-US" sz="1800" dirty="0" err="1">
                <a:effectLst/>
                <a:latin typeface="Segoe UI" panose="020B0502040204020203" pitchFamily="34" charset="0"/>
              </a:rPr>
              <a:t>sont</a:t>
            </a:r>
            <a:r>
              <a:rPr lang="en-US" sz="1800" dirty="0">
                <a:effectLst/>
                <a:latin typeface="Segoe UI" panose="020B0502040204020203" pitchFamily="34" charset="0"/>
              </a:rPr>
              <a:t> couvertes.</a:t>
            </a:r>
          </a:p>
          <a:p>
            <a:r>
              <a:rPr lang="en-US" sz="1800" dirty="0">
                <a:effectLst/>
                <a:latin typeface="Segoe UI" panose="020B0502040204020203" pitchFamily="34" charset="0"/>
              </a:rPr>
              <a:t>La </a:t>
            </a:r>
            <a:r>
              <a:rPr lang="en-US" sz="1800" dirty="0" err="1">
                <a:effectLst/>
                <a:latin typeface="Segoe UI" panose="020B0502040204020203" pitchFamily="34" charset="0"/>
              </a:rPr>
              <a:t>deuxième</a:t>
            </a:r>
            <a:r>
              <a:rPr lang="en-US" sz="1800" dirty="0">
                <a:effectLst/>
                <a:latin typeface="Segoe UI" panose="020B0502040204020203" pitchFamily="34" charset="0"/>
              </a:rPr>
              <a:t> section </a:t>
            </a:r>
            <a:r>
              <a:rPr lang="en-US" sz="1800" dirty="0" err="1">
                <a:effectLst/>
                <a:latin typeface="Segoe UI" panose="020B0502040204020203" pitchFamily="34" charset="0"/>
              </a:rPr>
              <a:t>comporte</a:t>
            </a:r>
            <a:r>
              <a:rPr lang="en-US" sz="1800" dirty="0">
                <a:effectLst/>
                <a:latin typeface="Segoe UI" panose="020B0502040204020203" pitchFamily="34" charset="0"/>
              </a:rPr>
              <a:t> des questions sur </a:t>
            </a:r>
            <a:r>
              <a:rPr lang="en-US" sz="1800" dirty="0" err="1">
                <a:effectLst/>
                <a:latin typeface="Segoe UI" panose="020B0502040204020203" pitchFamily="34" charset="0"/>
              </a:rPr>
              <a:t>tous</a:t>
            </a:r>
            <a:r>
              <a:rPr lang="en-US" sz="1800" dirty="0">
                <a:effectLst/>
                <a:latin typeface="Segoe UI" panose="020B0502040204020203" pitchFamily="34" charset="0"/>
              </a:rPr>
              <a:t> les </a:t>
            </a:r>
            <a:r>
              <a:rPr lang="en-US" sz="1800" dirty="0" err="1">
                <a:effectLst/>
                <a:latin typeface="Segoe UI" panose="020B0502040204020203" pitchFamily="34" charset="0"/>
              </a:rPr>
              <a:t>éléments</a:t>
            </a:r>
            <a:r>
              <a:rPr lang="en-US" sz="1800" dirty="0">
                <a:effectLst/>
                <a:latin typeface="Segoe UI" panose="020B0502040204020203" pitchFamily="34" charset="0"/>
              </a:rPr>
              <a:t> de </a:t>
            </a:r>
            <a:r>
              <a:rPr lang="en-US" sz="1800" dirty="0" err="1">
                <a:effectLst/>
                <a:latin typeface="Segoe UI" panose="020B0502040204020203" pitchFamily="34" charset="0"/>
              </a:rPr>
              <a:t>données</a:t>
            </a:r>
            <a:r>
              <a:rPr lang="en-US" sz="1800" dirty="0">
                <a:effectLst/>
                <a:latin typeface="Segoe UI" panose="020B0502040204020203" pitchFamily="34" charset="0"/>
              </a:rPr>
              <a:t> de base </a:t>
            </a:r>
            <a:r>
              <a:rPr lang="en-US" sz="1800" dirty="0" err="1">
                <a:effectLst/>
                <a:latin typeface="Segoe UI" panose="020B0502040204020203" pitchFamily="34" charset="0"/>
              </a:rPr>
              <a:t>requis</a:t>
            </a:r>
            <a:r>
              <a:rPr lang="en-US" sz="1800" dirty="0">
                <a:effectLst/>
                <a:latin typeface="Segoe UI" panose="020B0502040204020203" pitchFamily="34" charset="0"/>
              </a:rPr>
              <a:t>, y </a:t>
            </a:r>
            <a:r>
              <a:rPr lang="en-US" sz="1800" dirty="0" err="1">
                <a:effectLst/>
                <a:latin typeface="Segoe UI" panose="020B0502040204020203" pitchFamily="34" charset="0"/>
              </a:rPr>
              <a:t>compris</a:t>
            </a:r>
            <a:r>
              <a:rPr lang="en-US" sz="1800" dirty="0">
                <a:effectLst/>
                <a:latin typeface="Segoe UI" panose="020B0502040204020203" pitchFamily="34" charset="0"/>
              </a:rPr>
              <a:t> pour les </a:t>
            </a:r>
            <a:r>
              <a:rPr lang="en-US" sz="1800" dirty="0" err="1">
                <a:effectLst/>
                <a:latin typeface="Segoe UI" panose="020B0502040204020203" pitchFamily="34" charset="0"/>
              </a:rPr>
              <a:t>indicateurs</a:t>
            </a:r>
            <a:r>
              <a:rPr lang="en-US" sz="1800" dirty="0">
                <a:effectLst/>
                <a:latin typeface="Segoe UI" panose="020B0502040204020203" pitchFamily="34" charset="0"/>
              </a:rPr>
              <a:t> </a:t>
            </a:r>
            <a:r>
              <a:rPr lang="en-US" sz="1800" dirty="0" err="1">
                <a:effectLst/>
                <a:latin typeface="Segoe UI" panose="020B0502040204020203" pitchFamily="34" charset="0"/>
              </a:rPr>
              <a:t>désagrégés</a:t>
            </a:r>
            <a:r>
              <a:rPr lang="en-US" sz="1800" dirty="0">
                <a:effectLst/>
                <a:latin typeface="Segoe UI" panose="020B0502040204020203" pitchFamily="34" charset="0"/>
              </a:rPr>
              <a:t>.</a:t>
            </a:r>
          </a:p>
          <a:p>
            <a:r>
              <a:rPr lang="en-US" sz="1800" dirty="0">
                <a:effectLst/>
                <a:latin typeface="Segoe UI" panose="020B0502040204020203" pitchFamily="34" charset="0"/>
              </a:rPr>
              <a:t>La </a:t>
            </a:r>
            <a:r>
              <a:rPr lang="en-US" sz="1800" dirty="0" err="1">
                <a:effectLst/>
                <a:latin typeface="Segoe UI" panose="020B0502040204020203" pitchFamily="34" charset="0"/>
              </a:rPr>
              <a:t>troisième</a:t>
            </a:r>
            <a:r>
              <a:rPr lang="en-US" sz="1800" dirty="0">
                <a:effectLst/>
                <a:latin typeface="Segoe UI" panose="020B0502040204020203" pitchFamily="34" charset="0"/>
              </a:rPr>
              <a:t> section </a:t>
            </a:r>
            <a:r>
              <a:rPr lang="en-US" sz="1800" dirty="0" err="1">
                <a:effectLst/>
                <a:latin typeface="Segoe UI" panose="020B0502040204020203" pitchFamily="34" charset="0"/>
              </a:rPr>
              <a:t>fournit</a:t>
            </a:r>
            <a:r>
              <a:rPr lang="en-US" sz="1800" dirty="0">
                <a:effectLst/>
                <a:latin typeface="Segoe UI" panose="020B0502040204020203" pitchFamily="34" charset="0"/>
              </a:rPr>
              <a:t> </a:t>
            </a:r>
            <a:r>
              <a:rPr lang="en-US" sz="1800" dirty="0" err="1">
                <a:effectLst/>
                <a:latin typeface="Segoe UI" panose="020B0502040204020203" pitchFamily="34" charset="0"/>
              </a:rPr>
              <a:t>une</a:t>
            </a:r>
            <a:r>
              <a:rPr lang="en-US" sz="1800" dirty="0">
                <a:effectLst/>
                <a:latin typeface="Segoe UI" panose="020B0502040204020203" pitchFamily="34" charset="0"/>
              </a:rPr>
              <a:t> </a:t>
            </a:r>
            <a:r>
              <a:rPr lang="en-US" sz="1800" dirty="0" err="1">
                <a:effectLst/>
                <a:latin typeface="Segoe UI" panose="020B0502040204020203" pitchFamily="34" charset="0"/>
              </a:rPr>
              <a:t>série</a:t>
            </a:r>
            <a:r>
              <a:rPr lang="en-US" sz="1800" dirty="0">
                <a:effectLst/>
                <a:latin typeface="Segoe UI" panose="020B0502040204020203" pitchFamily="34" charset="0"/>
              </a:rPr>
              <a:t> de questions pour aider </a:t>
            </a:r>
            <a:r>
              <a:rPr lang="en-US" sz="1800" dirty="0" err="1">
                <a:effectLst/>
                <a:latin typeface="Segoe UI" panose="020B0502040204020203" pitchFamily="34" charset="0"/>
              </a:rPr>
              <a:t>à</a:t>
            </a:r>
            <a:r>
              <a:rPr lang="en-US" sz="1800" dirty="0">
                <a:effectLst/>
                <a:latin typeface="Segoe UI" panose="020B0502040204020203" pitchFamily="34" charset="0"/>
              </a:rPr>
              <a:t> examiner les </a:t>
            </a:r>
            <a:r>
              <a:rPr lang="en-US" sz="1800" dirty="0" err="1">
                <a:effectLst/>
                <a:latin typeface="Segoe UI" panose="020B0502040204020203" pitchFamily="34" charset="0"/>
              </a:rPr>
              <a:t>progrès</a:t>
            </a:r>
            <a:r>
              <a:rPr lang="en-US" sz="1800" dirty="0">
                <a:effectLst/>
                <a:latin typeface="Segoe UI" panose="020B0502040204020203" pitchFamily="34" charset="0"/>
              </a:rPr>
              <a:t> sur la base des </a:t>
            </a:r>
            <a:r>
              <a:rPr lang="en-US" sz="1800" dirty="0" err="1">
                <a:effectLst/>
                <a:latin typeface="Segoe UI" panose="020B0502040204020203" pitchFamily="34" charset="0"/>
              </a:rPr>
              <a:t>données</a:t>
            </a:r>
            <a:r>
              <a:rPr lang="en-US" sz="1800" dirty="0">
                <a:effectLst/>
                <a:latin typeface="Segoe UI" panose="020B0502040204020203" pitchFamily="34" charset="0"/>
              </a:rPr>
              <a:t> </a:t>
            </a:r>
            <a:r>
              <a:rPr lang="en-US" sz="1800" dirty="0" err="1">
                <a:effectLst/>
                <a:latin typeface="Segoe UI" panose="020B0502040204020203" pitchFamily="34" charset="0"/>
              </a:rPr>
              <a:t>fournies</a:t>
            </a:r>
            <a:r>
              <a:rPr lang="en-US" sz="1800" dirty="0">
                <a:effectLst/>
                <a:latin typeface="Segoe UI" panose="020B0502040204020203" pitchFamily="34" charset="0"/>
              </a:rPr>
              <a:t>.</a:t>
            </a:r>
          </a:p>
          <a:p>
            <a:r>
              <a:rPr lang="en-US" sz="1800" dirty="0">
                <a:effectLst/>
                <a:latin typeface="Segoe UI" panose="020B0502040204020203" pitchFamily="34" charset="0"/>
              </a:rPr>
              <a:t>La </a:t>
            </a:r>
            <a:r>
              <a:rPr lang="en-US" sz="1800" dirty="0" err="1">
                <a:effectLst/>
                <a:latin typeface="Segoe UI" panose="020B0502040204020203" pitchFamily="34" charset="0"/>
              </a:rPr>
              <a:t>quatrième</a:t>
            </a:r>
            <a:r>
              <a:rPr lang="en-US" sz="1800" dirty="0">
                <a:effectLst/>
                <a:latin typeface="Segoe UI" panose="020B0502040204020203" pitchFamily="34" charset="0"/>
              </a:rPr>
              <a:t> et </a:t>
            </a:r>
            <a:r>
              <a:rPr lang="en-US" sz="1800" dirty="0" err="1">
                <a:effectLst/>
                <a:latin typeface="Segoe UI" panose="020B0502040204020203" pitchFamily="34" charset="0"/>
              </a:rPr>
              <a:t>dernière</a:t>
            </a:r>
            <a:r>
              <a:rPr lang="en-US" sz="1800" dirty="0">
                <a:effectLst/>
                <a:latin typeface="Segoe UI" panose="020B0502040204020203" pitchFamily="34" charset="0"/>
              </a:rPr>
              <a:t> section </a:t>
            </a:r>
            <a:r>
              <a:rPr lang="en-US" sz="1800" dirty="0" err="1">
                <a:effectLst/>
                <a:latin typeface="Segoe UI" panose="020B0502040204020203" pitchFamily="34" charset="0"/>
              </a:rPr>
              <a:t>demande</a:t>
            </a:r>
            <a:r>
              <a:rPr lang="en-US" sz="1800" dirty="0">
                <a:effectLst/>
                <a:latin typeface="Segoe UI" panose="020B0502040204020203" pitchFamily="34" charset="0"/>
              </a:rPr>
              <a:t> </a:t>
            </a:r>
            <a:r>
              <a:rPr lang="en-US" sz="1800" dirty="0" err="1">
                <a:effectLst/>
                <a:latin typeface="Segoe UI" panose="020B0502040204020203" pitchFamily="34" charset="0"/>
              </a:rPr>
              <a:t>s'il</a:t>
            </a:r>
            <a:r>
              <a:rPr lang="en-US" sz="1800" dirty="0">
                <a:effectLst/>
                <a:latin typeface="Segoe UI" panose="020B0502040204020203" pitchFamily="34" charset="0"/>
              </a:rPr>
              <a:t> manque </a:t>
            </a:r>
            <a:r>
              <a:rPr lang="en-US" sz="1800" dirty="0" err="1">
                <a:effectLst/>
                <a:latin typeface="Segoe UI" panose="020B0502040204020203" pitchFamily="34" charset="0"/>
              </a:rPr>
              <a:t>d'autres</a:t>
            </a:r>
            <a:r>
              <a:rPr lang="en-US" sz="1800" dirty="0">
                <a:effectLst/>
                <a:latin typeface="Segoe UI" panose="020B0502040204020203" pitchFamily="34" charset="0"/>
              </a:rPr>
              <a:t> </a:t>
            </a:r>
            <a:r>
              <a:rPr lang="en-US" sz="1800" dirty="0" err="1">
                <a:effectLst/>
                <a:latin typeface="Segoe UI" panose="020B0502040204020203" pitchFamily="34" charset="0"/>
              </a:rPr>
              <a:t>données</a:t>
            </a:r>
            <a:r>
              <a:rPr lang="en-US" sz="1800" dirty="0">
                <a:effectLst/>
                <a:latin typeface="Segoe UI" panose="020B0502040204020203" pitchFamily="34" charset="0"/>
              </a:rPr>
              <a:t> </a:t>
            </a:r>
            <a:r>
              <a:rPr lang="en-US" sz="1800" dirty="0" err="1">
                <a:effectLst/>
                <a:latin typeface="Segoe UI" panose="020B0502040204020203" pitchFamily="34" charset="0"/>
              </a:rPr>
              <a:t>ou</a:t>
            </a:r>
            <a:r>
              <a:rPr lang="en-US" sz="1800" dirty="0">
                <a:effectLst/>
                <a:latin typeface="Segoe UI" panose="020B0502040204020203" pitchFamily="34" charset="0"/>
              </a:rPr>
              <a:t> </a:t>
            </a:r>
            <a:r>
              <a:rPr lang="en-US" sz="1800" dirty="0" err="1">
                <a:effectLst/>
                <a:latin typeface="Segoe UI" panose="020B0502040204020203" pitchFamily="34" charset="0"/>
              </a:rPr>
              <a:t>indicateurs</a:t>
            </a:r>
            <a:r>
              <a:rPr lang="en-US" sz="1800" dirty="0">
                <a:effectLst/>
                <a:latin typeface="Segoe UI" panose="020B0502040204020203" pitchFamily="34" charset="0"/>
              </a:rPr>
              <a:t> qui </a:t>
            </a:r>
            <a:r>
              <a:rPr lang="en-US" sz="1800" dirty="0" err="1">
                <a:effectLst/>
                <a:latin typeface="Segoe UI" panose="020B0502040204020203" pitchFamily="34" charset="0"/>
              </a:rPr>
              <a:t>fourniraient</a:t>
            </a:r>
            <a:r>
              <a:rPr lang="en-US" sz="1800" dirty="0">
                <a:effectLst/>
                <a:latin typeface="Segoe UI" panose="020B0502040204020203" pitchFamily="34" charset="0"/>
              </a:rPr>
              <a:t> des </a:t>
            </a:r>
            <a:r>
              <a:rPr lang="en-US" sz="1800" dirty="0" err="1">
                <a:effectLst/>
                <a:latin typeface="Segoe UI" panose="020B0502040204020203" pitchFamily="34" charset="0"/>
              </a:rPr>
              <a:t>informations</a:t>
            </a:r>
            <a:r>
              <a:rPr lang="en-US" sz="1800" dirty="0">
                <a:effectLst/>
                <a:latin typeface="Segoe UI" panose="020B0502040204020203" pitchFamily="34" charset="0"/>
              </a:rPr>
              <a:t> </a:t>
            </a:r>
            <a:r>
              <a:rPr lang="en-US" sz="1800" dirty="0" err="1">
                <a:effectLst/>
                <a:latin typeface="Segoe UI" panose="020B0502040204020203" pitchFamily="34" charset="0"/>
              </a:rPr>
              <a:t>permettant</a:t>
            </a:r>
            <a:r>
              <a:rPr lang="en-US" sz="1800" dirty="0">
                <a:effectLst/>
                <a:latin typeface="Segoe UI" panose="020B0502040204020203" pitchFamily="34" charset="0"/>
              </a:rPr>
              <a:t> de </a:t>
            </a:r>
            <a:r>
              <a:rPr lang="en-US" sz="1800" dirty="0" err="1">
                <a:effectLst/>
                <a:latin typeface="Segoe UI" panose="020B0502040204020203" pitchFamily="34" charset="0"/>
              </a:rPr>
              <a:t>mieux</a:t>
            </a:r>
            <a:r>
              <a:rPr lang="en-US" sz="1800" dirty="0">
                <a:effectLst/>
                <a:latin typeface="Segoe UI" panose="020B0502040204020203" pitchFamily="34" charset="0"/>
              </a:rPr>
              <a:t> </a:t>
            </a:r>
            <a:r>
              <a:rPr lang="en-US" sz="1800" dirty="0" err="1">
                <a:effectLst/>
                <a:latin typeface="Segoe UI" panose="020B0502040204020203" pitchFamily="34" charset="0"/>
              </a:rPr>
              <a:t>comprendre</a:t>
            </a:r>
            <a:r>
              <a:rPr lang="en-US" sz="1800" dirty="0">
                <a:effectLst/>
                <a:latin typeface="Segoe UI" panose="020B0502040204020203" pitchFamily="34" charset="0"/>
              </a:rPr>
              <a:t> les </a:t>
            </a:r>
            <a:r>
              <a:rPr lang="en-US" sz="1800" dirty="0" err="1">
                <a:effectLst/>
                <a:latin typeface="Segoe UI" panose="020B0502040204020203" pitchFamily="34" charset="0"/>
              </a:rPr>
              <a:t>progrès</a:t>
            </a:r>
            <a:r>
              <a:rPr lang="en-US" sz="1800" dirty="0">
                <a:effectLst/>
                <a:latin typeface="Segoe UI" panose="020B0502040204020203" pitchFamily="34" charset="0"/>
              </a:rPr>
              <a:t> </a:t>
            </a:r>
            <a:r>
              <a:rPr lang="en-US" sz="1800" dirty="0" err="1">
                <a:effectLst/>
                <a:latin typeface="Segoe UI" panose="020B0502040204020203" pitchFamily="34" charset="0"/>
              </a:rPr>
              <a:t>vers</a:t>
            </a:r>
            <a:r>
              <a:rPr lang="en-US" sz="1800" dirty="0">
                <a:effectLst/>
                <a:latin typeface="Segoe UI" panose="020B0502040204020203" pitchFamily="34" charset="0"/>
              </a:rPr>
              <a:t> le </a:t>
            </a:r>
            <a:r>
              <a:rPr lang="en-US" sz="1800" dirty="0" err="1">
                <a:effectLst/>
                <a:latin typeface="Segoe UI" panose="020B0502040204020203" pitchFamily="34" charset="0"/>
              </a:rPr>
              <a:t>résultat</a:t>
            </a:r>
            <a:r>
              <a:rPr lang="en-US" sz="1800" dirty="0">
                <a:effectLst/>
                <a:latin typeface="Segoe UI" panose="020B0502040204020203" pitchFamily="34" charset="0"/>
              </a:rPr>
              <a:t>. </a:t>
            </a:r>
          </a:p>
          <a:p>
            <a:endParaRPr lang="en-US" sz="1800" dirty="0">
              <a:effectLst/>
              <a:latin typeface="Segoe UI" panose="020B0502040204020203" pitchFamily="34" charset="0"/>
            </a:endParaRPr>
          </a:p>
          <a:p>
            <a:r>
              <a:rPr lang="en-US" sz="1800" dirty="0" err="1">
                <a:effectLst/>
                <a:latin typeface="Segoe UI" panose="020B0502040204020203" pitchFamily="34" charset="0"/>
              </a:rPr>
              <a:t>Veuillez</a:t>
            </a:r>
            <a:r>
              <a:rPr lang="en-US" sz="1800" dirty="0">
                <a:effectLst/>
                <a:latin typeface="Segoe UI" panose="020B0502040204020203" pitchFamily="34" charset="0"/>
              </a:rPr>
              <a:t> noter que </a:t>
            </a:r>
            <a:r>
              <a:rPr lang="en-US" sz="1800" dirty="0" err="1">
                <a:effectLst/>
                <a:latin typeface="Segoe UI" panose="020B0502040204020203" pitchFamily="34" charset="0"/>
              </a:rPr>
              <a:t>toute</a:t>
            </a:r>
            <a:r>
              <a:rPr lang="en-US" sz="1800" dirty="0">
                <a:effectLst/>
                <a:latin typeface="Segoe UI" panose="020B0502040204020203" pitchFamily="34" charset="0"/>
              </a:rPr>
              <a:t> modification de la formulation des </a:t>
            </a:r>
            <a:r>
              <a:rPr lang="en-US" sz="1800" dirty="0" err="1">
                <a:effectLst/>
                <a:latin typeface="Segoe UI" panose="020B0502040204020203" pitchFamily="34" charset="0"/>
              </a:rPr>
              <a:t>indicateurs</a:t>
            </a:r>
            <a:r>
              <a:rPr lang="en-US" sz="1800" dirty="0">
                <a:effectLst/>
                <a:latin typeface="Segoe UI" panose="020B0502040204020203" pitchFamily="34" charset="0"/>
              </a:rPr>
              <a:t> et des </a:t>
            </a:r>
            <a:r>
              <a:rPr lang="en-US" sz="1800" dirty="0" err="1">
                <a:effectLst/>
                <a:latin typeface="Segoe UI" panose="020B0502040204020203" pitchFamily="34" charset="0"/>
              </a:rPr>
              <a:t>objectifs</a:t>
            </a:r>
            <a:r>
              <a:rPr lang="en-US" sz="1800" dirty="0">
                <a:effectLst/>
                <a:latin typeface="Segoe UI" panose="020B0502040204020203" pitchFamily="34" charset="0"/>
              </a:rPr>
              <a:t> </a:t>
            </a:r>
            <a:r>
              <a:rPr lang="en-US" sz="1800" dirty="0" err="1">
                <a:effectLst/>
                <a:latin typeface="Segoe UI" panose="020B0502040204020203" pitchFamily="34" charset="0"/>
              </a:rPr>
              <a:t>approuvés</a:t>
            </a:r>
            <a:r>
              <a:rPr lang="en-US" sz="1800" dirty="0">
                <a:effectLst/>
                <a:latin typeface="Segoe UI" panose="020B0502040204020203" pitchFamily="34" charset="0"/>
              </a:rPr>
              <a:t> dans le CMEP doit </a:t>
            </a:r>
            <a:r>
              <a:rPr lang="en-US" sz="1800" dirty="0" err="1">
                <a:effectLst/>
                <a:latin typeface="Segoe UI" panose="020B0502040204020203" pitchFamily="34" charset="0"/>
              </a:rPr>
              <a:t>être</a:t>
            </a:r>
            <a:r>
              <a:rPr lang="en-US" sz="1800" dirty="0">
                <a:effectLst/>
                <a:latin typeface="Segoe UI" panose="020B0502040204020203" pitchFamily="34" charset="0"/>
              </a:rPr>
              <a:t> </a:t>
            </a:r>
            <a:r>
              <a:rPr lang="en-US" sz="1800" dirty="0" err="1">
                <a:effectLst/>
                <a:latin typeface="Segoe UI" panose="020B0502040204020203" pitchFamily="34" charset="0"/>
              </a:rPr>
              <a:t>discutée</a:t>
            </a:r>
            <a:r>
              <a:rPr lang="en-US" sz="1800" dirty="0">
                <a:effectLst/>
                <a:latin typeface="Segoe UI" panose="020B0502040204020203" pitchFamily="34" charset="0"/>
              </a:rPr>
              <a:t> et </a:t>
            </a:r>
            <a:r>
              <a:rPr lang="en-US" sz="1800" dirty="0" err="1">
                <a:effectLst/>
                <a:latin typeface="Segoe UI" panose="020B0502040204020203" pitchFamily="34" charset="0"/>
              </a:rPr>
              <a:t>approuvée</a:t>
            </a:r>
            <a:r>
              <a:rPr lang="en-US" sz="1800" dirty="0">
                <a:effectLst/>
                <a:latin typeface="Segoe UI" panose="020B0502040204020203" pitchFamily="34" charset="0"/>
              </a:rPr>
              <a:t> par </a:t>
            </a:r>
            <a:r>
              <a:rPr lang="en-US" sz="1800" dirty="0" err="1">
                <a:effectLst/>
                <a:latin typeface="Segoe UI" panose="020B0502040204020203" pitchFamily="34" charset="0"/>
              </a:rPr>
              <a:t>l'ILAB</a:t>
            </a:r>
            <a:r>
              <a:rPr lang="en-US" sz="1800" dirty="0">
                <a:effectLst/>
                <a:latin typeface="Segoe UI" panose="020B0502040204020203" pitchFamily="34" charset="0"/>
              </a:rPr>
              <a:t> </a:t>
            </a:r>
            <a:r>
              <a:rPr lang="en-US" sz="1800" dirty="0" err="1">
                <a:effectLst/>
                <a:latin typeface="Segoe UI" panose="020B0502040204020203" pitchFamily="34" charset="0"/>
              </a:rPr>
              <a:t>avant</a:t>
            </a:r>
            <a:r>
              <a:rPr lang="en-US" sz="1800" dirty="0">
                <a:effectLst/>
                <a:latin typeface="Segoe UI" panose="020B0502040204020203" pitchFamily="34" charset="0"/>
              </a:rPr>
              <a:t> de modifier quoi que </a:t>
            </a:r>
            <a:r>
              <a:rPr lang="en-US" sz="1800" dirty="0" err="1">
                <a:effectLst/>
                <a:latin typeface="Segoe UI" panose="020B0502040204020203" pitchFamily="34" charset="0"/>
              </a:rPr>
              <a:t>ce</a:t>
            </a:r>
            <a:r>
              <a:rPr lang="en-US" sz="1800" dirty="0">
                <a:effectLst/>
                <a:latin typeface="Segoe UI" panose="020B0502040204020203" pitchFamily="34" charset="0"/>
              </a:rPr>
              <a:t> </a:t>
            </a:r>
            <a:r>
              <a:rPr lang="en-US" sz="1800" dirty="0" err="1">
                <a:effectLst/>
                <a:latin typeface="Segoe UI" panose="020B0502040204020203" pitchFamily="34" charset="0"/>
              </a:rPr>
              <a:t>soit</a:t>
            </a:r>
            <a:r>
              <a:rPr lang="en-US" sz="1800" dirty="0">
                <a:effectLst/>
                <a:latin typeface="Segoe UI" panose="020B0502040204020203" pitchFamily="34" charset="0"/>
              </a:rPr>
              <a:t> dans </a:t>
            </a:r>
            <a:r>
              <a:rPr lang="en-US" sz="1800" dirty="0" err="1">
                <a:effectLst/>
                <a:latin typeface="Segoe UI" panose="020B0502040204020203" pitchFamily="34" charset="0"/>
              </a:rPr>
              <a:t>l'annexe</a:t>
            </a:r>
            <a:r>
              <a:rPr lang="en-US" sz="1800" dirty="0">
                <a:effectLst/>
                <a:latin typeface="Segoe UI" panose="020B0502040204020203" pitchFamily="34" charset="0"/>
              </a:rPr>
              <a:t> A.</a:t>
            </a:r>
          </a:p>
          <a:p>
            <a:r>
              <a:rPr lang="en-US" sz="1800" dirty="0">
                <a:effectLst/>
                <a:latin typeface="Segoe UI" panose="020B0502040204020203" pitchFamily="34" charset="0"/>
              </a:rPr>
              <a:t>Bien que les </a:t>
            </a:r>
            <a:r>
              <a:rPr lang="en-US" sz="1800" dirty="0" err="1">
                <a:effectLst/>
                <a:latin typeface="Segoe UI" panose="020B0502040204020203" pitchFamily="34" charset="0"/>
              </a:rPr>
              <a:t>objectifs</a:t>
            </a:r>
            <a:r>
              <a:rPr lang="en-US" sz="1800" dirty="0">
                <a:effectLst/>
                <a:latin typeface="Segoe UI" panose="020B0502040204020203" pitchFamily="34" charset="0"/>
              </a:rPr>
              <a:t> ne </a:t>
            </a:r>
            <a:r>
              <a:rPr lang="en-US" sz="1800" dirty="0" err="1">
                <a:effectLst/>
                <a:latin typeface="Segoe UI" panose="020B0502040204020203" pitchFamily="34" charset="0"/>
              </a:rPr>
              <a:t>puissent</a:t>
            </a:r>
            <a:r>
              <a:rPr lang="en-US" sz="1800" dirty="0">
                <a:effectLst/>
                <a:latin typeface="Segoe UI" panose="020B0502040204020203" pitchFamily="34" charset="0"/>
              </a:rPr>
              <a:t> pas </a:t>
            </a:r>
            <a:r>
              <a:rPr lang="en-US" sz="1800" dirty="0" err="1">
                <a:effectLst/>
                <a:latin typeface="Segoe UI" panose="020B0502040204020203" pitchFamily="34" charset="0"/>
              </a:rPr>
              <a:t>être</a:t>
            </a:r>
            <a:r>
              <a:rPr lang="en-US" sz="1800" dirty="0">
                <a:effectLst/>
                <a:latin typeface="Segoe UI" panose="020B0502040204020203" pitchFamily="34" charset="0"/>
              </a:rPr>
              <a:t> </a:t>
            </a:r>
            <a:r>
              <a:rPr lang="en-US" sz="1800" dirty="0" err="1">
                <a:effectLst/>
                <a:latin typeface="Segoe UI" panose="020B0502040204020203" pitchFamily="34" charset="0"/>
              </a:rPr>
              <a:t>supprimés</a:t>
            </a:r>
            <a:r>
              <a:rPr lang="en-US" sz="1800" dirty="0">
                <a:effectLst/>
                <a:latin typeface="Segoe UI" panose="020B0502040204020203" pitchFamily="34" charset="0"/>
              </a:rPr>
              <a:t> du TPR, il </a:t>
            </a:r>
            <a:r>
              <a:rPr lang="en-US" sz="1800" dirty="0" err="1">
                <a:effectLst/>
                <a:latin typeface="Segoe UI" panose="020B0502040204020203" pitchFamily="34" charset="0"/>
              </a:rPr>
              <a:t>est</a:t>
            </a:r>
            <a:r>
              <a:rPr lang="en-US" sz="1800" dirty="0">
                <a:effectLst/>
                <a:latin typeface="Segoe UI" panose="020B0502040204020203" pitchFamily="34" charset="0"/>
              </a:rPr>
              <a:t> possible </a:t>
            </a:r>
            <a:r>
              <a:rPr lang="en-US" sz="1800" dirty="0" err="1">
                <a:effectLst/>
                <a:latin typeface="Segoe UI" panose="020B0502040204020203" pitchFamily="34" charset="0"/>
              </a:rPr>
              <a:t>d'ajouter</a:t>
            </a:r>
            <a:r>
              <a:rPr lang="en-US" sz="1800" dirty="0">
                <a:effectLst/>
                <a:latin typeface="Segoe UI" panose="020B0502040204020203" pitchFamily="34" charset="0"/>
              </a:rPr>
              <a:t> </a:t>
            </a:r>
            <a:r>
              <a:rPr lang="en-US" sz="1800" dirty="0" err="1">
                <a:effectLst/>
                <a:latin typeface="Segoe UI" panose="020B0502040204020203" pitchFamily="34" charset="0"/>
              </a:rPr>
              <a:t>une</a:t>
            </a:r>
            <a:r>
              <a:rPr lang="en-US" sz="1800" dirty="0">
                <a:effectLst/>
                <a:latin typeface="Segoe UI" panose="020B0502040204020203" pitchFamily="34" charset="0"/>
              </a:rPr>
              <a:t> nouvelle </a:t>
            </a:r>
            <a:r>
              <a:rPr lang="en-US" sz="1800" dirty="0" err="1">
                <a:effectLst/>
                <a:latin typeface="Segoe UI" panose="020B0502040204020203" pitchFamily="34" charset="0"/>
              </a:rPr>
              <a:t>ligne</a:t>
            </a:r>
            <a:r>
              <a:rPr lang="en-US" sz="1800" dirty="0">
                <a:effectLst/>
                <a:latin typeface="Segoe UI" panose="020B0502040204020203" pitchFamily="34" charset="0"/>
              </a:rPr>
              <a:t> pour un </a:t>
            </a:r>
            <a:r>
              <a:rPr lang="en-US" sz="1800" dirty="0" err="1">
                <a:effectLst/>
                <a:latin typeface="Segoe UI" panose="020B0502040204020203" pitchFamily="34" charset="0"/>
              </a:rPr>
              <a:t>objectif</a:t>
            </a:r>
            <a:r>
              <a:rPr lang="en-US" sz="1800" dirty="0">
                <a:effectLst/>
                <a:latin typeface="Segoe UI" panose="020B0502040204020203" pitchFamily="34" charset="0"/>
              </a:rPr>
              <a:t> mis </a:t>
            </a:r>
            <a:r>
              <a:rPr lang="en-US" sz="1800" dirty="0" err="1">
                <a:effectLst/>
                <a:latin typeface="Segoe UI" panose="020B0502040204020203" pitchFamily="34" charset="0"/>
              </a:rPr>
              <a:t>à</a:t>
            </a:r>
            <a:r>
              <a:rPr lang="en-US" sz="1800" dirty="0">
                <a:effectLst/>
                <a:latin typeface="Segoe UI" panose="020B0502040204020203" pitchFamily="34" charset="0"/>
              </a:rPr>
              <a:t> jour. </a:t>
            </a:r>
          </a:p>
          <a:p>
            <a:r>
              <a:rPr lang="en-US" sz="1800" dirty="0">
                <a:effectLst/>
                <a:latin typeface="Segoe UI" panose="020B0502040204020203" pitchFamily="34" charset="0"/>
              </a:rPr>
              <a:t>Dans </a:t>
            </a:r>
            <a:r>
              <a:rPr lang="en-US" sz="1800" dirty="0" err="1">
                <a:effectLst/>
                <a:latin typeface="Segoe UI" panose="020B0502040204020203" pitchFamily="34" charset="0"/>
              </a:rPr>
              <a:t>ce</a:t>
            </a:r>
            <a:r>
              <a:rPr lang="en-US" sz="1800" dirty="0">
                <a:effectLst/>
                <a:latin typeface="Segoe UI" panose="020B0502040204020203" pitchFamily="34" charset="0"/>
              </a:rPr>
              <a:t> </a:t>
            </a:r>
            <a:r>
              <a:rPr lang="en-US" sz="1800" dirty="0" err="1">
                <a:effectLst/>
                <a:latin typeface="Segoe UI" panose="020B0502040204020203" pitchFamily="34" charset="0"/>
              </a:rPr>
              <a:t>cas</a:t>
            </a:r>
            <a:r>
              <a:rPr lang="en-US" sz="1800" dirty="0">
                <a:effectLst/>
                <a:latin typeface="Segoe UI" panose="020B0502040204020203" pitchFamily="34" charset="0"/>
              </a:rPr>
              <a:t>, </a:t>
            </a:r>
            <a:r>
              <a:rPr lang="en-US" sz="1800" dirty="0" err="1">
                <a:effectLst/>
                <a:latin typeface="Segoe UI" panose="020B0502040204020203" pitchFamily="34" charset="0"/>
              </a:rPr>
              <a:t>l'objectif</a:t>
            </a:r>
            <a:r>
              <a:rPr lang="en-US" sz="1800" dirty="0">
                <a:effectLst/>
                <a:latin typeface="Segoe UI" panose="020B0502040204020203" pitchFamily="34" charset="0"/>
              </a:rPr>
              <a:t> original </a:t>
            </a:r>
            <a:r>
              <a:rPr lang="en-US" sz="1800" dirty="0" err="1">
                <a:effectLst/>
                <a:latin typeface="Segoe UI" panose="020B0502040204020203" pitchFamily="34" charset="0"/>
              </a:rPr>
              <a:t>est</a:t>
            </a:r>
            <a:r>
              <a:rPr lang="en-US" sz="1800" dirty="0">
                <a:effectLst/>
                <a:latin typeface="Segoe UI" panose="020B0502040204020203" pitchFamily="34" charset="0"/>
              </a:rPr>
              <a:t> </a:t>
            </a:r>
            <a:r>
              <a:rPr lang="en-US" sz="1800" dirty="0" err="1">
                <a:effectLst/>
                <a:latin typeface="Segoe UI" panose="020B0502040204020203" pitchFamily="34" charset="0"/>
              </a:rPr>
              <a:t>conservé</a:t>
            </a:r>
            <a:r>
              <a:rPr lang="en-US" sz="1800" dirty="0">
                <a:effectLst/>
                <a:latin typeface="Segoe UI" panose="020B0502040204020203" pitchFamily="34" charset="0"/>
              </a:rPr>
              <a:t> </a:t>
            </a:r>
            <a:r>
              <a:rPr lang="en-US" sz="1800" dirty="0" err="1">
                <a:effectLst/>
                <a:latin typeface="Segoe UI" panose="020B0502040204020203" pitchFamily="34" charset="0"/>
              </a:rPr>
              <a:t>mais</a:t>
            </a:r>
            <a:r>
              <a:rPr lang="en-US" sz="1800" dirty="0">
                <a:effectLst/>
                <a:latin typeface="Segoe UI" panose="020B0502040204020203" pitchFamily="34" charset="0"/>
              </a:rPr>
              <a:t> </a:t>
            </a:r>
            <a:r>
              <a:rPr lang="en-US" sz="1800" dirty="0" err="1">
                <a:effectLst/>
                <a:latin typeface="Segoe UI" panose="020B0502040204020203" pitchFamily="34" charset="0"/>
              </a:rPr>
              <a:t>étiqueté</a:t>
            </a:r>
            <a:r>
              <a:rPr lang="en-US" sz="1800" dirty="0">
                <a:effectLst/>
                <a:latin typeface="Segoe UI" panose="020B0502040204020203" pitchFamily="34" charset="0"/>
              </a:rPr>
              <a:t> </a:t>
            </a:r>
            <a:r>
              <a:rPr lang="en-US" sz="1800" dirty="0" err="1">
                <a:effectLst/>
                <a:latin typeface="Segoe UI" panose="020B0502040204020203" pitchFamily="34" charset="0"/>
              </a:rPr>
              <a:t>comme</a:t>
            </a:r>
            <a:r>
              <a:rPr lang="en-US" sz="1800" dirty="0">
                <a:effectLst/>
                <a:latin typeface="Segoe UI" panose="020B0502040204020203" pitchFamily="34" charset="0"/>
              </a:rPr>
              <a:t> "original" et </a:t>
            </a:r>
            <a:r>
              <a:rPr lang="en-US" sz="1800" dirty="0" err="1">
                <a:effectLst/>
                <a:latin typeface="Segoe UI" panose="020B0502040204020203" pitchFamily="34" charset="0"/>
              </a:rPr>
              <a:t>une</a:t>
            </a:r>
            <a:r>
              <a:rPr lang="en-US" sz="1800" dirty="0">
                <a:effectLst/>
                <a:latin typeface="Segoe UI" panose="020B0502040204020203" pitchFamily="34" charset="0"/>
              </a:rPr>
              <a:t> nouvelle </a:t>
            </a:r>
            <a:r>
              <a:rPr lang="en-US" sz="1800" dirty="0" err="1">
                <a:effectLst/>
                <a:latin typeface="Segoe UI" panose="020B0502040204020203" pitchFamily="34" charset="0"/>
              </a:rPr>
              <a:t>ligne</a:t>
            </a:r>
            <a:r>
              <a:rPr lang="en-US" sz="1800" dirty="0">
                <a:effectLst/>
                <a:latin typeface="Segoe UI" panose="020B0502040204020203" pitchFamily="34" charset="0"/>
              </a:rPr>
              <a:t> pour "</a:t>
            </a:r>
            <a:r>
              <a:rPr lang="en-US" sz="1800" dirty="0" err="1">
                <a:effectLst/>
                <a:latin typeface="Segoe UI" panose="020B0502040204020203" pitchFamily="34" charset="0"/>
              </a:rPr>
              <a:t>objectif</a:t>
            </a:r>
            <a:r>
              <a:rPr lang="en-US" sz="1800" dirty="0">
                <a:effectLst/>
                <a:latin typeface="Segoe UI" panose="020B0502040204020203" pitchFamily="34" charset="0"/>
              </a:rPr>
              <a:t> nouveau/mis </a:t>
            </a:r>
            <a:r>
              <a:rPr lang="en-US" sz="1800" dirty="0" err="1">
                <a:effectLst/>
                <a:latin typeface="Segoe UI" panose="020B0502040204020203" pitchFamily="34" charset="0"/>
              </a:rPr>
              <a:t>à</a:t>
            </a:r>
            <a:r>
              <a:rPr lang="en-US" sz="1800" dirty="0">
                <a:effectLst/>
                <a:latin typeface="Segoe UI" panose="020B0502040204020203" pitchFamily="34" charset="0"/>
              </a:rPr>
              <a:t> jour" </a:t>
            </a:r>
            <a:r>
              <a:rPr lang="en-US" sz="1800" dirty="0" err="1">
                <a:effectLst/>
                <a:latin typeface="Segoe UI" panose="020B0502040204020203" pitchFamily="34" charset="0"/>
              </a:rPr>
              <a:t>est</a:t>
            </a:r>
            <a:r>
              <a:rPr lang="en-US" sz="1800" dirty="0">
                <a:effectLst/>
                <a:latin typeface="Segoe UI" panose="020B0502040204020203" pitchFamily="34" charset="0"/>
              </a:rPr>
              <a:t> </a:t>
            </a:r>
            <a:r>
              <a:rPr lang="en-US" sz="1800" dirty="0" err="1">
                <a:effectLst/>
                <a:latin typeface="Segoe UI" panose="020B0502040204020203" pitchFamily="34" charset="0"/>
              </a:rPr>
              <a:t>ajoutée</a:t>
            </a:r>
            <a:r>
              <a:rPr lang="en-US" sz="1800" dirty="0">
                <a:effectLst/>
                <a:latin typeface="Segoe UI" panose="020B0502040204020203" pitchFamily="34" charset="0"/>
              </a:rPr>
              <a:t>.  La raison </a:t>
            </a:r>
            <a:r>
              <a:rPr lang="en-US" sz="1800" dirty="0" err="1">
                <a:effectLst/>
                <a:latin typeface="Segoe UI" panose="020B0502040204020203" pitchFamily="34" charset="0"/>
              </a:rPr>
              <a:t>en</a:t>
            </a:r>
            <a:r>
              <a:rPr lang="en-US" sz="1800" dirty="0">
                <a:effectLst/>
                <a:latin typeface="Segoe UI" panose="020B0502040204020203" pitchFamily="34" charset="0"/>
              </a:rPr>
              <a:t> </a:t>
            </a:r>
            <a:r>
              <a:rPr lang="en-US" sz="1800" dirty="0" err="1">
                <a:effectLst/>
                <a:latin typeface="Segoe UI" panose="020B0502040204020203" pitchFamily="34" charset="0"/>
              </a:rPr>
              <a:t>est</a:t>
            </a:r>
            <a:r>
              <a:rPr lang="en-US" sz="1800" dirty="0">
                <a:effectLst/>
                <a:latin typeface="Segoe UI" panose="020B0502040204020203" pitchFamily="34" charset="0"/>
              </a:rPr>
              <a:t> de </a:t>
            </a:r>
            <a:r>
              <a:rPr lang="en-US" sz="1800" dirty="0" err="1">
                <a:effectLst/>
                <a:latin typeface="Segoe UI" panose="020B0502040204020203" pitchFamily="34" charset="0"/>
              </a:rPr>
              <a:t>tirer</a:t>
            </a:r>
            <a:r>
              <a:rPr lang="en-US" sz="1800" dirty="0">
                <a:effectLst/>
                <a:latin typeface="Segoe UI" panose="020B0502040204020203" pitchFamily="34" charset="0"/>
              </a:rPr>
              <a:t> des </a:t>
            </a:r>
            <a:r>
              <a:rPr lang="en-US" sz="1800" dirty="0" err="1">
                <a:effectLst/>
                <a:latin typeface="Segoe UI" panose="020B0502040204020203" pitchFamily="34" charset="0"/>
              </a:rPr>
              <a:t>enseignements</a:t>
            </a:r>
            <a:r>
              <a:rPr lang="en-US" sz="1800" dirty="0">
                <a:effectLst/>
                <a:latin typeface="Segoe UI" panose="020B0502040204020203" pitchFamily="34" charset="0"/>
              </a:rPr>
              <a:t> du </a:t>
            </a:r>
            <a:r>
              <a:rPr lang="en-US" sz="1800" dirty="0" err="1">
                <a:effectLst/>
                <a:latin typeface="Segoe UI" panose="020B0502040204020203" pitchFamily="34" charset="0"/>
              </a:rPr>
              <a:t>ciblage</a:t>
            </a:r>
            <a:r>
              <a:rPr lang="en-US" sz="1800" dirty="0">
                <a:effectLst/>
                <a:latin typeface="Segoe UI" panose="020B0502040204020203" pitchFamily="34" charset="0"/>
              </a:rPr>
              <a:t> et de ne pas </a:t>
            </a:r>
            <a:r>
              <a:rPr lang="en-US" sz="1800" dirty="0" err="1">
                <a:effectLst/>
                <a:latin typeface="Segoe UI" panose="020B0502040204020203" pitchFamily="34" charset="0"/>
              </a:rPr>
              <a:t>perdre</a:t>
            </a:r>
            <a:r>
              <a:rPr lang="en-US" sz="1800" dirty="0">
                <a:effectLst/>
                <a:latin typeface="Segoe UI" panose="020B0502040204020203" pitchFamily="34" charset="0"/>
              </a:rPr>
              <a:t> la </a:t>
            </a:r>
            <a:r>
              <a:rPr lang="en-US" sz="1800" dirty="0" err="1">
                <a:effectLst/>
                <a:latin typeface="Segoe UI" panose="020B0502040204020203" pitchFamily="34" charset="0"/>
              </a:rPr>
              <a:t>visibilité</a:t>
            </a:r>
            <a:r>
              <a:rPr lang="en-US" sz="1800" dirty="0">
                <a:effectLst/>
                <a:latin typeface="Segoe UI" panose="020B0502040204020203" pitchFamily="34" charset="0"/>
              </a:rPr>
              <a:t> des </a:t>
            </a:r>
            <a:r>
              <a:rPr lang="en-US" sz="1800" dirty="0" err="1">
                <a:effectLst/>
                <a:latin typeface="Segoe UI" panose="020B0502040204020203" pitchFamily="34" charset="0"/>
              </a:rPr>
              <a:t>objectifs</a:t>
            </a:r>
            <a:r>
              <a:rPr lang="en-US" sz="1800" dirty="0">
                <a:effectLst/>
                <a:latin typeface="Segoe UI" panose="020B0502040204020203" pitchFamily="34" charset="0"/>
              </a:rPr>
              <a:t> </a:t>
            </a:r>
            <a:r>
              <a:rPr lang="en-US" sz="1800" dirty="0" err="1">
                <a:effectLst/>
                <a:latin typeface="Segoe UI" panose="020B0502040204020203" pitchFamily="34" charset="0"/>
              </a:rPr>
              <a:t>originaux</a:t>
            </a:r>
            <a:r>
              <a:rPr lang="en-US" sz="1800" dirty="0">
                <a:effectLst/>
                <a:latin typeface="Segoe UI" panose="020B0502040204020203" pitchFamily="34" charset="0"/>
              </a:rPr>
              <a:t> </a:t>
            </a:r>
            <a:r>
              <a:rPr lang="en-US" sz="1800" dirty="0" err="1">
                <a:effectLst/>
                <a:latin typeface="Segoe UI" panose="020B0502040204020203" pitchFamily="34" charset="0"/>
              </a:rPr>
              <a:t>simplement</a:t>
            </a:r>
            <a:r>
              <a:rPr lang="en-US" sz="1800" dirty="0">
                <a:effectLst/>
                <a:latin typeface="Segoe UI" panose="020B0502040204020203" pitchFamily="34" charset="0"/>
              </a:rPr>
              <a:t> </a:t>
            </a:r>
            <a:r>
              <a:rPr lang="en-US" sz="1800" dirty="0" err="1">
                <a:effectLst/>
                <a:latin typeface="Segoe UI" panose="020B0502040204020203" pitchFamily="34" charset="0"/>
              </a:rPr>
              <a:t>parce</a:t>
            </a:r>
            <a:r>
              <a:rPr lang="en-US" sz="1800" dirty="0">
                <a:effectLst/>
                <a:latin typeface="Segoe UI" panose="020B0502040204020203" pitchFamily="34" charset="0"/>
              </a:rPr>
              <a:t> </a:t>
            </a:r>
            <a:r>
              <a:rPr lang="en-US" sz="1800" dirty="0" err="1">
                <a:effectLst/>
                <a:latin typeface="Segoe UI" panose="020B0502040204020203" pitchFamily="34" charset="0"/>
              </a:rPr>
              <a:t>qu'ils</a:t>
            </a:r>
            <a:r>
              <a:rPr lang="en-US" sz="1800" dirty="0">
                <a:effectLst/>
                <a:latin typeface="Segoe UI" panose="020B0502040204020203" pitchFamily="34" charset="0"/>
              </a:rPr>
              <a:t> ne </a:t>
            </a:r>
            <a:r>
              <a:rPr lang="en-US" sz="1800" dirty="0" err="1">
                <a:effectLst/>
                <a:latin typeface="Segoe UI" panose="020B0502040204020203" pitchFamily="34" charset="0"/>
              </a:rPr>
              <a:t>peuvent</a:t>
            </a:r>
            <a:r>
              <a:rPr lang="en-US" sz="1800" dirty="0">
                <a:effectLst/>
                <a:latin typeface="Segoe UI" panose="020B0502040204020203" pitchFamily="34" charset="0"/>
              </a:rPr>
              <a:t> pas </a:t>
            </a:r>
            <a:r>
              <a:rPr lang="en-US" sz="1800" dirty="0" err="1">
                <a:effectLst/>
                <a:latin typeface="Segoe UI" panose="020B0502040204020203" pitchFamily="34" charset="0"/>
              </a:rPr>
              <a:t>être</a:t>
            </a:r>
            <a:r>
              <a:rPr lang="en-US" sz="1800" dirty="0">
                <a:effectLst/>
                <a:latin typeface="Segoe UI" panose="020B0502040204020203" pitchFamily="34" charset="0"/>
              </a:rPr>
              <a:t> </a:t>
            </a:r>
            <a:r>
              <a:rPr lang="en-US" sz="1800" dirty="0" err="1">
                <a:effectLst/>
                <a:latin typeface="Segoe UI" panose="020B0502040204020203" pitchFamily="34" charset="0"/>
              </a:rPr>
              <a:t>atteints</a:t>
            </a:r>
            <a:r>
              <a:rPr lang="en-US" sz="1800" dirty="0">
                <a:effectLst/>
                <a:latin typeface="Segoe UI" panose="020B0502040204020203" pitchFamily="34" charset="0"/>
              </a:rPr>
              <a:t>.</a:t>
            </a:r>
          </a:p>
          <a:p>
            <a:endParaRPr lang="en-US" sz="1800" dirty="0">
              <a:effectLst/>
              <a:latin typeface="Segoe UI" panose="020B0502040204020203" pitchFamily="34" charset="0"/>
            </a:endParaRPr>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24</a:t>
            </a:fld>
            <a:endParaRPr lang="en-US" altLang="en-US" dirty="0"/>
          </a:p>
        </p:txBody>
      </p:sp>
    </p:spTree>
    <p:extLst>
      <p:ext uri="{BB962C8B-B14F-4D97-AF65-F5344CB8AC3E}">
        <p14:creationId xmlns:p14="http://schemas.microsoft.com/office/powerpoint/2010/main" val="208322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couvert</a:t>
            </a:r>
            <a:r>
              <a:rPr lang="en-US" dirty="0"/>
              <a:t> beaucoup </a:t>
            </a:r>
            <a:r>
              <a:rPr lang="en-US" dirty="0" err="1"/>
              <a:t>d'informations</a:t>
            </a:r>
            <a:r>
              <a:rPr lang="en-US" dirty="0"/>
              <a:t>, </a:t>
            </a:r>
            <a:r>
              <a:rPr lang="en-US" dirty="0" err="1"/>
              <a:t>alors</a:t>
            </a:r>
            <a:r>
              <a:rPr lang="en-US" dirty="0"/>
              <a:t> </a:t>
            </a:r>
            <a:r>
              <a:rPr lang="en-US" dirty="0" err="1"/>
              <a:t>prenons</a:t>
            </a:r>
            <a:r>
              <a:rPr lang="en-US" dirty="0"/>
              <a:t> le temps de faire </a:t>
            </a:r>
            <a:r>
              <a:rPr lang="en-US" dirty="0" err="1"/>
              <a:t>quelques</a:t>
            </a:r>
            <a:r>
              <a:rPr lang="en-US" dirty="0"/>
              <a:t> </a:t>
            </a:r>
            <a:r>
              <a:rPr lang="en-US" dirty="0" err="1"/>
              <a:t>exercices</a:t>
            </a:r>
            <a:r>
              <a:rPr lang="en-US" dirty="0"/>
              <a:t> pour nous </a:t>
            </a:r>
            <a:r>
              <a:rPr lang="en-US" dirty="0" err="1"/>
              <a:t>entraîner</a:t>
            </a:r>
            <a:r>
              <a:rPr lang="en-US" dirty="0"/>
              <a:t> </a:t>
            </a:r>
            <a:r>
              <a:rPr lang="en-US" dirty="0" err="1"/>
              <a:t>à</a:t>
            </a:r>
            <a:r>
              <a:rPr lang="en-US" dirty="0"/>
              <a:t> appliquer les concepts </a:t>
            </a:r>
            <a:r>
              <a:rPr lang="en-US" dirty="0" err="1"/>
              <a:t>dont</a:t>
            </a:r>
            <a:r>
              <a:rPr lang="en-US" dirty="0"/>
              <a:t> nous </a:t>
            </a:r>
            <a:r>
              <a:rPr lang="en-US" dirty="0" err="1"/>
              <a:t>avons</a:t>
            </a:r>
            <a:r>
              <a:rPr lang="en-US" dirty="0"/>
              <a:t> </a:t>
            </a:r>
            <a:r>
              <a:rPr lang="en-US" dirty="0" err="1"/>
              <a:t>parlé</a:t>
            </a:r>
            <a:r>
              <a:rPr lang="en-US" dirty="0"/>
              <a:t>.</a:t>
            </a:r>
          </a:p>
        </p:txBody>
      </p:sp>
    </p:spTree>
    <p:extLst>
      <p:ext uri="{BB962C8B-B14F-4D97-AF65-F5344CB8AC3E}">
        <p14:creationId xmlns:p14="http://schemas.microsoft.com/office/powerpoint/2010/main" val="130475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a:t>
            </a:r>
            <a:r>
              <a:rPr lang="en-US" dirty="0" err="1"/>
              <a:t>ce</a:t>
            </a:r>
            <a:r>
              <a:rPr lang="en-US" dirty="0"/>
              <a:t> premier </a:t>
            </a:r>
            <a:r>
              <a:rPr lang="en-US" dirty="0" err="1"/>
              <a:t>exercice</a:t>
            </a:r>
            <a:r>
              <a:rPr lang="en-US" dirty="0"/>
              <a:t>, </a:t>
            </a:r>
            <a:r>
              <a:rPr lang="en-US" dirty="0" err="1"/>
              <a:t>vous</a:t>
            </a:r>
            <a:r>
              <a:rPr lang="en-US" dirty="0"/>
              <a:t> </a:t>
            </a:r>
            <a:r>
              <a:rPr lang="en-US" dirty="0" err="1"/>
              <a:t>allez</a:t>
            </a:r>
            <a:r>
              <a:rPr lang="en-US" dirty="0"/>
              <a:t> examiner et </a:t>
            </a:r>
            <a:r>
              <a:rPr lang="en-US" dirty="0" err="1"/>
              <a:t>analyser</a:t>
            </a:r>
            <a:r>
              <a:rPr lang="en-US" dirty="0"/>
              <a:t> les </a:t>
            </a:r>
            <a:r>
              <a:rPr lang="en-US" dirty="0" err="1"/>
              <a:t>données</a:t>
            </a:r>
            <a:r>
              <a:rPr lang="en-US" dirty="0"/>
              <a:t> d'un </a:t>
            </a:r>
            <a:r>
              <a:rPr lang="en-US" dirty="0" err="1"/>
              <a:t>résultat</a:t>
            </a:r>
            <a:r>
              <a:rPr lang="en-US" dirty="0"/>
              <a:t> avec un </a:t>
            </a:r>
            <a:r>
              <a:rPr lang="en-US" dirty="0" err="1"/>
              <a:t>seul</a:t>
            </a:r>
            <a:r>
              <a:rPr lang="en-US" dirty="0"/>
              <a:t> </a:t>
            </a:r>
            <a:r>
              <a:rPr lang="en-US" dirty="0" err="1"/>
              <a:t>indicateur</a:t>
            </a:r>
            <a:r>
              <a:rPr lang="en-US" dirty="0"/>
              <a:t>. </a:t>
            </a:r>
            <a:r>
              <a:rPr lang="en-US" dirty="0" err="1"/>
              <a:t>Utilisez</a:t>
            </a:r>
            <a:r>
              <a:rPr lang="en-US" dirty="0"/>
              <a:t> les questions </a:t>
            </a:r>
            <a:r>
              <a:rPr lang="en-US" dirty="0" err="1"/>
              <a:t>suivantes</a:t>
            </a:r>
            <a:r>
              <a:rPr lang="en-US" dirty="0"/>
              <a:t> pour guider </a:t>
            </a:r>
            <a:r>
              <a:rPr lang="en-US" dirty="0" err="1"/>
              <a:t>votre</a:t>
            </a:r>
            <a:r>
              <a:rPr lang="en-US" dirty="0"/>
              <a:t> examen de </a:t>
            </a:r>
            <a:r>
              <a:rPr lang="en-US" dirty="0" err="1"/>
              <a:t>l'indicateur</a:t>
            </a:r>
            <a:r>
              <a:rPr lang="en-US" dirty="0"/>
              <a:t> "</a:t>
            </a:r>
            <a:r>
              <a:rPr lang="en-US" dirty="0" err="1"/>
              <a:t>Pourcentage</a:t>
            </a:r>
            <a:r>
              <a:rPr lang="en-US" dirty="0"/>
              <a:t> </a:t>
            </a:r>
            <a:r>
              <a:rPr lang="en-US" dirty="0" err="1"/>
              <a:t>d'enfants</a:t>
            </a:r>
            <a:r>
              <a:rPr lang="en-US" dirty="0"/>
              <a:t> participant aux services directs qui </a:t>
            </a:r>
            <a:r>
              <a:rPr lang="en-US" dirty="0" err="1"/>
              <a:t>vont</a:t>
            </a:r>
            <a:r>
              <a:rPr lang="en-US" dirty="0"/>
              <a:t> </a:t>
            </a:r>
            <a:r>
              <a:rPr lang="en-US" dirty="0" err="1"/>
              <a:t>régulièrement</a:t>
            </a:r>
            <a:r>
              <a:rPr lang="en-US" dirty="0"/>
              <a:t> </a:t>
            </a:r>
            <a:r>
              <a:rPr lang="en-US" dirty="0" err="1"/>
              <a:t>à</a:t>
            </a:r>
            <a:r>
              <a:rPr lang="en-US" dirty="0"/>
              <a:t> </a:t>
            </a:r>
            <a:r>
              <a:rPr lang="en-US" dirty="0" err="1"/>
              <a:t>l'école</a:t>
            </a:r>
            <a:r>
              <a:rPr lang="en-US" dirty="0"/>
              <a:t>" : </a:t>
            </a:r>
          </a:p>
          <a:p>
            <a:r>
              <a:rPr lang="en-US" dirty="0"/>
              <a:t>1.  Comment les </a:t>
            </a:r>
            <a:r>
              <a:rPr lang="en-US" dirty="0" err="1"/>
              <a:t>données</a:t>
            </a:r>
            <a:r>
              <a:rPr lang="en-US" dirty="0"/>
              <a:t> se </a:t>
            </a:r>
            <a:r>
              <a:rPr lang="en-US" dirty="0" err="1"/>
              <a:t>comparent-elles</a:t>
            </a:r>
            <a:r>
              <a:rPr lang="en-US" dirty="0"/>
              <a:t> aux </a:t>
            </a:r>
            <a:r>
              <a:rPr lang="en-US" dirty="0" err="1"/>
              <a:t>objectifs</a:t>
            </a:r>
            <a:r>
              <a:rPr lang="en-US" dirty="0"/>
              <a:t> pour la </a:t>
            </a:r>
            <a:r>
              <a:rPr lang="en-US" dirty="0" err="1"/>
              <a:t>période</a:t>
            </a:r>
            <a:r>
              <a:rPr lang="en-US" dirty="0"/>
              <a:t> de rapport </a:t>
            </a:r>
            <a:r>
              <a:rPr lang="en-US" dirty="0" err="1"/>
              <a:t>en</a:t>
            </a:r>
            <a:r>
              <a:rPr lang="en-US" dirty="0"/>
              <a:t> </a:t>
            </a:r>
            <a:r>
              <a:rPr lang="en-US" dirty="0" err="1"/>
              <a:t>cours</a:t>
            </a:r>
            <a:r>
              <a:rPr lang="en-US" dirty="0"/>
              <a:t> et pour </a:t>
            </a:r>
            <a:r>
              <a:rPr lang="en-US" dirty="0" err="1"/>
              <a:t>l'ensemble</a:t>
            </a:r>
            <a:r>
              <a:rPr lang="en-US" dirty="0"/>
              <a:t> ? </a:t>
            </a:r>
          </a:p>
          <a:p>
            <a:r>
              <a:rPr lang="en-US" dirty="0"/>
              <a:t>2.  Quelle </a:t>
            </a:r>
            <a:r>
              <a:rPr lang="en-US" dirty="0" err="1"/>
              <a:t>est</a:t>
            </a:r>
            <a:r>
              <a:rPr lang="en-US" dirty="0"/>
              <a:t> la tendance ?  </a:t>
            </a:r>
            <a:r>
              <a:rPr lang="en-US" dirty="0" err="1"/>
              <a:t>Va</a:t>
            </a:r>
            <a:r>
              <a:rPr lang="en-US" dirty="0"/>
              <a:t>-t-</a:t>
            </a:r>
            <a:r>
              <a:rPr lang="en-US" dirty="0" err="1"/>
              <a:t>elle</a:t>
            </a:r>
            <a:r>
              <a:rPr lang="en-US" dirty="0"/>
              <a:t> dans la bonne direction ? </a:t>
            </a:r>
            <a:r>
              <a:rPr lang="en-US" dirty="0" err="1"/>
              <a:t>Quel</a:t>
            </a:r>
            <a:r>
              <a:rPr lang="en-US" dirty="0"/>
              <a:t> </a:t>
            </a:r>
            <a:r>
              <a:rPr lang="en-US" dirty="0" err="1"/>
              <a:t>est</a:t>
            </a:r>
            <a:r>
              <a:rPr lang="en-US" dirty="0"/>
              <a:t> le </a:t>
            </a:r>
            <a:r>
              <a:rPr lang="en-US" dirty="0" err="1"/>
              <a:t>rythme</a:t>
            </a:r>
            <a:r>
              <a:rPr lang="en-US" dirty="0"/>
              <a:t> du </a:t>
            </a:r>
            <a:r>
              <a:rPr lang="en-US" dirty="0" err="1"/>
              <a:t>changement</a:t>
            </a:r>
            <a:r>
              <a:rPr lang="en-US" dirty="0"/>
              <a:t> ?</a:t>
            </a:r>
          </a:p>
          <a:p>
            <a:r>
              <a:rPr lang="en-US" dirty="0"/>
              <a:t>Que </a:t>
            </a:r>
            <a:r>
              <a:rPr lang="en-US" dirty="0" err="1"/>
              <a:t>disent</a:t>
            </a:r>
            <a:r>
              <a:rPr lang="en-US" dirty="0"/>
              <a:t> les </a:t>
            </a:r>
            <a:r>
              <a:rPr lang="en-US" dirty="0" err="1"/>
              <a:t>données</a:t>
            </a:r>
            <a:r>
              <a:rPr lang="en-US" dirty="0"/>
              <a:t> sur les enfants participants </a:t>
            </a:r>
            <a:r>
              <a:rPr lang="en-US" dirty="0" err="1"/>
              <a:t>masculins</a:t>
            </a:r>
            <a:r>
              <a:rPr lang="en-US" dirty="0"/>
              <a:t> et </a:t>
            </a:r>
            <a:r>
              <a:rPr lang="en-US" dirty="0" err="1"/>
              <a:t>féminins</a:t>
            </a:r>
            <a:r>
              <a:rPr lang="en-US" dirty="0"/>
              <a:t> ?</a:t>
            </a:r>
          </a:p>
          <a:p>
            <a:r>
              <a:rPr lang="en-US" dirty="0" err="1"/>
              <a:t>Quelles</a:t>
            </a:r>
            <a:r>
              <a:rPr lang="en-US" dirty="0"/>
              <a:t> </a:t>
            </a:r>
            <a:r>
              <a:rPr lang="en-US" dirty="0" err="1"/>
              <a:t>informations</a:t>
            </a:r>
            <a:r>
              <a:rPr lang="en-US" dirty="0"/>
              <a:t> </a:t>
            </a:r>
            <a:r>
              <a:rPr lang="en-US" dirty="0" err="1"/>
              <a:t>supplémentaires</a:t>
            </a:r>
            <a:r>
              <a:rPr lang="en-US" dirty="0"/>
              <a:t> </a:t>
            </a:r>
            <a:r>
              <a:rPr lang="en-US" dirty="0" err="1"/>
              <a:t>utiliseriez-vous</a:t>
            </a:r>
            <a:r>
              <a:rPr lang="en-US" dirty="0"/>
              <a:t> pour </a:t>
            </a:r>
            <a:r>
              <a:rPr lang="en-US" dirty="0" err="1"/>
              <a:t>évaluer</a:t>
            </a:r>
            <a:r>
              <a:rPr lang="en-US" dirty="0"/>
              <a:t> le </a:t>
            </a:r>
            <a:r>
              <a:rPr lang="en-US" dirty="0" err="1"/>
              <a:t>résultat</a:t>
            </a:r>
            <a:r>
              <a:rPr lang="en-US" dirty="0"/>
              <a:t> ?</a:t>
            </a:r>
          </a:p>
          <a:p>
            <a:endParaRPr lang="en-US" dirty="0"/>
          </a:p>
          <a:p>
            <a:r>
              <a:rPr lang="en-US" dirty="0" err="1"/>
              <a:t>Appuyez</a:t>
            </a:r>
            <a:r>
              <a:rPr lang="en-US" dirty="0"/>
              <a:t> sur la </a:t>
            </a:r>
            <a:r>
              <a:rPr lang="en-US" dirty="0" err="1"/>
              <a:t>touche</a:t>
            </a:r>
            <a:r>
              <a:rPr lang="en-US" dirty="0"/>
              <a:t> pause de </a:t>
            </a:r>
            <a:r>
              <a:rPr lang="en-US" dirty="0" err="1"/>
              <a:t>l'enregistrement</a:t>
            </a:r>
            <a:r>
              <a:rPr lang="en-US" dirty="0"/>
              <a:t> pour </a:t>
            </a:r>
            <a:r>
              <a:rPr lang="en-US" dirty="0" err="1"/>
              <a:t>analyser</a:t>
            </a:r>
            <a:r>
              <a:rPr lang="en-US" dirty="0"/>
              <a:t> les </a:t>
            </a:r>
            <a:r>
              <a:rPr lang="en-US" dirty="0" err="1"/>
              <a:t>données</a:t>
            </a:r>
            <a:r>
              <a:rPr lang="en-US" dirty="0"/>
              <a:t>. Une </a:t>
            </a:r>
            <a:r>
              <a:rPr lang="en-US" dirty="0" err="1"/>
              <a:t>fois</a:t>
            </a:r>
            <a:r>
              <a:rPr lang="en-US" dirty="0"/>
              <a:t> que </a:t>
            </a:r>
            <a:r>
              <a:rPr lang="en-US" dirty="0" err="1"/>
              <a:t>vous</a:t>
            </a:r>
            <a:r>
              <a:rPr lang="en-US" dirty="0"/>
              <a:t> </a:t>
            </a:r>
            <a:r>
              <a:rPr lang="en-US" dirty="0" err="1"/>
              <a:t>êtes</a:t>
            </a:r>
            <a:r>
              <a:rPr lang="en-US" dirty="0"/>
              <a:t> </a:t>
            </a:r>
            <a:r>
              <a:rPr lang="en-US" dirty="0" err="1"/>
              <a:t>en</a:t>
            </a:r>
            <a:r>
              <a:rPr lang="en-US" dirty="0"/>
              <a:t> </a:t>
            </a:r>
            <a:r>
              <a:rPr lang="en-US" dirty="0" err="1"/>
              <a:t>mesure</a:t>
            </a:r>
            <a:r>
              <a:rPr lang="en-US" dirty="0"/>
              <a:t> de </a:t>
            </a:r>
            <a:r>
              <a:rPr lang="en-US" dirty="0" err="1"/>
              <a:t>répondre</a:t>
            </a:r>
            <a:r>
              <a:rPr lang="en-US" dirty="0"/>
              <a:t> aux questions, </a:t>
            </a:r>
            <a:r>
              <a:rPr lang="en-US" dirty="0" err="1"/>
              <a:t>appuyez</a:t>
            </a:r>
            <a:r>
              <a:rPr lang="en-US" dirty="0"/>
              <a:t> sur lecture.</a:t>
            </a:r>
          </a:p>
          <a:p>
            <a:endParaRPr lang="en-US" dirty="0"/>
          </a:p>
          <a:p>
            <a:r>
              <a:rPr lang="en-US" dirty="0" err="1"/>
              <a:t>Voyons</a:t>
            </a:r>
            <a:r>
              <a:rPr lang="en-US" dirty="0"/>
              <a:t> </a:t>
            </a:r>
            <a:r>
              <a:rPr lang="en-US" dirty="0" err="1"/>
              <a:t>ce</a:t>
            </a:r>
            <a:r>
              <a:rPr lang="en-US" dirty="0"/>
              <a:t> que </a:t>
            </a:r>
            <a:r>
              <a:rPr lang="en-US" dirty="0" err="1"/>
              <a:t>vous</a:t>
            </a:r>
            <a:r>
              <a:rPr lang="en-US" dirty="0"/>
              <a:t> </a:t>
            </a:r>
            <a:r>
              <a:rPr lang="en-US" dirty="0" err="1"/>
              <a:t>avez</a:t>
            </a:r>
            <a:r>
              <a:rPr lang="en-US" dirty="0"/>
              <a:t> fait.  </a:t>
            </a:r>
          </a:p>
          <a:p>
            <a:r>
              <a:rPr lang="en-US" dirty="0"/>
              <a:t>Question 1 : Comment les </a:t>
            </a:r>
            <a:r>
              <a:rPr lang="en-US" dirty="0" err="1"/>
              <a:t>données</a:t>
            </a:r>
            <a:r>
              <a:rPr lang="en-US" dirty="0"/>
              <a:t> se </a:t>
            </a:r>
            <a:r>
              <a:rPr lang="en-US" dirty="0" err="1"/>
              <a:t>comparent-elles</a:t>
            </a:r>
            <a:r>
              <a:rPr lang="en-US" dirty="0"/>
              <a:t> aux </a:t>
            </a:r>
            <a:r>
              <a:rPr lang="en-US" dirty="0" err="1"/>
              <a:t>objectifs</a:t>
            </a:r>
            <a:r>
              <a:rPr lang="en-US" dirty="0"/>
              <a:t> pour la </a:t>
            </a:r>
            <a:r>
              <a:rPr lang="en-US" dirty="0" err="1"/>
              <a:t>période</a:t>
            </a:r>
            <a:r>
              <a:rPr lang="en-US" dirty="0"/>
              <a:t> de rapport </a:t>
            </a:r>
            <a:r>
              <a:rPr lang="en-US" dirty="0" err="1"/>
              <a:t>actuelle</a:t>
            </a:r>
            <a:r>
              <a:rPr lang="en-US" dirty="0"/>
              <a:t> et pour </a:t>
            </a:r>
            <a:r>
              <a:rPr lang="en-US" dirty="0" err="1"/>
              <a:t>l'ensemble</a:t>
            </a:r>
            <a:r>
              <a:rPr lang="en-US" dirty="0"/>
              <a:t> de </a:t>
            </a:r>
            <a:r>
              <a:rPr lang="en-US" dirty="0" err="1"/>
              <a:t>l'organisation</a:t>
            </a:r>
            <a:r>
              <a:rPr lang="en-US" dirty="0"/>
              <a:t> ? </a:t>
            </a:r>
          </a:p>
          <a:p>
            <a:r>
              <a:rPr lang="en-US" dirty="0"/>
              <a:t>Les </a:t>
            </a:r>
            <a:r>
              <a:rPr lang="en-US" dirty="0" err="1"/>
              <a:t>données</a:t>
            </a:r>
            <a:r>
              <a:rPr lang="en-US" dirty="0"/>
              <a:t> </a:t>
            </a:r>
            <a:r>
              <a:rPr lang="en-US" dirty="0" err="1"/>
              <a:t>sont</a:t>
            </a:r>
            <a:r>
              <a:rPr lang="en-US" dirty="0"/>
              <a:t> </a:t>
            </a:r>
            <a:r>
              <a:rPr lang="en-US" dirty="0" err="1"/>
              <a:t>inférieures</a:t>
            </a:r>
            <a:r>
              <a:rPr lang="en-US" dirty="0"/>
              <a:t> </a:t>
            </a:r>
            <a:r>
              <a:rPr lang="en-US" dirty="0" err="1"/>
              <a:t>à</a:t>
            </a:r>
            <a:r>
              <a:rPr lang="en-US" dirty="0"/>
              <a:t> </a:t>
            </a:r>
            <a:r>
              <a:rPr lang="en-US" dirty="0" err="1"/>
              <a:t>l'objectif</a:t>
            </a:r>
            <a:r>
              <a:rPr lang="en-US" dirty="0"/>
              <a:t> pour la </a:t>
            </a:r>
            <a:r>
              <a:rPr lang="en-US" dirty="0" err="1"/>
              <a:t>période</a:t>
            </a:r>
            <a:r>
              <a:rPr lang="en-US" dirty="0"/>
              <a:t> de </a:t>
            </a:r>
            <a:r>
              <a:rPr lang="en-US" dirty="0" err="1"/>
              <a:t>référence</a:t>
            </a:r>
            <a:r>
              <a:rPr lang="en-US" dirty="0"/>
              <a:t> </a:t>
            </a:r>
            <a:r>
              <a:rPr lang="en-US" dirty="0" err="1"/>
              <a:t>actuelle</a:t>
            </a:r>
            <a:r>
              <a:rPr lang="en-US" dirty="0"/>
              <a:t> et </a:t>
            </a:r>
            <a:r>
              <a:rPr lang="en-US" dirty="0" err="1"/>
              <a:t>ont</a:t>
            </a:r>
            <a:r>
              <a:rPr lang="en-US" dirty="0"/>
              <a:t> </a:t>
            </a:r>
            <a:r>
              <a:rPr lang="en-US" dirty="0" err="1"/>
              <a:t>toujours</a:t>
            </a:r>
            <a:r>
              <a:rPr lang="en-US" dirty="0"/>
              <a:t> </a:t>
            </a:r>
            <a:r>
              <a:rPr lang="en-US" dirty="0" err="1"/>
              <a:t>été</a:t>
            </a:r>
            <a:r>
              <a:rPr lang="en-US" dirty="0"/>
              <a:t> </a:t>
            </a:r>
            <a:r>
              <a:rPr lang="en-US" dirty="0" err="1"/>
              <a:t>inférieures</a:t>
            </a:r>
            <a:r>
              <a:rPr lang="en-US" dirty="0"/>
              <a:t> aux </a:t>
            </a:r>
            <a:r>
              <a:rPr lang="en-US" dirty="0" err="1"/>
              <a:t>objectifs</a:t>
            </a:r>
            <a:r>
              <a:rPr lang="en-US" dirty="0"/>
              <a:t> pour </a:t>
            </a:r>
            <a:r>
              <a:rPr lang="en-US" dirty="0" err="1"/>
              <a:t>toutes</a:t>
            </a:r>
            <a:r>
              <a:rPr lang="en-US" dirty="0"/>
              <a:t> les </a:t>
            </a:r>
            <a:r>
              <a:rPr lang="en-US" dirty="0" err="1"/>
              <a:t>périodes</a:t>
            </a:r>
            <a:r>
              <a:rPr lang="en-US" dirty="0"/>
              <a:t>. </a:t>
            </a:r>
          </a:p>
          <a:p>
            <a:r>
              <a:rPr lang="en-US" dirty="0"/>
              <a:t>Question 2 : Quelle </a:t>
            </a:r>
            <a:r>
              <a:rPr lang="en-US" dirty="0" err="1"/>
              <a:t>est</a:t>
            </a:r>
            <a:r>
              <a:rPr lang="en-US" dirty="0"/>
              <a:t> la tendance ? </a:t>
            </a:r>
            <a:r>
              <a:rPr lang="en-US" dirty="0" err="1"/>
              <a:t>Va</a:t>
            </a:r>
            <a:r>
              <a:rPr lang="en-US" dirty="0"/>
              <a:t>-t-</a:t>
            </a:r>
            <a:r>
              <a:rPr lang="en-US" dirty="0" err="1"/>
              <a:t>elle</a:t>
            </a:r>
            <a:r>
              <a:rPr lang="en-US" dirty="0"/>
              <a:t> dans la bonne direction ? </a:t>
            </a:r>
            <a:r>
              <a:rPr lang="en-US" dirty="0" err="1"/>
              <a:t>Quel</a:t>
            </a:r>
            <a:r>
              <a:rPr lang="en-US" dirty="0"/>
              <a:t> </a:t>
            </a:r>
            <a:r>
              <a:rPr lang="en-US" dirty="0" err="1"/>
              <a:t>est</a:t>
            </a:r>
            <a:r>
              <a:rPr lang="en-US" dirty="0"/>
              <a:t> le </a:t>
            </a:r>
            <a:r>
              <a:rPr lang="en-US" dirty="0" err="1"/>
              <a:t>rythme</a:t>
            </a:r>
            <a:r>
              <a:rPr lang="en-US" dirty="0"/>
              <a:t> du </a:t>
            </a:r>
            <a:r>
              <a:rPr lang="en-US" dirty="0" err="1"/>
              <a:t>changement</a:t>
            </a:r>
            <a:r>
              <a:rPr lang="en-US" dirty="0"/>
              <a:t> ?</a:t>
            </a:r>
          </a:p>
          <a:p>
            <a:r>
              <a:rPr lang="en-US" dirty="0"/>
              <a:t>La situation </a:t>
            </a:r>
            <a:r>
              <a:rPr lang="en-US" dirty="0" err="1"/>
              <a:t>évolue</a:t>
            </a:r>
            <a:r>
              <a:rPr lang="en-US" dirty="0"/>
              <a:t> dans la bonne direction, </a:t>
            </a:r>
            <a:r>
              <a:rPr lang="en-US" dirty="0" err="1"/>
              <a:t>mais</a:t>
            </a:r>
            <a:r>
              <a:rPr lang="en-US" dirty="0"/>
              <a:t> </a:t>
            </a:r>
            <a:r>
              <a:rPr lang="en-US" dirty="0" err="1"/>
              <a:t>lentement</a:t>
            </a:r>
            <a:r>
              <a:rPr lang="en-US" dirty="0"/>
              <a:t>. Il y a </a:t>
            </a:r>
            <a:r>
              <a:rPr lang="en-US" dirty="0" err="1"/>
              <a:t>également</a:t>
            </a:r>
            <a:r>
              <a:rPr lang="en-US" dirty="0"/>
              <a:t> </a:t>
            </a:r>
            <a:r>
              <a:rPr lang="en-US" dirty="0" err="1"/>
              <a:t>eu</a:t>
            </a:r>
            <a:r>
              <a:rPr lang="en-US" dirty="0"/>
              <a:t> </a:t>
            </a:r>
            <a:r>
              <a:rPr lang="en-US" dirty="0" err="1"/>
              <a:t>une</a:t>
            </a:r>
            <a:r>
              <a:rPr lang="en-US" dirty="0"/>
              <a:t> </a:t>
            </a:r>
            <a:r>
              <a:rPr lang="en-US" dirty="0" err="1"/>
              <a:t>baisse</a:t>
            </a:r>
            <a:r>
              <a:rPr lang="en-US" dirty="0"/>
              <a:t> notable et </a:t>
            </a:r>
            <a:r>
              <a:rPr lang="en-US" dirty="0" err="1"/>
              <a:t>ponctuelle</a:t>
            </a:r>
            <a:r>
              <a:rPr lang="en-US" dirty="0"/>
              <a:t> </a:t>
            </a:r>
            <a:r>
              <a:rPr lang="en-US" dirty="0" err="1"/>
              <a:t>en</a:t>
            </a:r>
            <a:r>
              <a:rPr lang="en-US" dirty="0"/>
              <a:t> </a:t>
            </a:r>
            <a:r>
              <a:rPr lang="en-US" dirty="0" err="1"/>
              <a:t>octobre</a:t>
            </a:r>
            <a:r>
              <a:rPr lang="en-US" dirty="0"/>
              <a:t> 2019.</a:t>
            </a:r>
          </a:p>
          <a:p>
            <a:r>
              <a:rPr lang="en-US" dirty="0"/>
              <a:t>Question 3 : Que </a:t>
            </a:r>
            <a:r>
              <a:rPr lang="en-US" dirty="0" err="1"/>
              <a:t>révèlent</a:t>
            </a:r>
            <a:r>
              <a:rPr lang="en-US" dirty="0"/>
              <a:t> les </a:t>
            </a:r>
            <a:r>
              <a:rPr lang="en-US" dirty="0" err="1"/>
              <a:t>données</a:t>
            </a:r>
            <a:r>
              <a:rPr lang="en-US" dirty="0"/>
              <a:t> sur les enfants participants de </a:t>
            </a:r>
            <a:r>
              <a:rPr lang="en-US" dirty="0" err="1"/>
              <a:t>sexe</a:t>
            </a:r>
            <a:r>
              <a:rPr lang="en-US" dirty="0"/>
              <a:t> </a:t>
            </a:r>
            <a:r>
              <a:rPr lang="en-US" dirty="0" err="1"/>
              <a:t>masculin</a:t>
            </a:r>
            <a:r>
              <a:rPr lang="en-US" dirty="0"/>
              <a:t> et </a:t>
            </a:r>
            <a:r>
              <a:rPr lang="en-US" dirty="0" err="1"/>
              <a:t>féminin</a:t>
            </a:r>
            <a:r>
              <a:rPr lang="en-US" dirty="0"/>
              <a:t> ? </a:t>
            </a:r>
          </a:p>
          <a:p>
            <a:r>
              <a:rPr lang="en-US" dirty="0"/>
              <a:t>Les filles </a:t>
            </a:r>
            <a:r>
              <a:rPr lang="en-US" dirty="0" err="1"/>
              <a:t>ont</a:t>
            </a:r>
            <a:r>
              <a:rPr lang="en-US" dirty="0"/>
              <a:t> </a:t>
            </a:r>
            <a:r>
              <a:rPr lang="en-US" dirty="0" err="1"/>
              <a:t>commencé</a:t>
            </a:r>
            <a:r>
              <a:rPr lang="en-US" dirty="0"/>
              <a:t> plus haut que les garçons, </a:t>
            </a:r>
            <a:r>
              <a:rPr lang="en-US" dirty="0" err="1"/>
              <a:t>mais</a:t>
            </a:r>
            <a:r>
              <a:rPr lang="en-US" dirty="0"/>
              <a:t> </a:t>
            </a:r>
            <a:r>
              <a:rPr lang="en-US" dirty="0" err="1"/>
              <a:t>elles</a:t>
            </a:r>
            <a:r>
              <a:rPr lang="en-US" dirty="0"/>
              <a:t> </a:t>
            </a:r>
            <a:r>
              <a:rPr lang="en-US" dirty="0" err="1"/>
              <a:t>ont</a:t>
            </a:r>
            <a:r>
              <a:rPr lang="en-US" dirty="0"/>
              <a:t> fait </a:t>
            </a:r>
            <a:r>
              <a:rPr lang="en-US" dirty="0" err="1"/>
              <a:t>relativement</a:t>
            </a:r>
            <a:r>
              <a:rPr lang="en-US" dirty="0"/>
              <a:t> </a:t>
            </a:r>
            <a:r>
              <a:rPr lang="en-US" dirty="0" err="1"/>
              <a:t>moins</a:t>
            </a:r>
            <a:r>
              <a:rPr lang="en-US" dirty="0"/>
              <a:t> de </a:t>
            </a:r>
            <a:r>
              <a:rPr lang="en-US" dirty="0" err="1"/>
              <a:t>progrès</a:t>
            </a:r>
            <a:r>
              <a:rPr lang="en-US" dirty="0"/>
              <a:t> dans </a:t>
            </a:r>
            <a:r>
              <a:rPr lang="en-US" dirty="0" err="1"/>
              <a:t>l'ensemble</a:t>
            </a:r>
            <a:r>
              <a:rPr lang="en-US" dirty="0"/>
              <a:t> (11 % </a:t>
            </a:r>
            <a:r>
              <a:rPr lang="en-US" dirty="0" err="1"/>
              <a:t>d'augmentation</a:t>
            </a:r>
            <a:r>
              <a:rPr lang="en-US" dirty="0"/>
              <a:t> par rapport </a:t>
            </a:r>
            <a:r>
              <a:rPr lang="en-US" dirty="0" err="1"/>
              <a:t>à</a:t>
            </a:r>
            <a:r>
              <a:rPr lang="en-US" dirty="0"/>
              <a:t> la </a:t>
            </a:r>
            <a:r>
              <a:rPr lang="en-US" dirty="0" err="1"/>
              <a:t>valeur</a:t>
            </a:r>
            <a:r>
              <a:rPr lang="en-US" dirty="0"/>
              <a:t> de </a:t>
            </a:r>
            <a:r>
              <a:rPr lang="en-US" dirty="0" err="1"/>
              <a:t>référence</a:t>
            </a:r>
            <a:r>
              <a:rPr lang="en-US" dirty="0"/>
              <a:t> </a:t>
            </a:r>
            <a:r>
              <a:rPr lang="en-US" dirty="0" err="1"/>
              <a:t>contre</a:t>
            </a:r>
            <a:r>
              <a:rPr lang="en-US" dirty="0"/>
              <a:t> 17 % pour les garçons).</a:t>
            </a:r>
          </a:p>
          <a:p>
            <a:r>
              <a:rPr lang="en-US" dirty="0"/>
              <a:t>Question 4 : </a:t>
            </a:r>
            <a:r>
              <a:rPr lang="en-US" dirty="0" err="1"/>
              <a:t>Quelles</a:t>
            </a:r>
            <a:r>
              <a:rPr lang="en-US" dirty="0"/>
              <a:t> </a:t>
            </a:r>
            <a:r>
              <a:rPr lang="en-US" dirty="0" err="1"/>
              <a:t>sont</a:t>
            </a:r>
            <a:r>
              <a:rPr lang="en-US" dirty="0"/>
              <a:t> les </a:t>
            </a:r>
            <a:r>
              <a:rPr lang="en-US" dirty="0" err="1"/>
              <a:t>informations</a:t>
            </a:r>
            <a:r>
              <a:rPr lang="en-US" dirty="0"/>
              <a:t> </a:t>
            </a:r>
            <a:r>
              <a:rPr lang="en-US" dirty="0" err="1"/>
              <a:t>supplémentaires</a:t>
            </a:r>
            <a:r>
              <a:rPr lang="en-US" dirty="0"/>
              <a:t> </a:t>
            </a:r>
            <a:r>
              <a:rPr lang="en-US" dirty="0" err="1"/>
              <a:t>qu'il</a:t>
            </a:r>
            <a:r>
              <a:rPr lang="en-US" dirty="0"/>
              <a:t> </a:t>
            </a:r>
            <a:r>
              <a:rPr lang="en-US" dirty="0" err="1"/>
              <a:t>serait</a:t>
            </a:r>
            <a:r>
              <a:rPr lang="en-US" dirty="0"/>
              <a:t> utile </a:t>
            </a:r>
            <a:r>
              <a:rPr lang="en-US" dirty="0" err="1"/>
              <a:t>d'avoir</a:t>
            </a:r>
            <a:r>
              <a:rPr lang="en-US" dirty="0"/>
              <a:t> pour </a:t>
            </a:r>
            <a:r>
              <a:rPr lang="en-US" dirty="0" err="1"/>
              <a:t>évaluer</a:t>
            </a:r>
            <a:r>
              <a:rPr lang="en-US" dirty="0"/>
              <a:t> le </a:t>
            </a:r>
            <a:r>
              <a:rPr lang="en-US" dirty="0" err="1"/>
              <a:t>résultat</a:t>
            </a:r>
            <a:r>
              <a:rPr lang="en-US" dirty="0"/>
              <a:t> ? </a:t>
            </a:r>
          </a:p>
          <a:p>
            <a:r>
              <a:rPr lang="en-US" dirty="0"/>
              <a:t>Il </a:t>
            </a:r>
            <a:r>
              <a:rPr lang="en-US" dirty="0" err="1"/>
              <a:t>serait</a:t>
            </a:r>
            <a:r>
              <a:rPr lang="en-US" dirty="0"/>
              <a:t> utile de savoir </a:t>
            </a:r>
            <a:r>
              <a:rPr lang="en-US" dirty="0" err="1"/>
              <a:t>pourquoi</a:t>
            </a:r>
            <a:r>
              <a:rPr lang="en-US" dirty="0"/>
              <a:t> il y a </a:t>
            </a:r>
            <a:r>
              <a:rPr lang="en-US" dirty="0" err="1"/>
              <a:t>eu</a:t>
            </a:r>
            <a:r>
              <a:rPr lang="en-US" dirty="0"/>
              <a:t> </a:t>
            </a:r>
            <a:r>
              <a:rPr lang="en-US" dirty="0" err="1"/>
              <a:t>une</a:t>
            </a:r>
            <a:r>
              <a:rPr lang="en-US" dirty="0"/>
              <a:t> </a:t>
            </a:r>
            <a:r>
              <a:rPr lang="en-US" dirty="0" err="1"/>
              <a:t>baisse</a:t>
            </a:r>
            <a:r>
              <a:rPr lang="en-US" dirty="0"/>
              <a:t> de performance </a:t>
            </a:r>
            <a:r>
              <a:rPr lang="en-US" dirty="0" err="1"/>
              <a:t>en</a:t>
            </a:r>
            <a:r>
              <a:rPr lang="en-US" dirty="0"/>
              <a:t> </a:t>
            </a:r>
            <a:r>
              <a:rPr lang="en-US" dirty="0" err="1"/>
              <a:t>octobre</a:t>
            </a:r>
            <a:r>
              <a:rPr lang="en-US" dirty="0"/>
              <a:t> 2019. </a:t>
            </a:r>
          </a:p>
          <a:p>
            <a:r>
              <a:rPr lang="en-US" dirty="0"/>
              <a:t>Il </a:t>
            </a:r>
            <a:r>
              <a:rPr lang="en-US" dirty="0" err="1"/>
              <a:t>serait</a:t>
            </a:r>
            <a:r>
              <a:rPr lang="en-US" dirty="0"/>
              <a:t> </a:t>
            </a:r>
            <a:r>
              <a:rPr lang="en-US" dirty="0" err="1"/>
              <a:t>également</a:t>
            </a:r>
            <a:r>
              <a:rPr lang="en-US" dirty="0"/>
              <a:t> utile de savoir </a:t>
            </a:r>
            <a:r>
              <a:rPr lang="en-US" dirty="0" err="1"/>
              <a:t>si</a:t>
            </a:r>
            <a:r>
              <a:rPr lang="en-US" dirty="0"/>
              <a:t> des obstacles </a:t>
            </a:r>
            <a:r>
              <a:rPr lang="en-US" dirty="0" err="1"/>
              <a:t>différents</a:t>
            </a:r>
            <a:r>
              <a:rPr lang="en-US" dirty="0"/>
              <a:t> pour les femmes et les hommes </a:t>
            </a:r>
            <a:r>
              <a:rPr lang="en-US" dirty="0" err="1"/>
              <a:t>sont</a:t>
            </a:r>
            <a:r>
              <a:rPr lang="en-US" dirty="0"/>
              <a:t> </a:t>
            </a:r>
            <a:r>
              <a:rPr lang="en-US" dirty="0" err="1"/>
              <a:t>à</a:t>
            </a:r>
            <a:r>
              <a:rPr lang="en-US" dirty="0"/>
              <a:t> </a:t>
            </a:r>
            <a:r>
              <a:rPr lang="en-US" dirty="0" err="1"/>
              <a:t>l'origine</a:t>
            </a:r>
            <a:r>
              <a:rPr lang="en-US" dirty="0"/>
              <a:t> des </a:t>
            </a:r>
            <a:r>
              <a:rPr lang="en-US" dirty="0" err="1"/>
              <a:t>différents</a:t>
            </a:r>
            <a:r>
              <a:rPr lang="en-US" dirty="0"/>
              <a:t> </a:t>
            </a:r>
            <a:r>
              <a:rPr lang="en-US" dirty="0" err="1"/>
              <a:t>niveaux</a:t>
            </a:r>
            <a:r>
              <a:rPr lang="en-US" dirty="0"/>
              <a:t> de </a:t>
            </a:r>
            <a:r>
              <a:rPr lang="en-US" dirty="0" err="1"/>
              <a:t>progrès</a:t>
            </a:r>
            <a:r>
              <a:rPr lang="en-US" dirty="0"/>
              <a:t>.</a:t>
            </a:r>
          </a:p>
        </p:txBody>
      </p:sp>
    </p:spTree>
    <p:extLst>
      <p:ext uri="{BB962C8B-B14F-4D97-AF65-F5344CB8AC3E}">
        <p14:creationId xmlns:p14="http://schemas.microsoft.com/office/powerpoint/2010/main" val="429230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a:t>
            </a:r>
            <a:r>
              <a:rPr lang="en-US" dirty="0" err="1"/>
              <a:t>ce</a:t>
            </a:r>
            <a:r>
              <a:rPr lang="en-US" dirty="0"/>
              <a:t> </a:t>
            </a:r>
            <a:r>
              <a:rPr lang="en-US" dirty="0" err="1"/>
              <a:t>deuxième</a:t>
            </a:r>
            <a:r>
              <a:rPr lang="en-US" dirty="0"/>
              <a:t> </a:t>
            </a:r>
            <a:r>
              <a:rPr lang="en-US" dirty="0" err="1"/>
              <a:t>exercice</a:t>
            </a:r>
            <a:r>
              <a:rPr lang="en-US" dirty="0"/>
              <a:t>, </a:t>
            </a:r>
            <a:r>
              <a:rPr lang="en-US" dirty="0" err="1"/>
              <a:t>vous</a:t>
            </a:r>
            <a:r>
              <a:rPr lang="en-US" dirty="0"/>
              <a:t> </a:t>
            </a:r>
            <a:r>
              <a:rPr lang="en-US" dirty="0" err="1"/>
              <a:t>allez</a:t>
            </a:r>
            <a:r>
              <a:rPr lang="en-US" dirty="0"/>
              <a:t> examiner et </a:t>
            </a:r>
            <a:r>
              <a:rPr lang="en-US" dirty="0" err="1"/>
              <a:t>analyser</a:t>
            </a:r>
            <a:r>
              <a:rPr lang="en-US" dirty="0"/>
              <a:t> les </a:t>
            </a:r>
            <a:r>
              <a:rPr lang="en-US" dirty="0" err="1"/>
              <a:t>données</a:t>
            </a:r>
            <a:r>
              <a:rPr lang="en-US" dirty="0"/>
              <a:t> d'un </a:t>
            </a:r>
            <a:r>
              <a:rPr lang="en-US" dirty="0" err="1"/>
              <a:t>résultat</a:t>
            </a:r>
            <a:r>
              <a:rPr lang="en-US" dirty="0"/>
              <a:t> </a:t>
            </a:r>
            <a:r>
              <a:rPr lang="en-US" dirty="0" err="1"/>
              <a:t>comportant</a:t>
            </a:r>
            <a:r>
              <a:rPr lang="en-US" dirty="0"/>
              <a:t> deux </a:t>
            </a:r>
            <a:r>
              <a:rPr lang="en-US" dirty="0" err="1"/>
              <a:t>indicateurs</a:t>
            </a:r>
            <a:r>
              <a:rPr lang="en-US" dirty="0"/>
              <a:t>. </a:t>
            </a:r>
          </a:p>
          <a:p>
            <a:endParaRPr lang="en-US" dirty="0"/>
          </a:p>
          <a:p>
            <a:r>
              <a:rPr lang="en-US" dirty="0"/>
              <a:t>Le premier </a:t>
            </a:r>
            <a:r>
              <a:rPr lang="en-US" dirty="0" err="1"/>
              <a:t>indicateur</a:t>
            </a:r>
            <a:r>
              <a:rPr lang="en-US" dirty="0"/>
              <a:t> </a:t>
            </a:r>
            <a:r>
              <a:rPr lang="en-US" dirty="0" err="1"/>
              <a:t>est</a:t>
            </a:r>
            <a:r>
              <a:rPr lang="en-US" dirty="0"/>
              <a:t> le "</a:t>
            </a:r>
            <a:r>
              <a:rPr lang="en-US" dirty="0" err="1"/>
              <a:t>Nombre</a:t>
            </a:r>
            <a:r>
              <a:rPr lang="en-US" dirty="0"/>
              <a:t> </a:t>
            </a:r>
            <a:r>
              <a:rPr lang="en-US" dirty="0" err="1"/>
              <a:t>d'entreprises</a:t>
            </a:r>
            <a:r>
              <a:rPr lang="en-US" dirty="0"/>
              <a:t> des ménages </a:t>
            </a:r>
            <a:r>
              <a:rPr lang="en-US" dirty="0" err="1"/>
              <a:t>cibles</a:t>
            </a:r>
            <a:r>
              <a:rPr lang="en-US" dirty="0"/>
              <a:t> qui </a:t>
            </a:r>
            <a:r>
              <a:rPr lang="en-US" dirty="0" err="1"/>
              <a:t>ont</a:t>
            </a:r>
            <a:r>
              <a:rPr lang="en-US" dirty="0"/>
              <a:t> </a:t>
            </a:r>
            <a:r>
              <a:rPr lang="en-US" dirty="0" err="1"/>
              <a:t>reçu</a:t>
            </a:r>
            <a:r>
              <a:rPr lang="en-US" dirty="0"/>
              <a:t> des services de </a:t>
            </a:r>
            <a:r>
              <a:rPr lang="en-US" dirty="0" err="1"/>
              <a:t>développement</a:t>
            </a:r>
            <a:r>
              <a:rPr lang="en-US" dirty="0"/>
              <a:t> technique et/</a:t>
            </a:r>
            <a:r>
              <a:rPr lang="en-US" dirty="0" err="1"/>
              <a:t>ou</a:t>
            </a:r>
            <a:r>
              <a:rPr lang="en-US" dirty="0"/>
              <a:t> entrepreneurial".  </a:t>
            </a:r>
          </a:p>
          <a:p>
            <a:endParaRPr lang="en-US" dirty="0"/>
          </a:p>
          <a:p>
            <a:r>
              <a:rPr lang="en-US" dirty="0"/>
              <a:t>Le second </a:t>
            </a:r>
            <a:r>
              <a:rPr lang="en-US" dirty="0" err="1"/>
              <a:t>indicateur</a:t>
            </a:r>
            <a:r>
              <a:rPr lang="en-US" dirty="0"/>
              <a:t> </a:t>
            </a:r>
            <a:r>
              <a:rPr lang="en-US" dirty="0" err="1"/>
              <a:t>est</a:t>
            </a:r>
            <a:r>
              <a:rPr lang="en-US" dirty="0"/>
              <a:t> le "</a:t>
            </a:r>
            <a:r>
              <a:rPr lang="en-US" dirty="0" err="1"/>
              <a:t>Nombre</a:t>
            </a:r>
            <a:r>
              <a:rPr lang="en-US" dirty="0"/>
              <a:t> de ménages </a:t>
            </a:r>
            <a:r>
              <a:rPr lang="en-US" dirty="0" err="1"/>
              <a:t>cibles</a:t>
            </a:r>
            <a:r>
              <a:rPr lang="en-US" dirty="0"/>
              <a:t> </a:t>
            </a:r>
            <a:r>
              <a:rPr lang="en-US" dirty="0" err="1"/>
              <a:t>ayant</a:t>
            </a:r>
            <a:r>
              <a:rPr lang="en-US" dirty="0"/>
              <a:t> </a:t>
            </a:r>
            <a:r>
              <a:rPr lang="en-US" dirty="0" err="1"/>
              <a:t>accédé</a:t>
            </a:r>
            <a:r>
              <a:rPr lang="en-US" dirty="0"/>
              <a:t> au </a:t>
            </a:r>
            <a:r>
              <a:rPr lang="en-US" dirty="0" err="1"/>
              <a:t>crédit</a:t>
            </a:r>
            <a:r>
              <a:rPr lang="en-US" dirty="0"/>
              <a:t> au </a:t>
            </a:r>
            <a:r>
              <a:rPr lang="en-US" dirty="0" err="1"/>
              <a:t>moins</a:t>
            </a:r>
            <a:r>
              <a:rPr lang="en-US" dirty="0"/>
              <a:t> </a:t>
            </a:r>
            <a:r>
              <a:rPr lang="en-US" dirty="0" err="1"/>
              <a:t>une</a:t>
            </a:r>
            <a:r>
              <a:rPr lang="en-US" dirty="0"/>
              <a:t> </a:t>
            </a:r>
            <a:r>
              <a:rPr lang="en-US" dirty="0" err="1"/>
              <a:t>fois</a:t>
            </a:r>
            <a:r>
              <a:rPr lang="en-US" dirty="0"/>
              <a:t> pendant la durée du </a:t>
            </a:r>
            <a:r>
              <a:rPr lang="en-US" dirty="0" err="1"/>
              <a:t>projet</a:t>
            </a:r>
            <a:r>
              <a:rPr lang="en-US" dirty="0"/>
              <a:t>".</a:t>
            </a:r>
          </a:p>
          <a:p>
            <a:r>
              <a:rPr lang="en-US" dirty="0"/>
              <a:t>.</a:t>
            </a:r>
          </a:p>
          <a:p>
            <a:r>
              <a:rPr lang="en-US" dirty="0" err="1"/>
              <a:t>Utilisez</a:t>
            </a:r>
            <a:r>
              <a:rPr lang="en-US" dirty="0"/>
              <a:t> les questions </a:t>
            </a:r>
            <a:r>
              <a:rPr lang="en-US" dirty="0" err="1"/>
              <a:t>suivantes</a:t>
            </a:r>
            <a:r>
              <a:rPr lang="en-US" dirty="0"/>
              <a:t> pour guider </a:t>
            </a:r>
            <a:r>
              <a:rPr lang="en-US" dirty="0" err="1"/>
              <a:t>votre</a:t>
            </a:r>
            <a:r>
              <a:rPr lang="en-US" dirty="0"/>
              <a:t> examen : </a:t>
            </a:r>
          </a:p>
          <a:p>
            <a:r>
              <a:rPr lang="en-US" dirty="0"/>
              <a:t>1. Comment les </a:t>
            </a:r>
            <a:r>
              <a:rPr lang="en-US" dirty="0" err="1"/>
              <a:t>données</a:t>
            </a:r>
            <a:r>
              <a:rPr lang="en-US" dirty="0"/>
              <a:t> de performance </a:t>
            </a:r>
            <a:r>
              <a:rPr lang="en-US" dirty="0" err="1"/>
              <a:t>réelles</a:t>
            </a:r>
            <a:r>
              <a:rPr lang="en-US" dirty="0"/>
              <a:t> se </a:t>
            </a:r>
            <a:r>
              <a:rPr lang="en-US" dirty="0" err="1"/>
              <a:t>comparent-elles</a:t>
            </a:r>
            <a:r>
              <a:rPr lang="en-US" dirty="0"/>
              <a:t> aux </a:t>
            </a:r>
            <a:r>
              <a:rPr lang="en-US" dirty="0" err="1"/>
              <a:t>objectifs</a:t>
            </a:r>
            <a:r>
              <a:rPr lang="en-US" dirty="0"/>
              <a:t> ? </a:t>
            </a:r>
          </a:p>
          <a:p>
            <a:r>
              <a:rPr lang="en-US" dirty="0"/>
              <a:t>2. Quelle </a:t>
            </a:r>
            <a:r>
              <a:rPr lang="en-US" dirty="0" err="1"/>
              <a:t>est</a:t>
            </a:r>
            <a:r>
              <a:rPr lang="en-US" dirty="0"/>
              <a:t> la tendance ?  </a:t>
            </a:r>
            <a:r>
              <a:rPr lang="en-US" dirty="0" err="1"/>
              <a:t>Va</a:t>
            </a:r>
            <a:r>
              <a:rPr lang="en-US" dirty="0"/>
              <a:t>-t-</a:t>
            </a:r>
            <a:r>
              <a:rPr lang="en-US" dirty="0" err="1"/>
              <a:t>elle</a:t>
            </a:r>
            <a:r>
              <a:rPr lang="en-US" dirty="0"/>
              <a:t> dans la bonne direction ? </a:t>
            </a:r>
            <a:r>
              <a:rPr lang="en-US" dirty="0" err="1"/>
              <a:t>Quel</a:t>
            </a:r>
            <a:r>
              <a:rPr lang="en-US" dirty="0"/>
              <a:t> </a:t>
            </a:r>
            <a:r>
              <a:rPr lang="en-US" dirty="0" err="1"/>
              <a:t>est</a:t>
            </a:r>
            <a:r>
              <a:rPr lang="en-US" dirty="0"/>
              <a:t> le </a:t>
            </a:r>
            <a:r>
              <a:rPr lang="en-US" dirty="0" err="1"/>
              <a:t>rythme</a:t>
            </a:r>
            <a:r>
              <a:rPr lang="en-US" dirty="0"/>
              <a:t> du </a:t>
            </a:r>
            <a:r>
              <a:rPr lang="en-US" dirty="0" err="1"/>
              <a:t>changement</a:t>
            </a:r>
            <a:r>
              <a:rPr lang="en-US" dirty="0"/>
              <a:t> ? </a:t>
            </a:r>
          </a:p>
          <a:p>
            <a:r>
              <a:rPr lang="en-US" dirty="0"/>
              <a:t>3. </a:t>
            </a:r>
            <a:r>
              <a:rPr lang="en-US" dirty="0" err="1"/>
              <a:t>En</a:t>
            </a:r>
            <a:r>
              <a:rPr lang="en-US" dirty="0"/>
              <a:t> </a:t>
            </a:r>
            <a:r>
              <a:rPr lang="en-US" dirty="0" err="1"/>
              <a:t>considérant</a:t>
            </a:r>
            <a:r>
              <a:rPr lang="en-US" dirty="0"/>
              <a:t> </a:t>
            </a:r>
            <a:r>
              <a:rPr lang="en-US" dirty="0" err="1"/>
              <a:t>l'ensemble</a:t>
            </a:r>
            <a:r>
              <a:rPr lang="en-US" dirty="0"/>
              <a:t> des </a:t>
            </a:r>
            <a:r>
              <a:rPr lang="en-US" dirty="0" err="1"/>
              <a:t>indicateurs</a:t>
            </a:r>
            <a:r>
              <a:rPr lang="en-US" dirty="0"/>
              <a:t>, le </a:t>
            </a:r>
            <a:r>
              <a:rPr lang="en-US" dirty="0" err="1"/>
              <a:t>projet</a:t>
            </a:r>
            <a:r>
              <a:rPr lang="en-US" dirty="0"/>
              <a:t> </a:t>
            </a:r>
            <a:r>
              <a:rPr lang="en-US" dirty="0" err="1"/>
              <a:t>progresse</a:t>
            </a:r>
            <a:r>
              <a:rPr lang="en-US" dirty="0"/>
              <a:t>-t-il </a:t>
            </a:r>
            <a:r>
              <a:rPr lang="en-US" dirty="0" err="1"/>
              <a:t>vers</a:t>
            </a:r>
            <a:r>
              <a:rPr lang="en-US" dirty="0"/>
              <a:t> le </a:t>
            </a:r>
            <a:r>
              <a:rPr lang="en-US" dirty="0" err="1"/>
              <a:t>résultat</a:t>
            </a:r>
            <a:r>
              <a:rPr lang="en-US" dirty="0"/>
              <a:t> ? </a:t>
            </a:r>
            <a:r>
              <a:rPr lang="en-US" dirty="0" err="1"/>
              <a:t>Pourquoi</a:t>
            </a:r>
            <a:r>
              <a:rPr lang="en-US" dirty="0"/>
              <a:t> </a:t>
            </a:r>
            <a:r>
              <a:rPr lang="en-US" dirty="0" err="1"/>
              <a:t>ou</a:t>
            </a:r>
            <a:r>
              <a:rPr lang="en-US" dirty="0"/>
              <a:t> </a:t>
            </a:r>
            <a:r>
              <a:rPr lang="en-US" dirty="0" err="1"/>
              <a:t>pourquoi</a:t>
            </a:r>
            <a:r>
              <a:rPr lang="en-US" dirty="0"/>
              <a:t> pas ? </a:t>
            </a:r>
          </a:p>
          <a:p>
            <a:endParaRPr lang="en-US" dirty="0"/>
          </a:p>
          <a:p>
            <a:r>
              <a:rPr lang="en-US" dirty="0" err="1"/>
              <a:t>Appuyez</a:t>
            </a:r>
            <a:r>
              <a:rPr lang="en-US" dirty="0"/>
              <a:t> sur la </a:t>
            </a:r>
            <a:r>
              <a:rPr lang="en-US" dirty="0" err="1"/>
              <a:t>touche</a:t>
            </a:r>
            <a:r>
              <a:rPr lang="en-US" dirty="0"/>
              <a:t> pause de </a:t>
            </a:r>
            <a:r>
              <a:rPr lang="en-US" dirty="0" err="1"/>
              <a:t>l'enregistrement</a:t>
            </a:r>
            <a:r>
              <a:rPr lang="en-US" dirty="0"/>
              <a:t> pour </a:t>
            </a:r>
            <a:r>
              <a:rPr lang="en-US" dirty="0" err="1"/>
              <a:t>analyser</a:t>
            </a:r>
            <a:r>
              <a:rPr lang="en-US" dirty="0"/>
              <a:t> les </a:t>
            </a:r>
            <a:r>
              <a:rPr lang="en-US" dirty="0" err="1"/>
              <a:t>données</a:t>
            </a:r>
            <a:r>
              <a:rPr lang="en-US" dirty="0"/>
              <a:t>. Une </a:t>
            </a:r>
            <a:r>
              <a:rPr lang="en-US" dirty="0" err="1"/>
              <a:t>fois</a:t>
            </a:r>
            <a:r>
              <a:rPr lang="en-US" dirty="0"/>
              <a:t> que </a:t>
            </a:r>
            <a:r>
              <a:rPr lang="en-US" dirty="0" err="1"/>
              <a:t>vous</a:t>
            </a:r>
            <a:r>
              <a:rPr lang="en-US" dirty="0"/>
              <a:t> </a:t>
            </a:r>
            <a:r>
              <a:rPr lang="en-US" dirty="0" err="1"/>
              <a:t>avez</a:t>
            </a:r>
            <a:r>
              <a:rPr lang="en-US" dirty="0"/>
              <a:t> </a:t>
            </a:r>
            <a:r>
              <a:rPr lang="en-US" dirty="0" err="1"/>
              <a:t>vos</a:t>
            </a:r>
            <a:r>
              <a:rPr lang="en-US" dirty="0"/>
              <a:t> </a:t>
            </a:r>
            <a:r>
              <a:rPr lang="en-US" dirty="0" err="1"/>
              <a:t>réponses</a:t>
            </a:r>
            <a:r>
              <a:rPr lang="en-US" dirty="0"/>
              <a:t> aux questions, </a:t>
            </a:r>
            <a:r>
              <a:rPr lang="en-US" dirty="0" err="1"/>
              <a:t>appuyez</a:t>
            </a:r>
            <a:r>
              <a:rPr lang="en-US" dirty="0"/>
              <a:t> sur play.</a:t>
            </a:r>
          </a:p>
          <a:p>
            <a:endParaRPr lang="en-US" dirty="0"/>
          </a:p>
          <a:p>
            <a:r>
              <a:rPr lang="en-US" dirty="0" err="1"/>
              <a:t>Voyons</a:t>
            </a:r>
            <a:r>
              <a:rPr lang="en-US" dirty="0"/>
              <a:t> </a:t>
            </a:r>
            <a:r>
              <a:rPr lang="en-US" dirty="0" err="1"/>
              <a:t>ce</a:t>
            </a:r>
            <a:r>
              <a:rPr lang="en-US" dirty="0"/>
              <a:t> que </a:t>
            </a:r>
            <a:r>
              <a:rPr lang="en-US" dirty="0" err="1"/>
              <a:t>vous</a:t>
            </a:r>
            <a:r>
              <a:rPr lang="en-US" dirty="0"/>
              <a:t> </a:t>
            </a:r>
            <a:r>
              <a:rPr lang="en-US" dirty="0" err="1"/>
              <a:t>avez</a:t>
            </a:r>
            <a:r>
              <a:rPr lang="en-US" dirty="0"/>
              <a:t> fait.  </a:t>
            </a:r>
          </a:p>
          <a:p>
            <a:endParaRPr lang="en-US" dirty="0"/>
          </a:p>
          <a:p>
            <a:r>
              <a:rPr lang="en-US" dirty="0"/>
              <a:t>Comment les </a:t>
            </a:r>
            <a:r>
              <a:rPr lang="en-US" dirty="0" err="1"/>
              <a:t>données</a:t>
            </a:r>
            <a:r>
              <a:rPr lang="en-US" dirty="0"/>
              <a:t> de performance </a:t>
            </a:r>
            <a:r>
              <a:rPr lang="en-US" dirty="0" err="1"/>
              <a:t>réelles</a:t>
            </a:r>
            <a:r>
              <a:rPr lang="en-US" dirty="0"/>
              <a:t> se </a:t>
            </a:r>
            <a:r>
              <a:rPr lang="en-US" dirty="0" err="1"/>
              <a:t>comparent-elles</a:t>
            </a:r>
            <a:r>
              <a:rPr lang="en-US" dirty="0"/>
              <a:t> aux </a:t>
            </a:r>
            <a:r>
              <a:rPr lang="en-US" dirty="0" err="1"/>
              <a:t>objectifs</a:t>
            </a:r>
            <a:r>
              <a:rPr lang="en-US" dirty="0"/>
              <a:t> ? </a:t>
            </a:r>
          </a:p>
          <a:p>
            <a:r>
              <a:rPr lang="en-US" dirty="0"/>
              <a:t>Le 1er </a:t>
            </a:r>
            <a:r>
              <a:rPr lang="en-US" dirty="0" err="1"/>
              <a:t>indicateur</a:t>
            </a:r>
            <a:r>
              <a:rPr lang="en-US" dirty="0"/>
              <a:t> </a:t>
            </a:r>
            <a:r>
              <a:rPr lang="en-US" dirty="0" err="1"/>
              <a:t>est</a:t>
            </a:r>
            <a:r>
              <a:rPr lang="en-US" dirty="0"/>
              <a:t> </a:t>
            </a:r>
            <a:r>
              <a:rPr lang="en-US" dirty="0" err="1"/>
              <a:t>proche</a:t>
            </a:r>
            <a:r>
              <a:rPr lang="en-US" dirty="0"/>
              <a:t> des </a:t>
            </a:r>
            <a:r>
              <a:rPr lang="en-US" dirty="0" err="1"/>
              <a:t>objectifs</a:t>
            </a:r>
            <a:r>
              <a:rPr lang="en-US" dirty="0"/>
              <a:t> (après la </a:t>
            </a:r>
            <a:r>
              <a:rPr lang="en-US" dirty="0" err="1"/>
              <a:t>baisse</a:t>
            </a:r>
            <a:r>
              <a:rPr lang="en-US" dirty="0"/>
              <a:t> </a:t>
            </a:r>
            <a:r>
              <a:rPr lang="en-US" dirty="0" err="1"/>
              <a:t>d'octobre</a:t>
            </a:r>
            <a:r>
              <a:rPr lang="en-US" dirty="0"/>
              <a:t> 2019) </a:t>
            </a:r>
            <a:r>
              <a:rPr lang="en-US" dirty="0" err="1"/>
              <a:t>mais</a:t>
            </a:r>
            <a:r>
              <a:rPr lang="en-US" dirty="0"/>
              <a:t> le 2ème </a:t>
            </a:r>
            <a:r>
              <a:rPr lang="en-US" dirty="0" err="1"/>
              <a:t>indicateur</a:t>
            </a:r>
            <a:r>
              <a:rPr lang="en-US" dirty="0"/>
              <a:t> </a:t>
            </a:r>
            <a:r>
              <a:rPr lang="en-US" dirty="0" err="1"/>
              <a:t>est</a:t>
            </a:r>
            <a:r>
              <a:rPr lang="en-US" dirty="0"/>
              <a:t> </a:t>
            </a:r>
            <a:r>
              <a:rPr lang="en-US" dirty="0" err="1"/>
              <a:t>inférieur</a:t>
            </a:r>
            <a:r>
              <a:rPr lang="en-US" dirty="0"/>
              <a:t> aux </a:t>
            </a:r>
            <a:r>
              <a:rPr lang="en-US" dirty="0" err="1"/>
              <a:t>objectifs</a:t>
            </a:r>
            <a:r>
              <a:rPr lang="en-US" dirty="0"/>
              <a:t> pour </a:t>
            </a:r>
            <a:r>
              <a:rPr lang="en-US" dirty="0" err="1"/>
              <a:t>chaque</a:t>
            </a:r>
            <a:r>
              <a:rPr lang="en-US" dirty="0"/>
              <a:t> </a:t>
            </a:r>
            <a:r>
              <a:rPr lang="en-US" dirty="0" err="1"/>
              <a:t>période</a:t>
            </a:r>
            <a:r>
              <a:rPr lang="en-US" dirty="0"/>
              <a:t>, y </a:t>
            </a:r>
            <a:r>
              <a:rPr lang="en-US" dirty="0" err="1"/>
              <a:t>compris</a:t>
            </a:r>
            <a:r>
              <a:rPr lang="en-US" dirty="0"/>
              <a:t> la </a:t>
            </a:r>
            <a:r>
              <a:rPr lang="en-US" dirty="0" err="1"/>
              <a:t>dernière</a:t>
            </a:r>
            <a:r>
              <a:rPr lang="en-US" dirty="0"/>
              <a:t>. </a:t>
            </a:r>
          </a:p>
          <a:p>
            <a:r>
              <a:rPr lang="en-US" dirty="0"/>
              <a:t>Quelle </a:t>
            </a:r>
            <a:r>
              <a:rPr lang="en-US" dirty="0" err="1"/>
              <a:t>est</a:t>
            </a:r>
            <a:r>
              <a:rPr lang="en-US" dirty="0"/>
              <a:t> la tendance ? </a:t>
            </a:r>
            <a:r>
              <a:rPr lang="en-US" dirty="0" err="1"/>
              <a:t>Va</a:t>
            </a:r>
            <a:r>
              <a:rPr lang="en-US" dirty="0"/>
              <a:t>-t-</a:t>
            </a:r>
            <a:r>
              <a:rPr lang="en-US" dirty="0" err="1"/>
              <a:t>elle</a:t>
            </a:r>
            <a:r>
              <a:rPr lang="en-US" dirty="0"/>
              <a:t> dans la bonne direction ? </a:t>
            </a:r>
            <a:r>
              <a:rPr lang="en-US" dirty="0" err="1"/>
              <a:t>Quel</a:t>
            </a:r>
            <a:r>
              <a:rPr lang="en-US" dirty="0"/>
              <a:t> </a:t>
            </a:r>
            <a:r>
              <a:rPr lang="en-US" dirty="0" err="1"/>
              <a:t>est</a:t>
            </a:r>
            <a:r>
              <a:rPr lang="en-US" dirty="0"/>
              <a:t> le </a:t>
            </a:r>
            <a:r>
              <a:rPr lang="en-US" dirty="0" err="1"/>
              <a:t>rythme</a:t>
            </a:r>
            <a:r>
              <a:rPr lang="en-US" dirty="0"/>
              <a:t> de </a:t>
            </a:r>
            <a:r>
              <a:rPr lang="en-US" dirty="0" err="1"/>
              <a:t>l'évolution</a:t>
            </a:r>
            <a:r>
              <a:rPr lang="en-US" dirty="0"/>
              <a:t> ?</a:t>
            </a:r>
          </a:p>
          <a:p>
            <a:r>
              <a:rPr lang="en-US" dirty="0"/>
              <a:t>Les deux </a:t>
            </a:r>
            <a:r>
              <a:rPr lang="en-US" dirty="0" err="1"/>
              <a:t>indicateurs</a:t>
            </a:r>
            <a:r>
              <a:rPr lang="en-US" dirty="0"/>
              <a:t> </a:t>
            </a:r>
            <a:r>
              <a:rPr lang="en-US" dirty="0" err="1"/>
              <a:t>sont</a:t>
            </a:r>
            <a:r>
              <a:rPr lang="en-US" dirty="0"/>
              <a:t> </a:t>
            </a:r>
            <a:r>
              <a:rPr lang="en-US" dirty="0" err="1"/>
              <a:t>en</a:t>
            </a:r>
            <a:r>
              <a:rPr lang="en-US" dirty="0"/>
              <a:t> </a:t>
            </a:r>
            <a:r>
              <a:rPr lang="en-US" dirty="0" err="1"/>
              <a:t>hausse</a:t>
            </a:r>
            <a:r>
              <a:rPr lang="en-US" dirty="0"/>
              <a:t>. Le </a:t>
            </a:r>
            <a:r>
              <a:rPr lang="en-US" dirty="0" err="1"/>
              <a:t>deuxième</a:t>
            </a:r>
            <a:r>
              <a:rPr lang="en-US" dirty="0"/>
              <a:t> </a:t>
            </a:r>
            <a:r>
              <a:rPr lang="en-US" dirty="0" err="1"/>
              <a:t>indicateur</a:t>
            </a:r>
            <a:r>
              <a:rPr lang="en-US" dirty="0"/>
              <a:t> </a:t>
            </a:r>
            <a:r>
              <a:rPr lang="en-US" dirty="0" err="1"/>
              <a:t>augmente</a:t>
            </a:r>
            <a:r>
              <a:rPr lang="en-US" dirty="0"/>
              <a:t>, </a:t>
            </a:r>
            <a:r>
              <a:rPr lang="en-US" dirty="0" err="1"/>
              <a:t>mais</a:t>
            </a:r>
            <a:r>
              <a:rPr lang="en-US" dirty="0"/>
              <a:t> </a:t>
            </a:r>
            <a:r>
              <a:rPr lang="en-US" dirty="0" err="1"/>
              <a:t>à</a:t>
            </a:r>
            <a:r>
              <a:rPr lang="en-US" dirty="0"/>
              <a:t> un </a:t>
            </a:r>
            <a:r>
              <a:rPr lang="en-US" dirty="0" err="1"/>
              <a:t>rythme</a:t>
            </a:r>
            <a:r>
              <a:rPr lang="en-US" dirty="0"/>
              <a:t> plus lent que </a:t>
            </a:r>
            <a:r>
              <a:rPr lang="en-US" dirty="0" err="1"/>
              <a:t>ce</a:t>
            </a:r>
            <a:r>
              <a:rPr lang="en-US" dirty="0"/>
              <a:t> qui </a:t>
            </a:r>
            <a:r>
              <a:rPr lang="en-US" dirty="0" err="1"/>
              <a:t>est</a:t>
            </a:r>
            <a:r>
              <a:rPr lang="en-US" dirty="0"/>
              <a:t> </a:t>
            </a:r>
            <a:r>
              <a:rPr lang="en-US" dirty="0" err="1"/>
              <a:t>attendu</a:t>
            </a:r>
            <a:r>
              <a:rPr lang="en-US" dirty="0"/>
              <a:t> sur la base des </a:t>
            </a:r>
            <a:r>
              <a:rPr lang="en-US" dirty="0" err="1"/>
              <a:t>objectifs</a:t>
            </a:r>
            <a:r>
              <a:rPr lang="en-US" dirty="0"/>
              <a:t>. La performance du premier </a:t>
            </a:r>
            <a:r>
              <a:rPr lang="en-US" dirty="0" err="1"/>
              <a:t>indicateur</a:t>
            </a:r>
            <a:r>
              <a:rPr lang="en-US" dirty="0"/>
              <a:t> a </a:t>
            </a:r>
            <a:r>
              <a:rPr lang="en-US" dirty="0" err="1"/>
              <a:t>été</a:t>
            </a:r>
            <a:r>
              <a:rPr lang="en-US" dirty="0"/>
              <a:t> forte et a </a:t>
            </a:r>
            <a:r>
              <a:rPr lang="en-US" dirty="0" err="1"/>
              <a:t>même</a:t>
            </a:r>
            <a:r>
              <a:rPr lang="en-US" dirty="0"/>
              <a:t> </a:t>
            </a:r>
            <a:r>
              <a:rPr lang="en-US" dirty="0" err="1"/>
              <a:t>dépassé</a:t>
            </a:r>
            <a:r>
              <a:rPr lang="en-US" dirty="0"/>
              <a:t> </a:t>
            </a:r>
            <a:r>
              <a:rPr lang="en-US" dirty="0" err="1"/>
              <a:t>l'objectif</a:t>
            </a:r>
            <a:r>
              <a:rPr lang="en-US" dirty="0"/>
              <a:t> de </a:t>
            </a:r>
            <a:r>
              <a:rPr lang="en-US" dirty="0" err="1"/>
              <a:t>cette</a:t>
            </a:r>
            <a:r>
              <a:rPr lang="en-US" dirty="0"/>
              <a:t> </a:t>
            </a:r>
            <a:r>
              <a:rPr lang="en-US" dirty="0" err="1"/>
              <a:t>période</a:t>
            </a:r>
            <a:r>
              <a:rPr lang="en-US" dirty="0"/>
              <a:t>, </a:t>
            </a:r>
            <a:r>
              <a:rPr lang="en-US" dirty="0" err="1"/>
              <a:t>mais</a:t>
            </a:r>
            <a:r>
              <a:rPr lang="en-US" dirty="0"/>
              <a:t> </a:t>
            </a:r>
            <a:r>
              <a:rPr lang="en-US" dirty="0" err="1"/>
              <a:t>elle</a:t>
            </a:r>
            <a:r>
              <a:rPr lang="en-US" dirty="0"/>
              <a:t> </a:t>
            </a:r>
            <a:r>
              <a:rPr lang="en-US" dirty="0" err="1"/>
              <a:t>devra</a:t>
            </a:r>
            <a:r>
              <a:rPr lang="en-US" dirty="0"/>
              <a:t> </a:t>
            </a:r>
            <a:r>
              <a:rPr lang="en-US" dirty="0" err="1"/>
              <a:t>s'accélérer</a:t>
            </a:r>
            <a:r>
              <a:rPr lang="en-US" dirty="0"/>
              <a:t> au </a:t>
            </a:r>
            <a:r>
              <a:rPr lang="en-US" dirty="0" err="1"/>
              <a:t>cours</a:t>
            </a:r>
            <a:r>
              <a:rPr lang="en-US" dirty="0"/>
              <a:t> des 18 </a:t>
            </a:r>
            <a:r>
              <a:rPr lang="en-US" dirty="0" err="1"/>
              <a:t>derniers</a:t>
            </a:r>
            <a:r>
              <a:rPr lang="en-US" dirty="0"/>
              <a:t> </a:t>
            </a:r>
            <a:r>
              <a:rPr lang="en-US" dirty="0" err="1"/>
              <a:t>mois</a:t>
            </a:r>
            <a:r>
              <a:rPr lang="en-US" dirty="0"/>
              <a:t> pour </a:t>
            </a:r>
            <a:r>
              <a:rPr lang="en-US" dirty="0" err="1"/>
              <a:t>atteindre</a:t>
            </a:r>
            <a:r>
              <a:rPr lang="en-US" dirty="0"/>
              <a:t> </a:t>
            </a:r>
            <a:r>
              <a:rPr lang="en-US" dirty="0" err="1"/>
              <a:t>l'objectif</a:t>
            </a:r>
            <a:r>
              <a:rPr lang="en-US" dirty="0"/>
              <a:t> final. </a:t>
            </a:r>
          </a:p>
          <a:p>
            <a:r>
              <a:rPr lang="en-US" dirty="0"/>
              <a:t>Si </a:t>
            </a:r>
            <a:r>
              <a:rPr lang="en-US" dirty="0" err="1"/>
              <a:t>l'on</a:t>
            </a:r>
            <a:r>
              <a:rPr lang="en-US" dirty="0"/>
              <a:t> </a:t>
            </a:r>
            <a:r>
              <a:rPr lang="en-US" dirty="0" err="1"/>
              <a:t>considère</a:t>
            </a:r>
            <a:r>
              <a:rPr lang="en-US" dirty="0"/>
              <a:t> </a:t>
            </a:r>
            <a:r>
              <a:rPr lang="en-US" dirty="0" err="1"/>
              <a:t>l'ensemble</a:t>
            </a:r>
            <a:r>
              <a:rPr lang="en-US" dirty="0"/>
              <a:t> des </a:t>
            </a:r>
            <a:r>
              <a:rPr lang="en-US" dirty="0" err="1"/>
              <a:t>indicateurs</a:t>
            </a:r>
            <a:r>
              <a:rPr lang="en-US" dirty="0"/>
              <a:t>, le </a:t>
            </a:r>
            <a:r>
              <a:rPr lang="en-US" dirty="0" err="1"/>
              <a:t>projet</a:t>
            </a:r>
            <a:r>
              <a:rPr lang="en-US" dirty="0"/>
              <a:t> </a:t>
            </a:r>
            <a:r>
              <a:rPr lang="en-US" dirty="0" err="1"/>
              <a:t>progresse</a:t>
            </a:r>
            <a:r>
              <a:rPr lang="en-US" dirty="0"/>
              <a:t>-t-il </a:t>
            </a:r>
            <a:r>
              <a:rPr lang="en-US" dirty="0" err="1"/>
              <a:t>vers</a:t>
            </a:r>
            <a:r>
              <a:rPr lang="en-US" dirty="0"/>
              <a:t> le </a:t>
            </a:r>
            <a:r>
              <a:rPr lang="en-US" dirty="0" err="1"/>
              <a:t>résultat</a:t>
            </a:r>
            <a:r>
              <a:rPr lang="en-US" dirty="0"/>
              <a:t> ? </a:t>
            </a:r>
            <a:r>
              <a:rPr lang="en-US" dirty="0" err="1"/>
              <a:t>Pourquoi</a:t>
            </a:r>
            <a:r>
              <a:rPr lang="en-US" dirty="0"/>
              <a:t> </a:t>
            </a:r>
            <a:r>
              <a:rPr lang="en-US" dirty="0" err="1"/>
              <a:t>ou</a:t>
            </a:r>
            <a:r>
              <a:rPr lang="en-US" dirty="0"/>
              <a:t> </a:t>
            </a:r>
            <a:r>
              <a:rPr lang="en-US" dirty="0" err="1"/>
              <a:t>pourquoi</a:t>
            </a:r>
            <a:r>
              <a:rPr lang="en-US" dirty="0"/>
              <a:t> pas ?</a:t>
            </a:r>
          </a:p>
          <a:p>
            <a:r>
              <a:rPr lang="en-US" dirty="0" err="1"/>
              <a:t>En</a:t>
            </a:r>
            <a:r>
              <a:rPr lang="en-US" dirty="0"/>
              <a:t> </a:t>
            </a:r>
            <a:r>
              <a:rPr lang="en-US" dirty="0" err="1"/>
              <a:t>général</a:t>
            </a:r>
            <a:r>
              <a:rPr lang="en-US" dirty="0"/>
              <a:t>, le </a:t>
            </a:r>
            <a:r>
              <a:rPr lang="en-US" dirty="0" err="1"/>
              <a:t>projet</a:t>
            </a:r>
            <a:r>
              <a:rPr lang="en-US" dirty="0"/>
              <a:t> </a:t>
            </a:r>
            <a:r>
              <a:rPr lang="en-US" dirty="0" err="1"/>
              <a:t>progresse</a:t>
            </a:r>
            <a:r>
              <a:rPr lang="en-US" dirty="0"/>
              <a:t> par rapport au </a:t>
            </a:r>
            <a:r>
              <a:rPr lang="en-US" dirty="0" err="1"/>
              <a:t>résultat</a:t>
            </a:r>
            <a:r>
              <a:rPr lang="en-US" dirty="0"/>
              <a:t>, </a:t>
            </a:r>
            <a:r>
              <a:rPr lang="en-US" dirty="0" err="1"/>
              <a:t>mais</a:t>
            </a:r>
            <a:r>
              <a:rPr lang="en-US" dirty="0"/>
              <a:t> il </a:t>
            </a:r>
            <a:r>
              <a:rPr lang="en-US" dirty="0" err="1"/>
              <a:t>n'atteint</a:t>
            </a:r>
            <a:r>
              <a:rPr lang="en-US" dirty="0"/>
              <a:t> pas les </a:t>
            </a:r>
            <a:r>
              <a:rPr lang="en-US" dirty="0" err="1"/>
              <a:t>objectifs</a:t>
            </a:r>
            <a:r>
              <a:rPr lang="en-US" dirty="0"/>
              <a:t> </a:t>
            </a:r>
            <a:r>
              <a:rPr lang="en-US" dirty="0" err="1"/>
              <a:t>en</a:t>
            </a:r>
            <a:r>
              <a:rPr lang="en-US" dirty="0"/>
              <a:t> </a:t>
            </a:r>
            <a:r>
              <a:rPr lang="en-US" dirty="0" err="1"/>
              <a:t>termes</a:t>
            </a:r>
            <a:r>
              <a:rPr lang="en-US" dirty="0"/>
              <a:t> </a:t>
            </a:r>
            <a:r>
              <a:rPr lang="en-US" dirty="0" err="1"/>
              <a:t>d'accès</a:t>
            </a:r>
            <a:r>
              <a:rPr lang="en-US" dirty="0"/>
              <a:t> des ménages au </a:t>
            </a:r>
            <a:r>
              <a:rPr lang="en-US" dirty="0" err="1"/>
              <a:t>crédit</a:t>
            </a:r>
            <a:r>
              <a:rPr lang="en-US" dirty="0"/>
              <a:t>. Il sera important de </a:t>
            </a:r>
            <a:r>
              <a:rPr lang="en-US" dirty="0" err="1"/>
              <a:t>déterminer</a:t>
            </a:r>
            <a:r>
              <a:rPr lang="en-US" dirty="0"/>
              <a:t> </a:t>
            </a:r>
            <a:r>
              <a:rPr lang="en-US" dirty="0" err="1"/>
              <a:t>pourquoi</a:t>
            </a:r>
            <a:r>
              <a:rPr lang="en-US" dirty="0"/>
              <a:t> les ménages </a:t>
            </a:r>
            <a:r>
              <a:rPr lang="en-US" dirty="0" err="1"/>
              <a:t>n'accèdent</a:t>
            </a:r>
            <a:r>
              <a:rPr lang="en-US" dirty="0"/>
              <a:t> pas au </a:t>
            </a:r>
            <a:r>
              <a:rPr lang="en-US" dirty="0" err="1"/>
              <a:t>crédit</a:t>
            </a:r>
            <a:r>
              <a:rPr lang="en-US" dirty="0"/>
              <a:t> </a:t>
            </a:r>
            <a:r>
              <a:rPr lang="en-US" dirty="0" err="1"/>
              <a:t>comme</a:t>
            </a:r>
            <a:r>
              <a:rPr lang="en-US" dirty="0"/>
              <a:t> </a:t>
            </a:r>
            <a:r>
              <a:rPr lang="en-US" dirty="0" err="1"/>
              <a:t>prévu</a:t>
            </a:r>
            <a:r>
              <a:rPr lang="en-US" dirty="0"/>
              <a:t> </a:t>
            </a:r>
            <a:r>
              <a:rPr lang="en-US" dirty="0" err="1"/>
              <a:t>afin</a:t>
            </a:r>
            <a:r>
              <a:rPr lang="en-US" dirty="0"/>
              <a:t> de </a:t>
            </a:r>
            <a:r>
              <a:rPr lang="en-US" dirty="0" err="1"/>
              <a:t>procéder</a:t>
            </a:r>
            <a:r>
              <a:rPr lang="en-US" dirty="0"/>
              <a:t> </a:t>
            </a:r>
            <a:r>
              <a:rPr lang="en-US" dirty="0" err="1"/>
              <a:t>à</a:t>
            </a:r>
            <a:r>
              <a:rPr lang="en-US" dirty="0"/>
              <a:t> des </a:t>
            </a:r>
            <a:r>
              <a:rPr lang="en-US" dirty="0" err="1"/>
              <a:t>ajustements</a:t>
            </a:r>
            <a:r>
              <a:rPr lang="en-US" dirty="0"/>
              <a:t>. </a:t>
            </a:r>
          </a:p>
        </p:txBody>
      </p:sp>
    </p:spTree>
    <p:extLst>
      <p:ext uri="{BB962C8B-B14F-4D97-AF65-F5344CB8AC3E}">
        <p14:creationId xmlns:p14="http://schemas.microsoft.com/office/powerpoint/2010/main" val="122647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Maintenant</a:t>
            </a:r>
            <a:r>
              <a:rPr lang="en-US" dirty="0"/>
              <a:t> que nous </a:t>
            </a:r>
            <a:r>
              <a:rPr lang="en-US" dirty="0" err="1"/>
              <a:t>avons</a:t>
            </a:r>
            <a:r>
              <a:rPr lang="en-US" dirty="0"/>
              <a:t> </a:t>
            </a:r>
            <a:r>
              <a:rPr lang="en-US" dirty="0" err="1"/>
              <a:t>couvert</a:t>
            </a:r>
            <a:r>
              <a:rPr lang="en-US" dirty="0"/>
              <a:t> </a:t>
            </a:r>
            <a:r>
              <a:rPr lang="en-US" dirty="0" err="1"/>
              <a:t>l'étape</a:t>
            </a:r>
            <a:r>
              <a:rPr lang="en-US" dirty="0"/>
              <a:t> 5 du </a:t>
            </a:r>
            <a:r>
              <a:rPr lang="en-US" dirty="0" err="1"/>
              <a:t>processus</a:t>
            </a:r>
            <a:r>
              <a:rPr lang="en-US" dirty="0"/>
              <a:t> RBM, </a:t>
            </a:r>
            <a:r>
              <a:rPr lang="en-US" dirty="0" err="1"/>
              <a:t>l'analyse</a:t>
            </a:r>
            <a:r>
              <a:rPr lang="en-US" dirty="0"/>
              <a:t> des </a:t>
            </a:r>
            <a:r>
              <a:rPr lang="en-US" dirty="0" err="1"/>
              <a:t>données</a:t>
            </a:r>
            <a:r>
              <a:rPr lang="en-US" dirty="0"/>
              <a:t>, </a:t>
            </a:r>
            <a:r>
              <a:rPr lang="en-US" dirty="0" err="1"/>
              <a:t>parlons</a:t>
            </a:r>
            <a:r>
              <a:rPr lang="en-US" dirty="0"/>
              <a:t> de </a:t>
            </a:r>
            <a:r>
              <a:rPr lang="en-US" dirty="0" err="1"/>
              <a:t>l'étape</a:t>
            </a:r>
            <a:r>
              <a:rPr lang="en-US" dirty="0"/>
              <a:t> 6, </a:t>
            </a:r>
            <a:r>
              <a:rPr lang="en-US" dirty="0" err="1"/>
              <a:t>l'utilisation</a:t>
            </a:r>
            <a:r>
              <a:rPr lang="en-US" dirty="0"/>
              <a:t> des </a:t>
            </a:r>
            <a:r>
              <a:rPr lang="en-US" dirty="0" err="1"/>
              <a:t>données</a:t>
            </a:r>
            <a:r>
              <a:rPr lang="en-US" dirty="0"/>
              <a:t> pour prendre des </a:t>
            </a:r>
            <a:r>
              <a:rPr lang="en-US" dirty="0" err="1"/>
              <a:t>décisions</a:t>
            </a:r>
            <a:r>
              <a:rPr lang="en-US" dirty="0"/>
              <a:t> et </a:t>
            </a:r>
            <a:r>
              <a:rPr lang="en-US" dirty="0" err="1"/>
              <a:t>améliorer</a:t>
            </a:r>
            <a:r>
              <a:rPr lang="en-US" dirty="0"/>
              <a:t> la performance du </a:t>
            </a:r>
            <a:r>
              <a:rPr lang="en-US" dirty="0" err="1"/>
              <a:t>projet</a:t>
            </a:r>
            <a:r>
              <a:rPr lang="en-US" dirty="0"/>
              <a:t>.</a:t>
            </a:r>
          </a:p>
        </p:txBody>
      </p:sp>
    </p:spTree>
    <p:extLst>
      <p:ext uri="{BB962C8B-B14F-4D97-AF65-F5344CB8AC3E}">
        <p14:creationId xmlns:p14="http://schemas.microsoft.com/office/powerpoint/2010/main" val="257651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ici</a:t>
            </a:r>
            <a:r>
              <a:rPr lang="en-US" dirty="0"/>
              <a:t> un </a:t>
            </a:r>
            <a:r>
              <a:rPr lang="en-US" dirty="0" err="1"/>
              <a:t>arbre</a:t>
            </a:r>
            <a:r>
              <a:rPr lang="en-US" dirty="0"/>
              <a:t> de </a:t>
            </a:r>
            <a:r>
              <a:rPr lang="en-US" dirty="0" err="1"/>
              <a:t>décision</a:t>
            </a:r>
            <a:r>
              <a:rPr lang="en-US" dirty="0"/>
              <a:t> simple qui </a:t>
            </a:r>
            <a:r>
              <a:rPr lang="en-US" dirty="0" err="1"/>
              <a:t>permet</a:t>
            </a:r>
            <a:r>
              <a:rPr lang="en-US" dirty="0"/>
              <a:t> de passer de </a:t>
            </a:r>
            <a:r>
              <a:rPr lang="en-US" dirty="0" err="1"/>
              <a:t>l'analyse</a:t>
            </a:r>
            <a:r>
              <a:rPr lang="en-US" dirty="0"/>
              <a:t> </a:t>
            </a:r>
            <a:r>
              <a:rPr lang="en-US" dirty="0" err="1"/>
              <a:t>à</a:t>
            </a:r>
            <a:r>
              <a:rPr lang="en-US" dirty="0"/>
              <a:t> la </a:t>
            </a:r>
            <a:r>
              <a:rPr lang="en-US" dirty="0" err="1"/>
              <a:t>prise</a:t>
            </a:r>
            <a:r>
              <a:rPr lang="en-US" dirty="0"/>
              <a:t> de </a:t>
            </a:r>
            <a:r>
              <a:rPr lang="en-US" dirty="0" err="1"/>
              <a:t>décision</a:t>
            </a:r>
            <a:r>
              <a:rPr lang="en-US" dirty="0"/>
              <a:t>.  </a:t>
            </a:r>
          </a:p>
          <a:p>
            <a:r>
              <a:rPr lang="en-US" dirty="0"/>
              <a:t>Les </a:t>
            </a:r>
            <a:r>
              <a:rPr lang="en-US" dirty="0" err="1"/>
              <a:t>résultats</a:t>
            </a:r>
            <a:r>
              <a:rPr lang="en-US" dirty="0"/>
              <a:t> </a:t>
            </a:r>
            <a:r>
              <a:rPr lang="en-US" dirty="0" err="1"/>
              <a:t>sont-ils</a:t>
            </a:r>
            <a:r>
              <a:rPr lang="en-US" dirty="0"/>
              <a:t> </a:t>
            </a:r>
            <a:r>
              <a:rPr lang="en-US" dirty="0" err="1"/>
              <a:t>conformes</a:t>
            </a:r>
            <a:r>
              <a:rPr lang="en-US" dirty="0"/>
              <a:t> aux </a:t>
            </a:r>
            <a:r>
              <a:rPr lang="en-US" dirty="0" err="1"/>
              <a:t>attentes</a:t>
            </a:r>
            <a:r>
              <a:rPr lang="en-US" dirty="0"/>
              <a:t> ?  </a:t>
            </a:r>
          </a:p>
          <a:p>
            <a:endParaRPr lang="en-US" dirty="0"/>
          </a:p>
          <a:p>
            <a:r>
              <a:rPr lang="en-US" dirty="0"/>
              <a:t>Si la </a:t>
            </a:r>
            <a:r>
              <a:rPr lang="en-US" dirty="0" err="1"/>
              <a:t>réponse</a:t>
            </a:r>
            <a:r>
              <a:rPr lang="en-US" dirty="0"/>
              <a:t> </a:t>
            </a:r>
            <a:r>
              <a:rPr lang="en-US" dirty="0" err="1"/>
              <a:t>est</a:t>
            </a:r>
            <a:r>
              <a:rPr lang="en-US" dirty="0"/>
              <a:t> "</a:t>
            </a:r>
            <a:r>
              <a:rPr lang="en-US" dirty="0" err="1"/>
              <a:t>oui</a:t>
            </a:r>
            <a:r>
              <a:rPr lang="en-US" dirty="0"/>
              <a:t>", y a-t-il des </a:t>
            </a:r>
            <a:r>
              <a:rPr lang="en-US" dirty="0" err="1"/>
              <a:t>enseignements</a:t>
            </a:r>
            <a:r>
              <a:rPr lang="en-US" dirty="0"/>
              <a:t> </a:t>
            </a:r>
            <a:r>
              <a:rPr lang="en-US" dirty="0" err="1"/>
              <a:t>à</a:t>
            </a:r>
            <a:r>
              <a:rPr lang="en-US" dirty="0"/>
              <a:t> </a:t>
            </a:r>
            <a:r>
              <a:rPr lang="en-US" dirty="0" err="1"/>
              <a:t>tirer</a:t>
            </a:r>
            <a:r>
              <a:rPr lang="en-US" dirty="0"/>
              <a:t> de </a:t>
            </a:r>
            <a:r>
              <a:rPr lang="en-US" dirty="0" err="1"/>
              <a:t>cette</a:t>
            </a:r>
            <a:r>
              <a:rPr lang="en-US" dirty="0"/>
              <a:t> </a:t>
            </a:r>
            <a:r>
              <a:rPr lang="en-US" dirty="0" err="1"/>
              <a:t>réussite</a:t>
            </a:r>
            <a:r>
              <a:rPr lang="en-US" dirty="0"/>
              <a:t> ?  </a:t>
            </a:r>
            <a:r>
              <a:rPr lang="en-US" dirty="0" err="1"/>
              <a:t>Qu'est-ce</a:t>
            </a:r>
            <a:r>
              <a:rPr lang="en-US" dirty="0"/>
              <a:t> qui </a:t>
            </a:r>
            <a:r>
              <a:rPr lang="en-US" dirty="0" err="1"/>
              <a:t>fonctionne</a:t>
            </a:r>
            <a:r>
              <a:rPr lang="en-US" dirty="0"/>
              <a:t> bien, </a:t>
            </a:r>
            <a:r>
              <a:rPr lang="en-US" dirty="0" err="1"/>
              <a:t>voire</a:t>
            </a:r>
            <a:r>
              <a:rPr lang="en-US" dirty="0"/>
              <a:t> </a:t>
            </a:r>
            <a:r>
              <a:rPr lang="en-US" dirty="0" err="1"/>
              <a:t>mieux</a:t>
            </a:r>
            <a:r>
              <a:rPr lang="en-US" dirty="0"/>
              <a:t> que </a:t>
            </a:r>
            <a:r>
              <a:rPr lang="en-US" dirty="0" err="1"/>
              <a:t>prévu</a:t>
            </a:r>
            <a:r>
              <a:rPr lang="en-US" dirty="0"/>
              <a:t> ?  </a:t>
            </a:r>
            <a:r>
              <a:rPr lang="en-US" dirty="0" err="1"/>
              <a:t>Saisissez</a:t>
            </a:r>
            <a:r>
              <a:rPr lang="en-US" dirty="0"/>
              <a:t> </a:t>
            </a:r>
            <a:r>
              <a:rPr lang="en-US" dirty="0" err="1"/>
              <a:t>cet</a:t>
            </a:r>
            <a:r>
              <a:rPr lang="en-US" dirty="0"/>
              <a:t> </a:t>
            </a:r>
            <a:r>
              <a:rPr lang="en-US" dirty="0" err="1"/>
              <a:t>apprentissage</a:t>
            </a:r>
            <a:r>
              <a:rPr lang="en-US" dirty="0"/>
              <a:t> et </a:t>
            </a:r>
            <a:r>
              <a:rPr lang="en-US" dirty="0" err="1"/>
              <a:t>toutes</a:t>
            </a:r>
            <a:r>
              <a:rPr lang="en-US" dirty="0"/>
              <a:t> les </a:t>
            </a:r>
            <a:r>
              <a:rPr lang="en-US" dirty="0" err="1"/>
              <a:t>bonnes</a:t>
            </a:r>
            <a:r>
              <a:rPr lang="en-US" dirty="0"/>
              <a:t> pratiques.  </a:t>
            </a:r>
          </a:p>
          <a:p>
            <a:endParaRPr lang="en-US" dirty="0"/>
          </a:p>
          <a:p>
            <a:r>
              <a:rPr lang="en-US" dirty="0"/>
              <a:t>Si la </a:t>
            </a:r>
            <a:r>
              <a:rPr lang="en-US" dirty="0" err="1"/>
              <a:t>réponse</a:t>
            </a:r>
            <a:r>
              <a:rPr lang="en-US" dirty="0"/>
              <a:t> </a:t>
            </a:r>
            <a:r>
              <a:rPr lang="en-US" dirty="0" err="1"/>
              <a:t>est</a:t>
            </a:r>
            <a:r>
              <a:rPr lang="en-US" dirty="0"/>
              <a:t> "non", </a:t>
            </a:r>
            <a:r>
              <a:rPr lang="en-US" dirty="0" err="1"/>
              <a:t>pourquoi</a:t>
            </a:r>
            <a:r>
              <a:rPr lang="en-US" dirty="0"/>
              <a:t> ?  </a:t>
            </a:r>
            <a:r>
              <a:rPr lang="en-US" dirty="0" err="1"/>
              <a:t>Quelles</a:t>
            </a:r>
            <a:r>
              <a:rPr lang="en-US" dirty="0"/>
              <a:t> </a:t>
            </a:r>
            <a:r>
              <a:rPr lang="en-US" dirty="0" err="1"/>
              <a:t>sont</a:t>
            </a:r>
            <a:r>
              <a:rPr lang="en-US" dirty="0"/>
              <a:t> les raisons de </a:t>
            </a:r>
            <a:r>
              <a:rPr lang="en-US" dirty="0" err="1"/>
              <a:t>cet</a:t>
            </a:r>
            <a:r>
              <a:rPr lang="en-US" dirty="0"/>
              <a:t> </a:t>
            </a:r>
            <a:r>
              <a:rPr lang="en-US" dirty="0" err="1"/>
              <a:t>écart</a:t>
            </a:r>
            <a:r>
              <a:rPr lang="en-US" dirty="0"/>
              <a:t> par rapport aux performances </a:t>
            </a:r>
            <a:r>
              <a:rPr lang="en-US" dirty="0" err="1"/>
              <a:t>attendues</a:t>
            </a:r>
            <a:r>
              <a:rPr lang="en-US" dirty="0"/>
              <a:t> ?   </a:t>
            </a:r>
            <a:r>
              <a:rPr lang="en-US" dirty="0" err="1"/>
              <a:t>Quels</a:t>
            </a:r>
            <a:r>
              <a:rPr lang="en-US" dirty="0"/>
              <a:t> </a:t>
            </a:r>
            <a:r>
              <a:rPr lang="en-US" dirty="0" err="1"/>
              <a:t>ajustements</a:t>
            </a:r>
            <a:r>
              <a:rPr lang="en-US" dirty="0"/>
              <a:t> </a:t>
            </a:r>
            <a:r>
              <a:rPr lang="en-US" dirty="0" err="1"/>
              <a:t>peuvent</a:t>
            </a:r>
            <a:r>
              <a:rPr lang="en-US" dirty="0"/>
              <a:t> </a:t>
            </a:r>
            <a:r>
              <a:rPr lang="en-US" dirty="0" err="1"/>
              <a:t>être</a:t>
            </a:r>
            <a:r>
              <a:rPr lang="en-US" dirty="0"/>
              <a:t> </a:t>
            </a:r>
            <a:r>
              <a:rPr lang="en-US" dirty="0" err="1"/>
              <a:t>apportés</a:t>
            </a:r>
            <a:r>
              <a:rPr lang="en-US" dirty="0"/>
              <a:t> pour </a:t>
            </a:r>
            <a:r>
              <a:rPr lang="en-US" dirty="0" err="1"/>
              <a:t>combler</a:t>
            </a:r>
            <a:r>
              <a:rPr lang="en-US" dirty="0"/>
              <a:t> </a:t>
            </a:r>
            <a:r>
              <a:rPr lang="en-US" dirty="0" err="1"/>
              <a:t>l'écart</a:t>
            </a:r>
            <a:r>
              <a:rPr lang="en-US" dirty="0"/>
              <a:t> de performance et </a:t>
            </a:r>
            <a:r>
              <a:rPr lang="en-US" dirty="0" err="1"/>
              <a:t>revenir</a:t>
            </a:r>
            <a:r>
              <a:rPr lang="en-US" dirty="0"/>
              <a:t> sur la bonne </a:t>
            </a:r>
            <a:r>
              <a:rPr lang="en-US" dirty="0" err="1"/>
              <a:t>voie</a:t>
            </a:r>
            <a:r>
              <a:rPr lang="en-US" dirty="0"/>
              <a:t> ? </a:t>
            </a:r>
          </a:p>
        </p:txBody>
      </p:sp>
    </p:spTree>
    <p:extLst>
      <p:ext uri="{BB962C8B-B14F-4D97-AF65-F5344CB8AC3E}">
        <p14:creationId xmlns:p14="http://schemas.microsoft.com/office/powerpoint/2010/main" val="252084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 fin de </a:t>
            </a:r>
            <a:r>
              <a:rPr lang="en-US" dirty="0" err="1"/>
              <a:t>cette</a:t>
            </a:r>
            <a:r>
              <a:rPr lang="en-US" dirty="0"/>
              <a:t>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 :</a:t>
            </a:r>
          </a:p>
          <a:p>
            <a:endParaRPr lang="en-US" dirty="0"/>
          </a:p>
          <a:p>
            <a:r>
              <a:rPr lang="en-US" dirty="0"/>
              <a:t>Comment </a:t>
            </a:r>
            <a:r>
              <a:rPr lang="en-US" dirty="0" err="1"/>
              <a:t>analyser</a:t>
            </a:r>
            <a:r>
              <a:rPr lang="en-US" dirty="0"/>
              <a:t> et </a:t>
            </a:r>
            <a:r>
              <a:rPr lang="en-US" dirty="0" err="1"/>
              <a:t>interpréter</a:t>
            </a:r>
            <a:r>
              <a:rPr lang="en-US" dirty="0"/>
              <a:t> les </a:t>
            </a:r>
            <a:r>
              <a:rPr lang="en-US" dirty="0" err="1"/>
              <a:t>données</a:t>
            </a:r>
            <a:r>
              <a:rPr lang="en-US" dirty="0"/>
              <a:t> de performance du </a:t>
            </a:r>
            <a:r>
              <a:rPr lang="en-US" dirty="0" err="1"/>
              <a:t>projet</a:t>
            </a:r>
            <a:r>
              <a:rPr lang="en-US" dirty="0"/>
              <a:t> et.</a:t>
            </a:r>
          </a:p>
          <a:p>
            <a:r>
              <a:rPr lang="en-US" dirty="0"/>
              <a:t>Comment </a:t>
            </a:r>
            <a:r>
              <a:rPr lang="en-US" dirty="0" err="1"/>
              <a:t>utiliser</a:t>
            </a:r>
            <a:r>
              <a:rPr lang="en-US" dirty="0"/>
              <a:t> les </a:t>
            </a:r>
            <a:r>
              <a:rPr lang="en-US" dirty="0" err="1"/>
              <a:t>données</a:t>
            </a:r>
            <a:r>
              <a:rPr lang="en-US" dirty="0"/>
              <a:t> des </a:t>
            </a:r>
            <a:r>
              <a:rPr lang="en-US" dirty="0" err="1"/>
              <a:t>indicateurs</a:t>
            </a:r>
            <a:r>
              <a:rPr lang="en-US" dirty="0"/>
              <a:t> </a:t>
            </a:r>
            <a:r>
              <a:rPr lang="en-US" dirty="0" err="1"/>
              <a:t>spécifiques</a:t>
            </a:r>
            <a:r>
              <a:rPr lang="en-US" dirty="0"/>
              <a:t> au </a:t>
            </a:r>
            <a:r>
              <a:rPr lang="en-US" dirty="0" err="1"/>
              <a:t>projet</a:t>
            </a:r>
            <a:r>
              <a:rPr lang="en-US" dirty="0"/>
              <a:t> pour </a:t>
            </a:r>
            <a:r>
              <a:rPr lang="en-US" dirty="0" err="1"/>
              <a:t>apporter</a:t>
            </a:r>
            <a:r>
              <a:rPr lang="en-US" dirty="0"/>
              <a:t> des </a:t>
            </a:r>
            <a:r>
              <a:rPr lang="en-US" dirty="0" err="1"/>
              <a:t>améliorations</a:t>
            </a:r>
            <a:r>
              <a:rPr lang="en-US" dirty="0"/>
              <a:t> au </a:t>
            </a:r>
            <a:r>
              <a:rPr lang="en-US" dirty="0" err="1"/>
              <a:t>projet</a:t>
            </a:r>
            <a:r>
              <a:rPr lang="en-US" dirty="0"/>
              <a:t> et </a:t>
            </a:r>
            <a:r>
              <a:rPr lang="en-US" dirty="0" err="1"/>
              <a:t>partager</a:t>
            </a:r>
            <a:r>
              <a:rPr lang="en-US" dirty="0"/>
              <a:t> les </a:t>
            </a:r>
            <a:r>
              <a:rPr lang="en-US" dirty="0" err="1"/>
              <a:t>résultats</a:t>
            </a:r>
            <a:r>
              <a:rPr lang="en-US" dirty="0"/>
              <a:t> avec les parties </a:t>
            </a:r>
            <a:r>
              <a:rPr lang="en-US" dirty="0" err="1"/>
              <a:t>prenantes</a:t>
            </a:r>
            <a:r>
              <a:rPr lang="en-US" dirty="0"/>
              <a:t>.</a:t>
            </a:r>
          </a:p>
        </p:txBody>
      </p:sp>
    </p:spTree>
    <p:extLst>
      <p:ext uri="{BB962C8B-B14F-4D97-AF65-F5344CB8AC3E}">
        <p14:creationId xmlns:p14="http://schemas.microsoft.com/office/powerpoint/2010/main" val="362989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n-US" sz="1200" dirty="0" err="1">
                <a:solidFill>
                  <a:schemeClr val="tx1"/>
                </a:solidFill>
                <a:latin typeface="+mn-lt"/>
              </a:rPr>
              <a:t>L'analyse</a:t>
            </a:r>
            <a:r>
              <a:rPr lang="en-US" sz="1200" dirty="0">
                <a:solidFill>
                  <a:schemeClr val="tx1"/>
                </a:solidFill>
                <a:latin typeface="+mn-lt"/>
              </a:rPr>
              <a:t> des </a:t>
            </a:r>
            <a:r>
              <a:rPr lang="en-US" sz="1200" dirty="0" err="1">
                <a:solidFill>
                  <a:schemeClr val="tx1"/>
                </a:solidFill>
                <a:latin typeface="+mn-lt"/>
              </a:rPr>
              <a:t>données</a:t>
            </a:r>
            <a:r>
              <a:rPr lang="en-US" sz="1200" dirty="0">
                <a:solidFill>
                  <a:schemeClr val="tx1"/>
                </a:solidFill>
                <a:latin typeface="+mn-lt"/>
              </a:rPr>
              <a:t> doit </a:t>
            </a:r>
            <a:r>
              <a:rPr lang="en-US" sz="1200" dirty="0" err="1">
                <a:solidFill>
                  <a:schemeClr val="tx1"/>
                </a:solidFill>
                <a:latin typeface="+mn-lt"/>
              </a:rPr>
              <a:t>permettre</a:t>
            </a:r>
            <a:r>
              <a:rPr lang="en-US" sz="1200" dirty="0">
                <a:solidFill>
                  <a:schemeClr val="tx1"/>
                </a:solidFill>
                <a:latin typeface="+mn-lt"/>
              </a:rPr>
              <a:t> aux </a:t>
            </a:r>
            <a:r>
              <a:rPr lang="en-US" sz="1200" dirty="0" err="1">
                <a:solidFill>
                  <a:schemeClr val="tx1"/>
                </a:solidFill>
                <a:latin typeface="+mn-lt"/>
              </a:rPr>
              <a:t>gestionnaires</a:t>
            </a:r>
            <a:r>
              <a:rPr lang="en-US" sz="1200" dirty="0">
                <a:solidFill>
                  <a:schemeClr val="tx1"/>
                </a:solidFill>
                <a:latin typeface="+mn-lt"/>
              </a:rPr>
              <a:t> </a:t>
            </a:r>
            <a:r>
              <a:rPr lang="en-US" sz="1200" dirty="0" err="1">
                <a:solidFill>
                  <a:schemeClr val="tx1"/>
                </a:solidFill>
                <a:latin typeface="+mn-lt"/>
              </a:rPr>
              <a:t>d'examiner</a:t>
            </a:r>
            <a:r>
              <a:rPr lang="en-US" sz="1200" dirty="0">
                <a:solidFill>
                  <a:schemeClr val="tx1"/>
                </a:solidFill>
                <a:latin typeface="+mn-lt"/>
              </a:rPr>
              <a:t> les performances dans le </a:t>
            </a:r>
            <a:r>
              <a:rPr lang="en-US" sz="1200" dirty="0" err="1">
                <a:solidFill>
                  <a:schemeClr val="tx1"/>
                </a:solidFill>
                <a:latin typeface="+mn-lt"/>
              </a:rPr>
              <a:t>contexte</a:t>
            </a:r>
            <a:r>
              <a:rPr lang="en-US" sz="1200" dirty="0">
                <a:solidFill>
                  <a:schemeClr val="tx1"/>
                </a:solidFill>
                <a:latin typeface="+mn-lt"/>
              </a:rPr>
              <a:t> de la </a:t>
            </a:r>
            <a:r>
              <a:rPr lang="en-US" sz="1200" dirty="0" err="1">
                <a:solidFill>
                  <a:schemeClr val="tx1"/>
                </a:solidFill>
                <a:latin typeface="+mn-lt"/>
              </a:rPr>
              <a:t>stratégie</a:t>
            </a:r>
            <a:r>
              <a:rPr lang="en-US" sz="1200" dirty="0">
                <a:solidFill>
                  <a:schemeClr val="tx1"/>
                </a:solidFill>
                <a:latin typeface="+mn-lt"/>
              </a:rPr>
              <a:t> </a:t>
            </a:r>
            <a:r>
              <a:rPr lang="en-US" sz="1200" dirty="0" err="1">
                <a:solidFill>
                  <a:schemeClr val="tx1"/>
                </a:solidFill>
                <a:latin typeface="+mn-lt"/>
              </a:rPr>
              <a:t>globale</a:t>
            </a:r>
            <a:r>
              <a:rPr lang="en-US" sz="1200" dirty="0">
                <a:solidFill>
                  <a:schemeClr val="tx1"/>
                </a:solidFill>
                <a:latin typeface="+mn-lt"/>
              </a:rPr>
              <a:t> et de </a:t>
            </a:r>
            <a:r>
              <a:rPr lang="en-US" sz="1200" dirty="0" err="1">
                <a:solidFill>
                  <a:schemeClr val="tx1"/>
                </a:solidFill>
                <a:latin typeface="+mn-lt"/>
              </a:rPr>
              <a:t>sa</a:t>
            </a:r>
            <a:r>
              <a:rPr lang="en-US" sz="1200" dirty="0">
                <a:solidFill>
                  <a:schemeClr val="tx1"/>
                </a:solidFill>
                <a:latin typeface="+mn-lt"/>
              </a:rPr>
              <a:t> mise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œuvre</a:t>
            </a:r>
            <a:r>
              <a:rPr lang="en-US" sz="1200" dirty="0">
                <a:solidFill>
                  <a:schemeClr val="tx1"/>
                </a:solidFill>
                <a:latin typeface="+mn-lt"/>
              </a:rPr>
              <a:t>.</a:t>
            </a: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endParaRPr lang="en-U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n-US" sz="1200" dirty="0" err="1">
                <a:solidFill>
                  <a:schemeClr val="tx1"/>
                </a:solidFill>
                <a:latin typeface="+mn-lt"/>
              </a:rPr>
              <a:t>Cela</a:t>
            </a:r>
            <a:r>
              <a:rPr lang="en-US" sz="1200" dirty="0">
                <a:solidFill>
                  <a:schemeClr val="tx1"/>
                </a:solidFill>
                <a:latin typeface="+mn-lt"/>
              </a:rPr>
              <a:t> </a:t>
            </a:r>
            <a:r>
              <a:rPr lang="en-US" sz="1200" dirty="0" err="1">
                <a:solidFill>
                  <a:schemeClr val="tx1"/>
                </a:solidFill>
                <a:latin typeface="+mn-lt"/>
              </a:rPr>
              <a:t>peut</a:t>
            </a:r>
            <a:r>
              <a:rPr lang="en-US" sz="1200" dirty="0">
                <a:solidFill>
                  <a:schemeClr val="tx1"/>
                </a:solidFill>
                <a:latin typeface="+mn-lt"/>
              </a:rPr>
              <a:t> </a:t>
            </a:r>
            <a:r>
              <a:rPr lang="en-US" sz="1200" dirty="0" err="1">
                <a:solidFill>
                  <a:schemeClr val="tx1"/>
                </a:solidFill>
                <a:latin typeface="+mn-lt"/>
              </a:rPr>
              <a:t>inclure</a:t>
            </a:r>
            <a:r>
              <a:rPr lang="en-US" sz="1200" dirty="0">
                <a:solidFill>
                  <a:schemeClr val="tx1"/>
                </a:solidFill>
                <a:latin typeface="+mn-lt"/>
              </a:rPr>
              <a:t> </a:t>
            </a:r>
            <a:r>
              <a:rPr lang="en-US" sz="1200" dirty="0" err="1">
                <a:solidFill>
                  <a:schemeClr val="tx1"/>
                </a:solidFill>
                <a:latin typeface="+mn-lt"/>
              </a:rPr>
              <a:t>l'examen</a:t>
            </a:r>
            <a:r>
              <a:rPr lang="en-US" sz="1200" dirty="0">
                <a:solidFill>
                  <a:schemeClr val="tx1"/>
                </a:solidFill>
                <a:latin typeface="+mn-lt"/>
              </a:rPr>
              <a:t> de la performance des </a:t>
            </a:r>
            <a:r>
              <a:rPr lang="en-US" sz="1200" dirty="0" err="1">
                <a:solidFill>
                  <a:schemeClr val="tx1"/>
                </a:solidFill>
                <a:latin typeface="+mn-lt"/>
              </a:rPr>
              <a:t>résultats</a:t>
            </a:r>
            <a:r>
              <a:rPr lang="en-US" sz="1200" dirty="0">
                <a:solidFill>
                  <a:schemeClr val="tx1"/>
                </a:solidFill>
                <a:latin typeface="+mn-lt"/>
              </a:rPr>
              <a:t> </a:t>
            </a:r>
            <a:r>
              <a:rPr lang="en-US" sz="1200" dirty="0" err="1">
                <a:solidFill>
                  <a:schemeClr val="tx1"/>
                </a:solidFill>
                <a:latin typeface="+mn-lt"/>
              </a:rPr>
              <a:t>individuels</a:t>
            </a:r>
            <a:r>
              <a:rPr lang="en-US" sz="1200" dirty="0">
                <a:solidFill>
                  <a:schemeClr val="tx1"/>
                </a:solidFill>
                <a:latin typeface="+mn-lt"/>
              </a:rPr>
              <a:t>, </a:t>
            </a:r>
            <a:r>
              <a:rPr lang="en-US" sz="1200" dirty="0" err="1">
                <a:solidFill>
                  <a:schemeClr val="tx1"/>
                </a:solidFill>
                <a:latin typeface="+mn-lt"/>
              </a:rPr>
              <a:t>l'évaluation</a:t>
            </a:r>
            <a:r>
              <a:rPr lang="en-US" sz="1200" dirty="0">
                <a:solidFill>
                  <a:schemeClr val="tx1"/>
                </a:solidFill>
                <a:latin typeface="+mn-lt"/>
              </a:rPr>
              <a:t> de la performance au </a:t>
            </a:r>
            <a:r>
              <a:rPr lang="en-US" sz="1200" dirty="0" err="1">
                <a:solidFill>
                  <a:schemeClr val="tx1"/>
                </a:solidFill>
                <a:latin typeface="+mn-lt"/>
              </a:rPr>
              <a:t>niveau</a:t>
            </a:r>
            <a:r>
              <a:rPr lang="en-US" sz="1200" dirty="0">
                <a:solidFill>
                  <a:schemeClr val="tx1"/>
                </a:solidFill>
                <a:latin typeface="+mn-lt"/>
              </a:rPr>
              <a:t> </a:t>
            </a:r>
            <a:r>
              <a:rPr lang="en-US" sz="1200" dirty="0" err="1">
                <a:solidFill>
                  <a:schemeClr val="tx1"/>
                </a:solidFill>
                <a:latin typeface="+mn-lt"/>
              </a:rPr>
              <a:t>stratégique</a:t>
            </a:r>
            <a:r>
              <a:rPr lang="en-US" sz="1200" dirty="0">
                <a:solidFill>
                  <a:schemeClr val="tx1"/>
                </a:solidFill>
                <a:latin typeface="+mn-lt"/>
              </a:rPr>
              <a:t> </a:t>
            </a:r>
            <a:r>
              <a:rPr lang="en-US" sz="1200" dirty="0" err="1">
                <a:solidFill>
                  <a:schemeClr val="tx1"/>
                </a:solidFill>
                <a:latin typeface="+mn-lt"/>
              </a:rPr>
              <a:t>ou</a:t>
            </a:r>
            <a:r>
              <a:rPr lang="en-US" sz="1200" dirty="0">
                <a:solidFill>
                  <a:schemeClr val="tx1"/>
                </a:solidFill>
                <a:latin typeface="+mn-lt"/>
              </a:rPr>
              <a:t> au </a:t>
            </a:r>
            <a:r>
              <a:rPr lang="en-US" sz="1200" dirty="0" err="1">
                <a:solidFill>
                  <a:schemeClr val="tx1"/>
                </a:solidFill>
                <a:latin typeface="+mn-lt"/>
              </a:rPr>
              <a:t>niveau</a:t>
            </a:r>
            <a:r>
              <a:rPr lang="en-US" sz="1200" dirty="0">
                <a:solidFill>
                  <a:schemeClr val="tx1"/>
                </a:solidFill>
                <a:latin typeface="+mn-lt"/>
              </a:rPr>
              <a:t> de </a:t>
            </a:r>
            <a:r>
              <a:rPr lang="en-US" sz="1200" dirty="0" err="1">
                <a:solidFill>
                  <a:schemeClr val="tx1"/>
                </a:solidFill>
                <a:latin typeface="+mn-lt"/>
              </a:rPr>
              <a:t>l'ensemble</a:t>
            </a:r>
            <a:r>
              <a:rPr lang="en-US" sz="1200" dirty="0">
                <a:solidFill>
                  <a:schemeClr val="tx1"/>
                </a:solidFill>
                <a:latin typeface="+mn-lt"/>
              </a:rPr>
              <a:t> du </a:t>
            </a:r>
            <a:r>
              <a:rPr lang="en-US" sz="1200" dirty="0" err="1">
                <a:solidFill>
                  <a:schemeClr val="tx1"/>
                </a:solidFill>
                <a:latin typeface="+mn-lt"/>
              </a:rPr>
              <a:t>projet</a:t>
            </a:r>
            <a:r>
              <a:rPr lang="en-US" sz="1200" dirty="0">
                <a:solidFill>
                  <a:schemeClr val="tx1"/>
                </a:solidFill>
                <a:latin typeface="+mn-lt"/>
              </a:rPr>
              <a:t> et </a:t>
            </a:r>
            <a:r>
              <a:rPr lang="en-US" sz="1200" dirty="0" err="1">
                <a:solidFill>
                  <a:schemeClr val="tx1"/>
                </a:solidFill>
                <a:latin typeface="+mn-lt"/>
              </a:rPr>
              <a:t>l'examen</a:t>
            </a:r>
            <a:r>
              <a:rPr lang="en-US" sz="1200" dirty="0">
                <a:solidFill>
                  <a:schemeClr val="tx1"/>
                </a:solidFill>
                <a:latin typeface="+mn-lt"/>
              </a:rPr>
              <a:t> de la performance avec la mise </a:t>
            </a:r>
            <a:r>
              <a:rPr lang="en-US" sz="1200" dirty="0" err="1">
                <a:solidFill>
                  <a:schemeClr val="tx1"/>
                </a:solidFill>
                <a:latin typeface="+mn-lt"/>
              </a:rPr>
              <a:t>en</a:t>
            </a:r>
            <a:r>
              <a:rPr lang="en-US" sz="1200" dirty="0">
                <a:solidFill>
                  <a:schemeClr val="tx1"/>
                </a:solidFill>
                <a:latin typeface="+mn-lt"/>
              </a:rPr>
              <a:t> </a:t>
            </a:r>
            <a:r>
              <a:rPr lang="en-US" sz="1200" dirty="0" err="1">
                <a:solidFill>
                  <a:schemeClr val="tx1"/>
                </a:solidFill>
                <a:latin typeface="+mn-lt"/>
              </a:rPr>
              <a:t>œuvre</a:t>
            </a:r>
            <a:r>
              <a:rPr lang="en-US" sz="1200" dirty="0">
                <a:solidFill>
                  <a:schemeClr val="tx1"/>
                </a:solidFill>
                <a:latin typeface="+mn-lt"/>
              </a:rPr>
              <a:t> des </a:t>
            </a:r>
            <a:r>
              <a:rPr lang="en-US" sz="1200" dirty="0" err="1">
                <a:solidFill>
                  <a:schemeClr val="tx1"/>
                </a:solidFill>
                <a:latin typeface="+mn-lt"/>
              </a:rPr>
              <a:t>activités</a:t>
            </a:r>
            <a:r>
              <a:rPr lang="en-US" sz="1200" dirty="0">
                <a:solidFill>
                  <a:schemeClr val="tx1"/>
                </a:solidFill>
                <a:latin typeface="+mn-lt"/>
              </a:rPr>
              <a:t> et </a:t>
            </a:r>
            <a:r>
              <a:rPr lang="en-US" sz="1200" dirty="0" err="1">
                <a:solidFill>
                  <a:schemeClr val="tx1"/>
                </a:solidFill>
                <a:latin typeface="+mn-lt"/>
              </a:rPr>
              <a:t>d'autres</a:t>
            </a:r>
            <a:r>
              <a:rPr lang="en-US" sz="1200" dirty="0">
                <a:solidFill>
                  <a:schemeClr val="tx1"/>
                </a:solidFill>
                <a:latin typeface="+mn-lt"/>
              </a:rPr>
              <a:t> </a:t>
            </a:r>
            <a:r>
              <a:rPr lang="en-US" sz="1200" dirty="0" err="1">
                <a:solidFill>
                  <a:schemeClr val="tx1"/>
                </a:solidFill>
                <a:latin typeface="+mn-lt"/>
              </a:rPr>
              <a:t>facteurs</a:t>
            </a:r>
            <a:r>
              <a:rPr lang="en-US" sz="1200" dirty="0">
                <a:solidFill>
                  <a:schemeClr val="tx1"/>
                </a:solidFill>
                <a:latin typeface="+mn-lt"/>
              </a:rPr>
              <a:t> </a:t>
            </a:r>
            <a:r>
              <a:rPr lang="en-US" sz="1200" dirty="0" err="1">
                <a:solidFill>
                  <a:schemeClr val="tx1"/>
                </a:solidFill>
                <a:latin typeface="+mn-lt"/>
              </a:rPr>
              <a:t>tels</a:t>
            </a:r>
            <a:r>
              <a:rPr lang="en-US" sz="1200" dirty="0">
                <a:solidFill>
                  <a:schemeClr val="tx1"/>
                </a:solidFill>
                <a:latin typeface="+mn-lt"/>
              </a:rPr>
              <a:t> que les </a:t>
            </a:r>
            <a:r>
              <a:rPr lang="en-US" sz="1200" dirty="0" err="1">
                <a:solidFill>
                  <a:schemeClr val="tx1"/>
                </a:solidFill>
                <a:latin typeface="+mn-lt"/>
              </a:rPr>
              <a:t>hypothèses</a:t>
            </a:r>
            <a:r>
              <a:rPr lang="en-US" sz="1200" dirty="0">
                <a:solidFill>
                  <a:schemeClr val="tx1"/>
                </a:solidFill>
                <a:latin typeface="+mn-lt"/>
              </a:rPr>
              <a:t> critiques, la dotation </a:t>
            </a:r>
            <a:r>
              <a:rPr lang="en-US" sz="1200" dirty="0" err="1">
                <a:solidFill>
                  <a:schemeClr val="tx1"/>
                </a:solidFill>
                <a:latin typeface="+mn-lt"/>
              </a:rPr>
              <a:t>en</a:t>
            </a:r>
            <a:r>
              <a:rPr lang="en-US" sz="1200" dirty="0">
                <a:solidFill>
                  <a:schemeClr val="tx1"/>
                </a:solidFill>
                <a:latin typeface="+mn-lt"/>
              </a:rPr>
              <a:t> personnel, le budget, et</a:t>
            </a:r>
          </a:p>
          <a:p>
            <a:pPr eaLnBrk="1" hangingPunct="1"/>
            <a:endParaRPr lang="en-US" altLang="en-US" sz="1200" dirty="0">
              <a:solidFill>
                <a:schemeClr val="tx1"/>
              </a:solidFill>
              <a:latin typeface="+mn-lt"/>
              <a:cs typeface="Arial" pitchFamily="34" charset="0"/>
            </a:endParaRPr>
          </a:p>
          <a:p>
            <a:endParaRPr lang="en-US" dirty="0"/>
          </a:p>
        </p:txBody>
      </p:sp>
    </p:spTree>
    <p:extLst>
      <p:ext uri="{BB962C8B-B14F-4D97-AF65-F5344CB8AC3E}">
        <p14:creationId xmlns:p14="http://schemas.microsoft.com/office/powerpoint/2010/main" val="64063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 nous </a:t>
            </a:r>
            <a:r>
              <a:rPr lang="en-US" dirty="0" err="1"/>
              <a:t>l'avons</a:t>
            </a:r>
            <a:r>
              <a:rPr lang="en-US" dirty="0"/>
              <a:t> vu dans la section </a:t>
            </a:r>
            <a:r>
              <a:rPr lang="en-US" dirty="0" err="1"/>
              <a:t>précédente</a:t>
            </a:r>
            <a:r>
              <a:rPr lang="en-US" dirty="0"/>
              <a:t>, </a:t>
            </a:r>
            <a:r>
              <a:rPr lang="en-US" dirty="0" err="1"/>
              <a:t>vous</a:t>
            </a:r>
            <a:r>
              <a:rPr lang="en-US" dirty="0"/>
              <a:t> </a:t>
            </a:r>
            <a:r>
              <a:rPr lang="en-US" dirty="0" err="1"/>
              <a:t>voulez</a:t>
            </a:r>
            <a:r>
              <a:rPr lang="en-US" dirty="0"/>
              <a:t> examiner et </a:t>
            </a:r>
            <a:r>
              <a:rPr lang="en-US" dirty="0" err="1"/>
              <a:t>comprendre</a:t>
            </a:r>
            <a:r>
              <a:rPr lang="en-US" dirty="0"/>
              <a:t> la performance de </a:t>
            </a:r>
            <a:r>
              <a:rPr lang="en-US" dirty="0" err="1"/>
              <a:t>chaque</a:t>
            </a:r>
            <a:r>
              <a:rPr lang="en-US" dirty="0"/>
              <a:t> </a:t>
            </a:r>
            <a:r>
              <a:rPr lang="en-US" dirty="0" err="1"/>
              <a:t>résultat</a:t>
            </a:r>
            <a:r>
              <a:rPr lang="en-US" dirty="0"/>
              <a:t> dans le cadre du </a:t>
            </a:r>
            <a:r>
              <a:rPr lang="en-US" dirty="0" err="1"/>
              <a:t>projet</a:t>
            </a:r>
            <a:r>
              <a:rPr lang="en-US" dirty="0"/>
              <a:t>.  </a:t>
            </a:r>
          </a:p>
          <a:p>
            <a:r>
              <a:rPr lang="en-US" dirty="0" err="1"/>
              <a:t>Cela</a:t>
            </a:r>
            <a:r>
              <a:rPr lang="en-US" dirty="0"/>
              <a:t> </a:t>
            </a:r>
            <a:r>
              <a:rPr lang="en-US" dirty="0" err="1"/>
              <a:t>implique</a:t>
            </a:r>
            <a:r>
              <a:rPr lang="en-US" dirty="0"/>
              <a:t> de poser </a:t>
            </a:r>
            <a:r>
              <a:rPr lang="en-US" dirty="0" err="1"/>
              <a:t>une</a:t>
            </a:r>
            <a:r>
              <a:rPr lang="en-US" dirty="0"/>
              <a:t> </a:t>
            </a:r>
            <a:r>
              <a:rPr lang="en-US" dirty="0" err="1"/>
              <a:t>série</a:t>
            </a:r>
            <a:r>
              <a:rPr lang="en-US" dirty="0"/>
              <a:t> de questions :</a:t>
            </a:r>
          </a:p>
          <a:p>
            <a:r>
              <a:rPr lang="en-US" dirty="0"/>
              <a:t>Comment la performance </a:t>
            </a:r>
            <a:r>
              <a:rPr lang="en-US" dirty="0" err="1"/>
              <a:t>est-elle</a:t>
            </a:r>
            <a:r>
              <a:rPr lang="en-US" dirty="0"/>
              <a:t> </a:t>
            </a:r>
            <a:r>
              <a:rPr lang="en-US" dirty="0" err="1"/>
              <a:t>comparée</a:t>
            </a:r>
            <a:r>
              <a:rPr lang="en-US" dirty="0"/>
              <a:t> aux </a:t>
            </a:r>
            <a:r>
              <a:rPr lang="en-US" dirty="0" err="1"/>
              <a:t>objectifs</a:t>
            </a:r>
            <a:r>
              <a:rPr lang="en-US" dirty="0"/>
              <a:t> ?</a:t>
            </a:r>
          </a:p>
          <a:p>
            <a:r>
              <a:rPr lang="en-US" dirty="0"/>
              <a:t>La performance </a:t>
            </a:r>
            <a:r>
              <a:rPr lang="en-US" dirty="0" err="1"/>
              <a:t>évolue</a:t>
            </a:r>
            <a:r>
              <a:rPr lang="en-US" dirty="0"/>
              <a:t>-t-</a:t>
            </a:r>
            <a:r>
              <a:rPr lang="en-US" dirty="0" err="1"/>
              <a:t>elle</a:t>
            </a:r>
            <a:r>
              <a:rPr lang="en-US" dirty="0"/>
              <a:t> dans la bonne direction ?</a:t>
            </a:r>
          </a:p>
          <a:p>
            <a:r>
              <a:rPr lang="en-US" dirty="0"/>
              <a:t>Quelle </a:t>
            </a:r>
            <a:r>
              <a:rPr lang="en-US" dirty="0" err="1"/>
              <a:t>est</a:t>
            </a:r>
            <a:r>
              <a:rPr lang="en-US" dirty="0"/>
              <a:t> </a:t>
            </a:r>
            <a:r>
              <a:rPr lang="en-US" dirty="0" err="1"/>
              <a:t>l'ampleur</a:t>
            </a:r>
            <a:r>
              <a:rPr lang="en-US" dirty="0"/>
              <a:t> et le </a:t>
            </a:r>
            <a:r>
              <a:rPr lang="en-US" dirty="0" err="1"/>
              <a:t>rythme</a:t>
            </a:r>
            <a:r>
              <a:rPr lang="en-US" dirty="0"/>
              <a:t> du </a:t>
            </a:r>
            <a:r>
              <a:rPr lang="en-US" dirty="0" err="1"/>
              <a:t>changement</a:t>
            </a:r>
            <a:r>
              <a:rPr lang="en-US" dirty="0"/>
              <a:t> ?</a:t>
            </a:r>
          </a:p>
          <a:p>
            <a:r>
              <a:rPr lang="en-US" dirty="0"/>
              <a:t>Les </a:t>
            </a:r>
            <a:r>
              <a:rPr lang="en-US" dirty="0" err="1"/>
              <a:t>données</a:t>
            </a:r>
            <a:r>
              <a:rPr lang="en-US" dirty="0"/>
              <a:t> </a:t>
            </a:r>
            <a:r>
              <a:rPr lang="en-US" dirty="0" err="1"/>
              <a:t>sont-elles</a:t>
            </a:r>
            <a:r>
              <a:rPr lang="en-US" dirty="0"/>
              <a:t> </a:t>
            </a:r>
            <a:r>
              <a:rPr lang="en-US" dirty="0" err="1"/>
              <a:t>fiables</a:t>
            </a:r>
            <a:r>
              <a:rPr lang="en-US" dirty="0"/>
              <a:t> et </a:t>
            </a:r>
            <a:r>
              <a:rPr lang="en-US" dirty="0" err="1"/>
              <a:t>adéquates</a:t>
            </a:r>
            <a:r>
              <a:rPr lang="en-US" dirty="0"/>
              <a:t> ?</a:t>
            </a:r>
          </a:p>
          <a:p>
            <a:r>
              <a:rPr lang="en-US" dirty="0"/>
              <a:t>Si les </a:t>
            </a:r>
            <a:r>
              <a:rPr lang="en-US" dirty="0" err="1"/>
              <a:t>indicateurs</a:t>
            </a:r>
            <a:r>
              <a:rPr lang="en-US" dirty="0"/>
              <a:t> </a:t>
            </a:r>
            <a:r>
              <a:rPr lang="en-US" dirty="0" err="1"/>
              <a:t>sont</a:t>
            </a:r>
            <a:r>
              <a:rPr lang="en-US" dirty="0"/>
              <a:t> multiples, </a:t>
            </a:r>
            <a:r>
              <a:rPr lang="en-US" dirty="0" err="1"/>
              <a:t>racontent-ils</a:t>
            </a:r>
            <a:r>
              <a:rPr lang="en-US" dirty="0"/>
              <a:t> </a:t>
            </a:r>
            <a:r>
              <a:rPr lang="en-US" dirty="0" err="1"/>
              <a:t>une</a:t>
            </a:r>
            <a:r>
              <a:rPr lang="en-US" dirty="0"/>
              <a:t> </a:t>
            </a:r>
            <a:r>
              <a:rPr lang="en-US" dirty="0" err="1"/>
              <a:t>histoire</a:t>
            </a:r>
            <a:r>
              <a:rPr lang="en-US" dirty="0"/>
              <a:t> </a:t>
            </a:r>
            <a:r>
              <a:rPr lang="en-US" dirty="0" err="1"/>
              <a:t>similaire</a:t>
            </a:r>
            <a:r>
              <a:rPr lang="en-US" dirty="0"/>
              <a:t> ?</a:t>
            </a:r>
          </a:p>
          <a:p>
            <a:r>
              <a:rPr lang="en-US" dirty="0"/>
              <a:t>Et </a:t>
            </a:r>
            <a:r>
              <a:rPr lang="en-US" dirty="0" err="1"/>
              <a:t>si</a:t>
            </a:r>
            <a:r>
              <a:rPr lang="en-US" dirty="0"/>
              <a:t> les </a:t>
            </a:r>
            <a:r>
              <a:rPr lang="en-US" dirty="0" err="1"/>
              <a:t>données</a:t>
            </a:r>
            <a:r>
              <a:rPr lang="en-US" dirty="0"/>
              <a:t> </a:t>
            </a:r>
            <a:r>
              <a:rPr lang="en-US" dirty="0" err="1"/>
              <a:t>sont</a:t>
            </a:r>
            <a:r>
              <a:rPr lang="en-US" dirty="0"/>
              <a:t> </a:t>
            </a:r>
            <a:r>
              <a:rPr lang="en-US" dirty="0" err="1"/>
              <a:t>désagrégées</a:t>
            </a:r>
            <a:r>
              <a:rPr lang="en-US" dirty="0"/>
              <a:t>, y a-t-il des </a:t>
            </a:r>
            <a:r>
              <a:rPr lang="en-US" dirty="0" err="1"/>
              <a:t>différences</a:t>
            </a:r>
            <a:r>
              <a:rPr lang="en-US" dirty="0"/>
              <a:t> </a:t>
            </a:r>
            <a:r>
              <a:rPr lang="en-US" dirty="0" err="1"/>
              <a:t>importantes</a:t>
            </a:r>
            <a:r>
              <a:rPr lang="en-US" dirty="0"/>
              <a:t> ?</a:t>
            </a:r>
          </a:p>
          <a:p>
            <a:endParaRPr lang="en-US" dirty="0"/>
          </a:p>
          <a:p>
            <a:r>
              <a:rPr lang="en-US" dirty="0" err="1"/>
              <a:t>En</a:t>
            </a:r>
            <a:r>
              <a:rPr lang="en-US" dirty="0"/>
              <a:t> fin de </a:t>
            </a:r>
            <a:r>
              <a:rPr lang="en-US" dirty="0" err="1"/>
              <a:t>compte</a:t>
            </a:r>
            <a:r>
              <a:rPr lang="en-US" dirty="0"/>
              <a:t>, le </a:t>
            </a:r>
            <a:r>
              <a:rPr lang="en-US" dirty="0" err="1"/>
              <a:t>gestionnaire</a:t>
            </a:r>
            <a:r>
              <a:rPr lang="en-US" dirty="0"/>
              <a:t> de </a:t>
            </a:r>
            <a:r>
              <a:rPr lang="en-US" dirty="0" err="1"/>
              <a:t>projet</a:t>
            </a:r>
            <a:r>
              <a:rPr lang="en-US" dirty="0"/>
              <a:t> doit </a:t>
            </a:r>
            <a:r>
              <a:rPr lang="en-US" dirty="0" err="1"/>
              <a:t>déterminer</a:t>
            </a:r>
            <a:r>
              <a:rPr lang="en-US" dirty="0"/>
              <a:t> </a:t>
            </a:r>
            <a:r>
              <a:rPr lang="en-US" dirty="0" err="1"/>
              <a:t>si</a:t>
            </a:r>
            <a:r>
              <a:rPr lang="en-US" dirty="0"/>
              <a:t> des </a:t>
            </a:r>
            <a:r>
              <a:rPr lang="en-US" dirty="0" err="1"/>
              <a:t>progrès</a:t>
            </a:r>
            <a:r>
              <a:rPr lang="en-US" dirty="0"/>
              <a:t> </a:t>
            </a:r>
            <a:r>
              <a:rPr lang="en-US" dirty="0" err="1"/>
              <a:t>ont</a:t>
            </a:r>
            <a:r>
              <a:rPr lang="en-US" dirty="0"/>
              <a:t> </a:t>
            </a:r>
            <a:r>
              <a:rPr lang="en-US" dirty="0" err="1"/>
              <a:t>été</a:t>
            </a:r>
            <a:r>
              <a:rPr lang="en-US" dirty="0"/>
              <a:t> </a:t>
            </a:r>
            <a:r>
              <a:rPr lang="en-US" dirty="0" err="1"/>
              <a:t>réalisés</a:t>
            </a:r>
            <a:r>
              <a:rPr lang="en-US" dirty="0"/>
              <a:t> </a:t>
            </a:r>
            <a:r>
              <a:rPr lang="en-US" dirty="0" err="1"/>
              <a:t>en</a:t>
            </a:r>
            <a:r>
              <a:rPr lang="en-US" dirty="0"/>
              <a:t> </a:t>
            </a:r>
            <a:r>
              <a:rPr lang="en-US" dirty="0" err="1"/>
              <a:t>vue</a:t>
            </a:r>
            <a:r>
              <a:rPr lang="en-US" dirty="0"/>
              <a:t> </a:t>
            </a:r>
            <a:r>
              <a:rPr lang="en-US" dirty="0" err="1"/>
              <a:t>d'atteindre</a:t>
            </a:r>
            <a:r>
              <a:rPr lang="en-US" dirty="0"/>
              <a:t> un </a:t>
            </a:r>
            <a:r>
              <a:rPr lang="en-US" dirty="0" err="1"/>
              <a:t>résultat</a:t>
            </a:r>
            <a:r>
              <a:rPr lang="en-US" dirty="0"/>
              <a:t>.  Pour </a:t>
            </a:r>
            <a:r>
              <a:rPr lang="en-US" dirty="0" err="1"/>
              <a:t>certains</a:t>
            </a:r>
            <a:r>
              <a:rPr lang="en-US" dirty="0"/>
              <a:t> </a:t>
            </a:r>
            <a:r>
              <a:rPr lang="en-US" dirty="0" err="1"/>
              <a:t>projets</a:t>
            </a:r>
            <a:r>
              <a:rPr lang="en-US" dirty="0"/>
              <a:t>, il </a:t>
            </a:r>
            <a:r>
              <a:rPr lang="en-US" dirty="0" err="1"/>
              <a:t>est</a:t>
            </a:r>
            <a:r>
              <a:rPr lang="en-US" dirty="0"/>
              <a:t> utile </a:t>
            </a:r>
            <a:r>
              <a:rPr lang="en-US" dirty="0" err="1"/>
              <a:t>d'utiliser</a:t>
            </a:r>
            <a:r>
              <a:rPr lang="en-US" dirty="0"/>
              <a:t> un code de couleurs </a:t>
            </a:r>
            <a:r>
              <a:rPr lang="en-US" dirty="0" err="1"/>
              <a:t>ou</a:t>
            </a:r>
            <a:r>
              <a:rPr lang="en-US" dirty="0"/>
              <a:t> un </a:t>
            </a:r>
            <a:r>
              <a:rPr lang="en-US" dirty="0" err="1"/>
              <a:t>système</a:t>
            </a:r>
            <a:r>
              <a:rPr lang="en-US" dirty="0"/>
              <a:t> de </a:t>
            </a:r>
            <a:r>
              <a:rPr lang="en-US" dirty="0" err="1"/>
              <a:t>feux</a:t>
            </a:r>
            <a:r>
              <a:rPr lang="en-US" dirty="0"/>
              <a:t> de </a:t>
            </a:r>
            <a:r>
              <a:rPr lang="en-US" dirty="0" err="1"/>
              <a:t>signalisation</a:t>
            </a:r>
            <a:r>
              <a:rPr lang="en-US" dirty="0"/>
              <a:t> </a:t>
            </a:r>
            <a:r>
              <a:rPr lang="en-US" dirty="0" err="1"/>
              <a:t>comme</a:t>
            </a:r>
            <a:r>
              <a:rPr lang="en-US" dirty="0"/>
              <a:t> </a:t>
            </a:r>
            <a:r>
              <a:rPr lang="en-US" dirty="0" err="1"/>
              <a:t>raccourci</a:t>
            </a:r>
            <a:r>
              <a:rPr lang="en-US" dirty="0"/>
              <a:t> de la performance.  Le vert </a:t>
            </a:r>
            <a:r>
              <a:rPr lang="en-US" dirty="0" err="1"/>
              <a:t>signifie</a:t>
            </a:r>
            <a:r>
              <a:rPr lang="en-US" dirty="0"/>
              <a:t> que le </a:t>
            </a:r>
            <a:r>
              <a:rPr lang="en-US" dirty="0" err="1"/>
              <a:t>résultat</a:t>
            </a:r>
            <a:r>
              <a:rPr lang="en-US" dirty="0"/>
              <a:t> </a:t>
            </a:r>
            <a:r>
              <a:rPr lang="en-US" dirty="0" err="1"/>
              <a:t>atteint</a:t>
            </a:r>
            <a:r>
              <a:rPr lang="en-US" dirty="0"/>
              <a:t> </a:t>
            </a:r>
            <a:r>
              <a:rPr lang="en-US" dirty="0" err="1"/>
              <a:t>ou</a:t>
            </a:r>
            <a:r>
              <a:rPr lang="en-US" dirty="0"/>
              <a:t> </a:t>
            </a:r>
            <a:r>
              <a:rPr lang="en-US" dirty="0" err="1"/>
              <a:t>dépasse</a:t>
            </a:r>
            <a:r>
              <a:rPr lang="en-US" dirty="0"/>
              <a:t> les </a:t>
            </a:r>
            <a:r>
              <a:rPr lang="en-US" dirty="0" err="1"/>
              <a:t>attentes</a:t>
            </a:r>
            <a:r>
              <a:rPr lang="en-US" dirty="0"/>
              <a:t>, le rouge </a:t>
            </a:r>
            <a:r>
              <a:rPr lang="en-US" dirty="0" err="1"/>
              <a:t>qu'il</a:t>
            </a:r>
            <a:r>
              <a:rPr lang="en-US" dirty="0"/>
              <a:t> </a:t>
            </a:r>
            <a:r>
              <a:rPr lang="en-US" dirty="0" err="1"/>
              <a:t>est</a:t>
            </a:r>
            <a:r>
              <a:rPr lang="en-US" dirty="0"/>
              <a:t> </a:t>
            </a:r>
            <a:r>
              <a:rPr lang="en-US" dirty="0" err="1"/>
              <a:t>inférieur</a:t>
            </a:r>
            <a:r>
              <a:rPr lang="en-US" dirty="0"/>
              <a:t> </a:t>
            </a:r>
            <a:r>
              <a:rPr lang="en-US" dirty="0" err="1"/>
              <a:t>à</a:t>
            </a:r>
            <a:r>
              <a:rPr lang="en-US" dirty="0"/>
              <a:t> un </a:t>
            </a:r>
            <a:r>
              <a:rPr lang="en-US" dirty="0" err="1"/>
              <a:t>niveau</a:t>
            </a:r>
            <a:r>
              <a:rPr lang="en-US" dirty="0"/>
              <a:t> </a:t>
            </a:r>
            <a:r>
              <a:rPr lang="en-US" dirty="0" err="1"/>
              <a:t>préoccupant</a:t>
            </a:r>
            <a:r>
              <a:rPr lang="en-US" dirty="0"/>
              <a:t> et le jaune </a:t>
            </a:r>
            <a:r>
              <a:rPr lang="en-US" dirty="0" err="1"/>
              <a:t>qu'il</a:t>
            </a:r>
            <a:r>
              <a:rPr lang="en-US" dirty="0"/>
              <a:t> se </a:t>
            </a:r>
            <a:r>
              <a:rPr lang="en-US" dirty="0" err="1"/>
              <a:t>situe</a:t>
            </a:r>
            <a:r>
              <a:rPr lang="en-US" dirty="0"/>
              <a:t> entre les deux </a:t>
            </a:r>
            <a:r>
              <a:rPr lang="en-US" dirty="0" err="1"/>
              <a:t>ou</a:t>
            </a:r>
            <a:r>
              <a:rPr lang="en-US" dirty="0"/>
              <a:t> </a:t>
            </a:r>
            <a:r>
              <a:rPr lang="en-US" dirty="0" err="1"/>
              <a:t>est</a:t>
            </a:r>
            <a:r>
              <a:rPr lang="en-US" dirty="0"/>
              <a:t> </a:t>
            </a:r>
            <a:r>
              <a:rPr lang="en-US" dirty="0" err="1"/>
              <a:t>neutre</a:t>
            </a:r>
            <a:r>
              <a:rPr lang="en-US" dirty="0"/>
              <a:t>. </a:t>
            </a:r>
          </a:p>
        </p:txBody>
      </p:sp>
    </p:spTree>
    <p:extLst>
      <p:ext uri="{BB962C8B-B14F-4D97-AF65-F5344CB8AC3E}">
        <p14:creationId xmlns:p14="http://schemas.microsoft.com/office/powerpoint/2010/main" val="77001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June 2009</a:t>
            </a:r>
          </a:p>
        </p:txBody>
      </p:sp>
      <p:sp>
        <p:nvSpPr>
          <p:cNvPr id="223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27A755FA-937A-4521-A9FF-C3A7199C08E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Dans de </a:t>
            </a:r>
            <a:r>
              <a:rPr lang="en-US" altLang="en-US" dirty="0" err="1">
                <a:latin typeface="Arial" panose="020B0604020202020204" pitchFamily="34" charset="0"/>
                <a:cs typeface="Arial" panose="020B0604020202020204" pitchFamily="34" charset="0"/>
              </a:rPr>
              <a:t>nombreux</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cas</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d'un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auront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plusieurs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indicateurs</a:t>
            </a:r>
            <a:r>
              <a:rPr lang="en-US" altLang="en-US" dirty="0">
                <a:latin typeface="Arial" panose="020B0604020202020204" pitchFamily="34" charset="0"/>
                <a:cs typeface="Arial" panose="020B0604020202020204" pitchFamily="34" charset="0"/>
              </a:rPr>
              <a:t> et il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possible </a:t>
            </a:r>
            <a:r>
              <a:rPr lang="en-US" altLang="en-US" dirty="0" err="1">
                <a:latin typeface="Arial" panose="020B0604020202020204" pitchFamily="34" charset="0"/>
                <a:cs typeface="Arial" panose="020B0604020202020204" pitchFamily="34" charset="0"/>
              </a:rPr>
              <a:t>qu'ils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n'aillent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tous</a:t>
            </a:r>
            <a:r>
              <a:rPr lang="en-US" altLang="en-US" dirty="0">
                <a:latin typeface="Arial" panose="020B0604020202020204" pitchFamily="34" charset="0"/>
                <a:cs typeface="Arial" panose="020B0604020202020204" pitchFamily="34" charset="0"/>
              </a:rPr>
              <a:t> dans la </a:t>
            </a:r>
            <a:r>
              <a:rPr lang="en-US" altLang="en-US" dirty="0" err="1">
                <a:latin typeface="Arial" panose="020B0604020202020204" pitchFamily="34" charset="0"/>
                <a:cs typeface="Arial" panose="020B0604020202020204" pitchFamily="34" charset="0"/>
              </a:rPr>
              <a:t>même</a:t>
            </a:r>
            <a:r>
              <a:rPr lang="en-US" altLang="en-US" dirty="0">
                <a:latin typeface="Arial" panose="020B0604020202020204" pitchFamily="34" charset="0"/>
                <a:cs typeface="Arial" panose="020B0604020202020204" pitchFamily="34" charset="0"/>
              </a:rPr>
              <a:t> direction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qu'ils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n'aient</a:t>
            </a:r>
            <a:r>
              <a:rPr lang="en-US" altLang="en-US" dirty="0">
                <a:latin typeface="Arial" panose="020B0604020202020204" pitchFamily="34" charset="0"/>
                <a:cs typeface="Arial" panose="020B0604020202020204" pitchFamily="34" charset="0"/>
              </a:rPr>
              <a:t> pas la </a:t>
            </a:r>
            <a:r>
              <a:rPr lang="en-US" altLang="en-US" dirty="0" err="1">
                <a:latin typeface="Arial" panose="020B0604020202020204" pitchFamily="34" charset="0"/>
                <a:cs typeface="Arial" panose="020B0604020202020204" pitchFamily="34" charset="0"/>
              </a:rPr>
              <a:t>même</a:t>
            </a:r>
            <a:r>
              <a:rPr lang="en-US" altLang="en-US" dirty="0">
                <a:latin typeface="Arial" panose="020B0604020202020204" pitchFamily="34" charset="0"/>
                <a:cs typeface="Arial" panose="020B0604020202020204" pitchFamily="34" charset="0"/>
              </a:rPr>
              <a:t> couleur de feu).</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Comment </a:t>
            </a:r>
            <a:r>
              <a:rPr lang="en-US" altLang="en-US" dirty="0" err="1">
                <a:latin typeface="Arial" panose="020B0604020202020204" pitchFamily="34" charset="0"/>
                <a:cs typeface="Arial" panose="020B0604020202020204" pitchFamily="34" charset="0"/>
              </a:rPr>
              <a:t>cela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-il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possible ?  </a:t>
            </a:r>
            <a:r>
              <a:rPr lang="en-US" altLang="en-US" dirty="0" err="1">
                <a:latin typeface="Arial" panose="020B0604020202020204" pitchFamily="34" charset="0"/>
                <a:cs typeface="Arial" panose="020B0604020202020204" pitchFamily="34" charset="0"/>
              </a:rPr>
              <a:t>Quelles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pourraient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les explications </a:t>
            </a:r>
            <a:r>
              <a:rPr lang="en-US" altLang="en-US" dirty="0" err="1">
                <a:latin typeface="Arial" panose="020B0604020202020204" pitchFamily="34" charset="0"/>
                <a:cs typeface="Arial" panose="020B0604020202020204" pitchFamily="34" charset="0"/>
              </a:rPr>
              <a:t>possibles</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phénomène</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88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June 2009</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E8FAA92E-49FD-4C03-9F99-4A2F1499B7F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Lorsque</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l'indicateur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sont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mélangées</a:t>
            </a:r>
            <a:r>
              <a:rPr lang="en-US" altLang="en-US" dirty="0">
                <a:latin typeface="Arial" panose="020B0604020202020204" pitchFamily="34" charset="0"/>
                <a:cs typeface="Arial" panose="020B0604020202020204" pitchFamily="34" charset="0"/>
              </a:rPr>
              <a:t> pour un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particulier, il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avoir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plusieurs</a:t>
            </a:r>
            <a:r>
              <a:rPr lang="en-US" altLang="en-US" dirty="0">
                <a:latin typeface="Arial" panose="020B0604020202020204" pitchFamily="34" charset="0"/>
                <a:cs typeface="Arial" panose="020B0604020202020204" pitchFamily="34" charset="0"/>
              </a:rPr>
              <a:t> causes </a:t>
            </a:r>
            <a:r>
              <a:rPr lang="en-US" altLang="en-US" dirty="0" err="1">
                <a:latin typeface="Arial" panose="020B0604020202020204" pitchFamily="34" charset="0"/>
                <a:cs typeface="Arial" panose="020B0604020202020204" pitchFamily="34" charset="0"/>
              </a:rPr>
              <a:t>potentielles</a:t>
            </a:r>
            <a:r>
              <a:rPr lang="en-US" altLang="en-US" dirty="0">
                <a:latin typeface="Arial" panose="020B0604020202020204" pitchFamily="34" charset="0"/>
                <a:cs typeface="Arial" panose="020B0604020202020204" pitchFamily="34" charset="0"/>
              </a:rPr>
              <a:t> qui </a:t>
            </a:r>
            <a:r>
              <a:rPr lang="en-US" altLang="en-US" dirty="0" err="1">
                <a:latin typeface="Arial" panose="020B0604020202020204" pitchFamily="34" charset="0"/>
                <a:cs typeface="Arial" panose="020B0604020202020204" pitchFamily="34" charset="0"/>
              </a:rPr>
              <a:t>doivent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examinées</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Le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-il </a:t>
            </a:r>
            <a:r>
              <a:rPr lang="en-US" altLang="en-US" dirty="0" err="1">
                <a:latin typeface="Arial" panose="020B0604020202020204" pitchFamily="34" charset="0"/>
                <a:cs typeface="Arial" panose="020B0604020202020204" pitchFamily="34" charset="0"/>
              </a:rPr>
              <a:t>vraiment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unidimensionnel</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Peut-être</a:t>
            </a:r>
            <a:r>
              <a:rPr lang="en-US" altLang="en-US" dirty="0">
                <a:latin typeface="Arial" panose="020B0604020202020204" pitchFamily="34" charset="0"/>
                <a:cs typeface="Arial" panose="020B0604020202020204" pitchFamily="34" charset="0"/>
              </a:rPr>
              <a:t> que </a:t>
            </a:r>
            <a:r>
              <a:rPr lang="en-US" altLang="en-US" dirty="0" err="1">
                <a:latin typeface="Arial" panose="020B0604020202020204" pitchFamily="34" charset="0"/>
                <a:cs typeface="Arial" panose="020B0604020202020204" pitchFamily="34" charset="0"/>
              </a:rPr>
              <a:t>l'énoncé</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multidimensionnel</a:t>
            </a:r>
            <a:r>
              <a:rPr lang="en-US" altLang="en-US" dirty="0">
                <a:latin typeface="Arial" panose="020B0604020202020204" pitchFamily="34" charset="0"/>
                <a:cs typeface="Arial" panose="020B0604020202020204" pitchFamily="34" charset="0"/>
              </a:rPr>
              <a:t> avec des </a:t>
            </a:r>
            <a:r>
              <a:rPr lang="en-US" altLang="en-US" dirty="0" err="1">
                <a:latin typeface="Arial" panose="020B0604020202020204" pitchFamily="34" charset="0"/>
                <a:cs typeface="Arial" panose="020B0604020202020204" pitchFamily="34" charset="0"/>
              </a:rPr>
              <a:t>indicateurs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mesurant</a:t>
            </a:r>
            <a:r>
              <a:rPr lang="en-US" altLang="en-US" dirty="0">
                <a:latin typeface="Arial" panose="020B0604020202020204" pitchFamily="34" charset="0"/>
                <a:cs typeface="Arial" panose="020B0604020202020204" pitchFamily="34" charset="0"/>
              </a:rPr>
              <a:t> des dimensions </a:t>
            </a:r>
            <a:r>
              <a:rPr lang="en-US" altLang="en-US" dirty="0" err="1">
                <a:latin typeface="Arial" panose="020B0604020202020204" pitchFamily="34" charset="0"/>
                <a:cs typeface="Arial" panose="020B0604020202020204" pitchFamily="34" charset="0"/>
              </a:rPr>
              <a:t>légèrement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différentes</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Il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utile de se demander </a:t>
            </a:r>
            <a:r>
              <a:rPr lang="en-US" altLang="en-US" dirty="0" err="1">
                <a:latin typeface="Arial" panose="020B0604020202020204" pitchFamily="34" charset="0"/>
                <a:cs typeface="Arial" panose="020B0604020202020204" pitchFamily="34" charset="0"/>
              </a:rPr>
              <a:t>si</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doit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modifié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si</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indicateurs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sont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tous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pertinents</a:t>
            </a:r>
            <a:r>
              <a:rPr lang="en-US" altLang="en-US" dirty="0">
                <a:latin typeface="Arial" panose="020B0604020202020204" pitchFamily="34" charset="0"/>
                <a:cs typeface="Arial" panose="020B0604020202020204" pitchFamily="34" charset="0"/>
              </a:rPr>
              <a:t>.  Dans </a:t>
            </a:r>
            <a:r>
              <a:rPr lang="en-US" altLang="en-US" dirty="0" err="1">
                <a:latin typeface="Arial" panose="020B0604020202020204" pitchFamily="34" charset="0"/>
                <a:cs typeface="Arial" panose="020B0604020202020204" pitchFamily="34" charset="0"/>
              </a:rPr>
              <a:t>l'exemple</a:t>
            </a:r>
            <a:r>
              <a:rPr lang="en-US" altLang="en-US" dirty="0">
                <a:latin typeface="Arial" panose="020B0604020202020204" pitchFamily="34" charset="0"/>
                <a:cs typeface="Arial" panose="020B0604020202020204" pitchFamily="34" charset="0"/>
              </a:rPr>
              <a:t>, il </a:t>
            </a:r>
            <a:r>
              <a:rPr lang="en-US" altLang="en-US" dirty="0" err="1">
                <a:latin typeface="Arial" panose="020B0604020202020204" pitchFamily="34" charset="0"/>
                <a:cs typeface="Arial" panose="020B0604020202020204" pitchFamily="34" charset="0"/>
              </a:rPr>
              <a:t>semble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qu'il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s'agisse</a:t>
            </a:r>
            <a:r>
              <a:rPr lang="en-US" altLang="en-US" dirty="0">
                <a:latin typeface="Arial" panose="020B0604020202020204" pitchFamily="34" charset="0"/>
                <a:cs typeface="Arial" panose="020B0604020202020204" pitchFamily="34" charset="0"/>
              </a:rPr>
              <a:t> d'un </a:t>
            </a:r>
            <a:r>
              <a:rPr lang="en-US" altLang="en-US" dirty="0" err="1">
                <a:latin typeface="Arial" panose="020B0604020202020204" pitchFamily="34" charset="0"/>
                <a:cs typeface="Arial" panose="020B0604020202020204" pitchFamily="34" charset="0"/>
              </a:rPr>
              <a:t>énoncé</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singulier</a:t>
            </a:r>
            <a:r>
              <a:rPr lang="en-US" altLang="en-US" dirty="0">
                <a:latin typeface="Arial" panose="020B0604020202020204" pitchFamily="34" charset="0"/>
                <a:cs typeface="Arial" panose="020B0604020202020204" pitchFamily="34" charset="0"/>
              </a:rPr>
              <a:t> et non </a:t>
            </a:r>
            <a:r>
              <a:rPr lang="en-US" altLang="en-US" dirty="0" err="1">
                <a:latin typeface="Arial" panose="020B0604020202020204" pitchFamily="34" charset="0"/>
                <a:cs typeface="Arial" panose="020B0604020202020204" pitchFamily="34" charset="0"/>
              </a:rPr>
              <a:t>multidimensionnel</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Une </a:t>
            </a:r>
            <a:r>
              <a:rPr lang="en-US" altLang="en-US" dirty="0" err="1">
                <a:latin typeface="Arial" panose="020B0604020202020204" pitchFamily="34" charset="0"/>
                <a:cs typeface="Arial" panose="020B0604020202020204" pitchFamily="34" charset="0"/>
              </a:rPr>
              <a:t>autre</a:t>
            </a:r>
            <a:r>
              <a:rPr lang="en-US" altLang="en-US" dirty="0">
                <a:latin typeface="Arial" panose="020B0604020202020204" pitchFamily="34" charset="0"/>
                <a:cs typeface="Arial" panose="020B0604020202020204" pitchFamily="34" charset="0"/>
              </a:rPr>
              <a:t> question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se poser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de savoir </a:t>
            </a:r>
            <a:r>
              <a:rPr lang="en-US" altLang="en-US" dirty="0" err="1">
                <a:latin typeface="Arial" panose="020B0604020202020204" pitchFamily="34" charset="0"/>
                <a:cs typeface="Arial" panose="020B0604020202020204" pitchFamily="34" charset="0"/>
              </a:rPr>
              <a:t>si</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sont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fiables</a:t>
            </a:r>
            <a:r>
              <a:rPr lang="en-US" altLang="en-US" dirty="0">
                <a:latin typeface="Arial" panose="020B0604020202020204" pitchFamily="34" charset="0"/>
                <a:cs typeface="Arial" panose="020B0604020202020204" pitchFamily="34" charset="0"/>
              </a:rPr>
              <a:t> pour </a:t>
            </a:r>
            <a:r>
              <a:rPr lang="en-US" altLang="en-US" dirty="0" err="1">
                <a:latin typeface="Arial" panose="020B0604020202020204" pitchFamily="34" charset="0"/>
                <a:cs typeface="Arial" panose="020B0604020202020204" pitchFamily="34" charset="0"/>
              </a:rPr>
              <a:t>chacun</a:t>
            </a:r>
            <a:r>
              <a:rPr lang="en-US" altLang="en-US" dirty="0">
                <a:latin typeface="Arial" panose="020B0604020202020204" pitchFamily="34" charset="0"/>
                <a:cs typeface="Arial" panose="020B0604020202020204" pitchFamily="34" charset="0"/>
              </a:rPr>
              <a:t> des </a:t>
            </a:r>
            <a:r>
              <a:rPr lang="en-US" altLang="en-US" dirty="0" err="1">
                <a:latin typeface="Arial" panose="020B0604020202020204" pitchFamily="34" charset="0"/>
                <a:cs typeface="Arial" panose="020B0604020202020204" pitchFamily="34" charset="0"/>
              </a:rPr>
              <a:t>indicateurs</a:t>
            </a:r>
            <a:r>
              <a:rPr lang="en-US" altLang="en-US" dirty="0">
                <a:latin typeface="Arial" panose="020B0604020202020204" pitchFamily="34" charset="0"/>
                <a:cs typeface="Arial" panose="020B0604020202020204" pitchFamily="34" charset="0"/>
              </a:rPr>
              <a:t> ?  Les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la source) </a:t>
            </a:r>
            <a:r>
              <a:rPr lang="en-US" altLang="en-US" dirty="0" err="1">
                <a:latin typeface="Arial" panose="020B0604020202020204" pitchFamily="34" charset="0"/>
                <a:cs typeface="Arial" panose="020B0604020202020204" pitchFamily="34" charset="0"/>
              </a:rPr>
              <a:t>sont-elles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vraiment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valides</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Existe</a:t>
            </a:r>
            <a:r>
              <a:rPr lang="en-US" altLang="en-US" dirty="0">
                <a:latin typeface="Arial" panose="020B0604020202020204" pitchFamily="34" charset="0"/>
                <a:cs typeface="Arial" panose="020B0604020202020204" pitchFamily="34" charset="0"/>
              </a:rPr>
              <a:t>-t-il un </a:t>
            </a:r>
            <a:r>
              <a:rPr lang="en-US" altLang="en-US" dirty="0" err="1">
                <a:latin typeface="Arial" panose="020B0604020202020204" pitchFamily="34" charset="0"/>
                <a:cs typeface="Arial" panose="020B0604020202020204" pitchFamily="34" charset="0"/>
              </a:rPr>
              <a:t>problème</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qualité</a:t>
            </a:r>
            <a:r>
              <a:rPr lang="en-US" altLang="en-US" dirty="0">
                <a:latin typeface="Arial" panose="020B0604020202020204" pitchFamily="34" charset="0"/>
                <a:cs typeface="Arial" panose="020B0604020202020204" pitchFamily="34" charset="0"/>
              </a:rPr>
              <a:t> des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Une </a:t>
            </a:r>
            <a:r>
              <a:rPr lang="en-US" altLang="en-US" dirty="0" err="1">
                <a:latin typeface="Arial" panose="020B0604020202020204" pitchFamily="34" charset="0"/>
                <a:cs typeface="Arial" panose="020B0604020202020204" pitchFamily="34" charset="0"/>
              </a:rPr>
              <a:t>autre</a:t>
            </a:r>
            <a:r>
              <a:rPr lang="en-US" altLang="en-US" dirty="0">
                <a:latin typeface="Arial" panose="020B0604020202020204" pitchFamily="34" charset="0"/>
                <a:cs typeface="Arial" panose="020B0604020202020204" pitchFamily="34" charset="0"/>
              </a:rPr>
              <a:t> question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de savoir </a:t>
            </a:r>
            <a:r>
              <a:rPr lang="en-US" altLang="en-US" dirty="0" err="1">
                <a:latin typeface="Arial" panose="020B0604020202020204" pitchFamily="34" charset="0"/>
                <a:cs typeface="Arial" panose="020B0604020202020204" pitchFamily="34" charset="0"/>
              </a:rPr>
              <a:t>s'il</a:t>
            </a:r>
            <a:r>
              <a:rPr lang="en-US" altLang="en-US" dirty="0">
                <a:latin typeface="Arial" panose="020B0604020202020204" pitchFamily="34" charset="0"/>
                <a:cs typeface="Arial" panose="020B0604020202020204" pitchFamily="34" charset="0"/>
              </a:rPr>
              <a:t> y a un </a:t>
            </a:r>
            <a:r>
              <a:rPr lang="en-US" altLang="en-US" dirty="0" err="1">
                <a:latin typeface="Arial" panose="020B0604020202020204" pitchFamily="34" charset="0"/>
                <a:cs typeface="Arial" panose="020B0604020202020204" pitchFamily="34" charset="0"/>
              </a:rPr>
              <a:t>problème</a:t>
            </a:r>
            <a:r>
              <a:rPr lang="en-US" altLang="en-US" dirty="0">
                <a:latin typeface="Arial" panose="020B0604020202020204" pitchFamily="34" charset="0"/>
                <a:cs typeface="Arial" panose="020B0604020202020204" pitchFamily="34" charset="0"/>
              </a:rPr>
              <a:t> de timing </a:t>
            </a:r>
            <a:r>
              <a:rPr lang="en-US" altLang="en-US" dirty="0" err="1">
                <a:latin typeface="Arial" panose="020B0604020202020204" pitchFamily="34" charset="0"/>
                <a:cs typeface="Arial" panose="020B0604020202020204" pitchFamily="34" charset="0"/>
              </a:rPr>
              <a:t>tel</a:t>
            </a:r>
            <a:r>
              <a:rPr lang="en-US" altLang="en-US" dirty="0">
                <a:latin typeface="Arial" panose="020B0604020202020204" pitchFamily="34" charset="0"/>
                <a:cs typeface="Arial" panose="020B0604020202020204" pitchFamily="34" charset="0"/>
              </a:rPr>
              <a:t> que </a:t>
            </a:r>
            <a:r>
              <a:rPr lang="en-US" altLang="en-US" dirty="0" err="1">
                <a:latin typeface="Arial" panose="020B0604020202020204" pitchFamily="34" charset="0"/>
                <a:cs typeface="Arial" panose="020B0604020202020204" pitchFamily="34" charset="0"/>
              </a:rPr>
              <a:t>l'ensemble</a:t>
            </a:r>
            <a:r>
              <a:rPr lang="en-US" altLang="en-US" dirty="0">
                <a:latin typeface="Arial" panose="020B0604020202020204" pitchFamily="34" charset="0"/>
                <a:cs typeface="Arial" panose="020B0604020202020204" pitchFamily="34" charset="0"/>
              </a:rPr>
              <a:t> des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été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rapporté</a:t>
            </a:r>
            <a:r>
              <a:rPr lang="en-US" altLang="en-US" dirty="0">
                <a:latin typeface="Arial" panose="020B0604020202020204" pitchFamily="34" charset="0"/>
                <a:cs typeface="Arial" panose="020B0604020202020204" pitchFamily="34" charset="0"/>
              </a:rPr>
              <a:t> pour un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plusieurs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indicateurs</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Enfin</a:t>
            </a:r>
            <a:r>
              <a:rPr lang="en-US" altLang="en-US" dirty="0">
                <a:latin typeface="Arial" panose="020B0604020202020204" pitchFamily="34" charset="0"/>
                <a:cs typeface="Arial" panose="020B0604020202020204" pitchFamily="34" charset="0"/>
              </a:rPr>
              <a:t>, il sera important </a:t>
            </a:r>
            <a:r>
              <a:rPr lang="en-US" altLang="en-US" dirty="0" err="1">
                <a:latin typeface="Arial" panose="020B0604020202020204" pitchFamily="34" charset="0"/>
                <a:cs typeface="Arial" panose="020B0604020202020204" pitchFamily="34" charset="0"/>
              </a:rPr>
              <a:t>d'évaluer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l'importance</a:t>
            </a:r>
            <a:r>
              <a:rPr lang="en-US" altLang="en-US" dirty="0">
                <a:latin typeface="Arial" panose="020B0604020202020204" pitchFamily="34" charset="0"/>
                <a:cs typeface="Arial" panose="020B0604020202020204" pitchFamily="34" charset="0"/>
              </a:rPr>
              <a:t> relative de </a:t>
            </a:r>
            <a:r>
              <a:rPr lang="en-US" altLang="en-US" dirty="0" err="1">
                <a:latin typeface="Arial" panose="020B0604020202020204" pitchFamily="34" charset="0"/>
                <a:cs typeface="Arial" panose="020B0604020202020204" pitchFamily="34" charset="0"/>
              </a:rPr>
              <a:t>chaque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indicateur</a:t>
            </a:r>
            <a:r>
              <a:rPr lang="en-US" altLang="en-US" dirty="0">
                <a:latin typeface="Arial" panose="020B0604020202020204" pitchFamily="34" charset="0"/>
                <a:cs typeface="Arial" panose="020B0604020202020204" pitchFamily="34" charset="0"/>
              </a:rPr>
              <a:t>. Il se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qu'un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indicateur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soit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mesure</a:t>
            </a:r>
            <a:r>
              <a:rPr lang="en-US" altLang="en-US" dirty="0">
                <a:latin typeface="Arial" panose="020B0604020202020204" pitchFamily="34" charset="0"/>
                <a:cs typeface="Arial" panose="020B0604020202020204" pitchFamily="34" charset="0"/>
              </a:rPr>
              <a:t> plus </a:t>
            </a:r>
            <a:r>
              <a:rPr lang="en-US" altLang="en-US" dirty="0" err="1">
                <a:latin typeface="Arial" panose="020B0604020202020204" pitchFamily="34" charset="0"/>
                <a:cs typeface="Arial" panose="020B0604020202020204" pitchFamily="34" charset="0"/>
              </a:rPr>
              <a:t>directe</a:t>
            </a:r>
            <a:r>
              <a:rPr lang="en-US" altLang="en-US" dirty="0">
                <a:latin typeface="Arial" panose="020B0604020202020204" pitchFamily="34" charset="0"/>
                <a:cs typeface="Arial" panose="020B0604020202020204" pitchFamily="34" charset="0"/>
              </a:rPr>
              <a:t> que les </a:t>
            </a:r>
            <a:r>
              <a:rPr lang="en-US" altLang="en-US" dirty="0" err="1">
                <a:latin typeface="Arial" panose="020B0604020202020204" pitchFamily="34" charset="0"/>
                <a:cs typeface="Arial" panose="020B0604020202020204" pitchFamily="34" charset="0"/>
              </a:rPr>
              <a:t>autres</a:t>
            </a:r>
            <a:r>
              <a:rPr lang="en-US"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2271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Une </a:t>
            </a:r>
            <a:r>
              <a:rPr lang="en-US" sz="1200" b="0" kern="1200" dirty="0" err="1">
                <a:solidFill>
                  <a:schemeClr val="tx1"/>
                </a:solidFill>
                <a:latin typeface="+mn-lt"/>
                <a:ea typeface="+mn-ea"/>
                <a:cs typeface="+mn-cs"/>
              </a:rPr>
              <a:t>fois</a:t>
            </a:r>
            <a:r>
              <a:rPr lang="en-US" sz="1200" b="0" kern="1200" dirty="0">
                <a:solidFill>
                  <a:schemeClr val="tx1"/>
                </a:solidFill>
                <a:latin typeface="+mn-lt"/>
                <a:ea typeface="+mn-ea"/>
                <a:cs typeface="+mn-cs"/>
              </a:rPr>
              <a:t> que </a:t>
            </a:r>
            <a:r>
              <a:rPr lang="en-US" sz="1200" b="0" kern="1200" dirty="0" err="1">
                <a:solidFill>
                  <a:schemeClr val="tx1"/>
                </a:solidFill>
                <a:latin typeface="+mn-lt"/>
                <a:ea typeface="+mn-ea"/>
                <a:cs typeface="+mn-cs"/>
              </a:rPr>
              <a:t>vous</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avez</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terminé</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votre</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analyse</a:t>
            </a:r>
            <a:r>
              <a:rPr lang="en-US" sz="1200" b="0" kern="1200" dirty="0">
                <a:solidFill>
                  <a:schemeClr val="tx1"/>
                </a:solidFill>
                <a:latin typeface="+mn-lt"/>
                <a:ea typeface="+mn-ea"/>
                <a:cs typeface="+mn-cs"/>
              </a:rPr>
              <a:t> et </a:t>
            </a:r>
            <a:r>
              <a:rPr lang="en-US" sz="1200" b="0" kern="1200" dirty="0" err="1">
                <a:solidFill>
                  <a:schemeClr val="tx1"/>
                </a:solidFill>
                <a:latin typeface="+mn-lt"/>
                <a:ea typeface="+mn-ea"/>
                <a:cs typeface="+mn-cs"/>
              </a:rPr>
              <a:t>déterminé</a:t>
            </a:r>
            <a:r>
              <a:rPr lang="en-US" sz="1200" b="0" kern="1200" dirty="0">
                <a:solidFill>
                  <a:schemeClr val="tx1"/>
                </a:solidFill>
                <a:latin typeface="+mn-lt"/>
                <a:ea typeface="+mn-ea"/>
                <a:cs typeface="+mn-cs"/>
              </a:rPr>
              <a:t> la performance de </a:t>
            </a:r>
            <a:r>
              <a:rPr lang="en-US" sz="1200" b="0" kern="1200" dirty="0" err="1">
                <a:solidFill>
                  <a:schemeClr val="tx1"/>
                </a:solidFill>
                <a:latin typeface="+mn-lt"/>
                <a:ea typeface="+mn-ea"/>
                <a:cs typeface="+mn-cs"/>
              </a:rPr>
              <a:t>chaque</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indicateur</a:t>
            </a:r>
            <a:r>
              <a:rPr lang="en-US" sz="1200" b="0" kern="1200" dirty="0">
                <a:solidFill>
                  <a:schemeClr val="tx1"/>
                </a:solidFill>
                <a:latin typeface="+mn-lt"/>
                <a:ea typeface="+mn-ea"/>
                <a:cs typeface="+mn-cs"/>
              </a:rPr>
              <a:t> et </a:t>
            </a:r>
            <a:r>
              <a:rPr lang="en-US" sz="1200" b="0" kern="1200" dirty="0" err="1">
                <a:solidFill>
                  <a:schemeClr val="tx1"/>
                </a:solidFill>
                <a:latin typeface="+mn-lt"/>
                <a:ea typeface="+mn-ea"/>
                <a:cs typeface="+mn-cs"/>
              </a:rPr>
              <a:t>résultat</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mettez</a:t>
            </a:r>
            <a:r>
              <a:rPr lang="en-US" sz="1200" b="0" kern="1200" dirty="0">
                <a:solidFill>
                  <a:schemeClr val="tx1"/>
                </a:solidFill>
                <a:latin typeface="+mn-lt"/>
                <a:ea typeface="+mn-ea"/>
                <a:cs typeface="+mn-cs"/>
              </a:rPr>
              <a:t>-les </a:t>
            </a:r>
            <a:r>
              <a:rPr lang="en-US" sz="1200" b="0" kern="1200" dirty="0" err="1">
                <a:solidFill>
                  <a:schemeClr val="tx1"/>
                </a:solidFill>
                <a:latin typeface="+mn-lt"/>
                <a:ea typeface="+mn-ea"/>
                <a:cs typeface="+mn-cs"/>
              </a:rPr>
              <a:t>en</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correspondance</a:t>
            </a:r>
            <a:r>
              <a:rPr lang="en-US" sz="1200" b="0" kern="1200" dirty="0">
                <a:solidFill>
                  <a:schemeClr val="tx1"/>
                </a:solidFill>
                <a:latin typeface="+mn-lt"/>
                <a:ea typeface="+mn-ea"/>
                <a:cs typeface="+mn-cs"/>
              </a:rPr>
              <a:t> avec le cadre de </a:t>
            </a:r>
            <a:r>
              <a:rPr lang="en-US" sz="1200" b="0" kern="1200" dirty="0" err="1">
                <a:solidFill>
                  <a:schemeClr val="tx1"/>
                </a:solidFill>
                <a:latin typeface="+mn-lt"/>
                <a:ea typeface="+mn-ea"/>
                <a:cs typeface="+mn-cs"/>
              </a:rPr>
              <a:t>résultats</a:t>
            </a:r>
            <a:r>
              <a:rPr lang="en-US" sz="1200" b="0" kern="1200" dirty="0">
                <a:solidFill>
                  <a:schemeClr val="tx1"/>
                </a:solidFill>
                <a:latin typeface="+mn-lt"/>
                <a:ea typeface="+mn-ea"/>
                <a:cs typeface="+mn-cs"/>
              </a:rPr>
              <a:t> du </a:t>
            </a:r>
            <a:r>
              <a:rPr lang="en-US" sz="1200" b="0" kern="1200" dirty="0" err="1">
                <a:solidFill>
                  <a:schemeClr val="tx1"/>
                </a:solidFill>
                <a:latin typeface="+mn-lt"/>
                <a:ea typeface="+mn-ea"/>
                <a:cs typeface="+mn-cs"/>
              </a:rPr>
              <a:t>projet</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comme</a:t>
            </a:r>
            <a:r>
              <a:rPr lang="en-US" sz="1200" b="0" kern="1200" dirty="0">
                <a:solidFill>
                  <a:schemeClr val="tx1"/>
                </a:solidFill>
                <a:latin typeface="+mn-lt"/>
                <a:ea typeface="+mn-ea"/>
                <a:cs typeface="+mn-cs"/>
              </a:rPr>
              <a:t> le </a:t>
            </a:r>
            <a:r>
              <a:rPr lang="en-US" sz="1200" b="0" kern="1200" dirty="0" err="1">
                <a:solidFill>
                  <a:schemeClr val="tx1"/>
                </a:solidFill>
                <a:latin typeface="+mn-lt"/>
                <a:ea typeface="+mn-ea"/>
                <a:cs typeface="+mn-cs"/>
              </a:rPr>
              <a:t>montre</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l'exemple</a:t>
            </a:r>
            <a:r>
              <a:rPr lang="en-US" sz="1200" b="0" kern="1200" dirty="0">
                <a:solidFill>
                  <a:schemeClr val="tx1"/>
                </a:solidFill>
                <a:latin typeface="+mn-lt"/>
                <a:ea typeface="+mn-ea"/>
                <a:cs typeface="+mn-cs"/>
              </a:rPr>
              <a:t>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C'est</a:t>
            </a:r>
            <a:r>
              <a:rPr lang="en-US" sz="1200" b="0" kern="1200" dirty="0">
                <a:solidFill>
                  <a:schemeClr val="tx1"/>
                </a:solidFill>
                <a:latin typeface="+mn-lt"/>
                <a:ea typeface="+mn-ea"/>
                <a:cs typeface="+mn-cs"/>
              </a:rPr>
              <a:t> un </a:t>
            </a:r>
            <a:r>
              <a:rPr lang="en-US" sz="1200" b="0" kern="1200" dirty="0" err="1">
                <a:solidFill>
                  <a:schemeClr val="tx1"/>
                </a:solidFill>
                <a:latin typeface="+mn-lt"/>
                <a:ea typeface="+mn-ea"/>
                <a:cs typeface="+mn-cs"/>
              </a:rPr>
              <a:t>moyen</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efficace</a:t>
            </a:r>
            <a:r>
              <a:rPr lang="en-US" sz="1200" b="0" kern="1200" dirty="0">
                <a:solidFill>
                  <a:schemeClr val="tx1"/>
                </a:solidFill>
                <a:latin typeface="+mn-lt"/>
                <a:ea typeface="+mn-ea"/>
                <a:cs typeface="+mn-cs"/>
              </a:rPr>
              <a:t> de </a:t>
            </a:r>
            <a:r>
              <a:rPr lang="en-US" sz="1200" b="0" kern="1200" dirty="0" err="1">
                <a:solidFill>
                  <a:schemeClr val="tx1"/>
                </a:solidFill>
                <a:latin typeface="+mn-lt"/>
                <a:ea typeface="+mn-ea"/>
                <a:cs typeface="+mn-cs"/>
              </a:rPr>
              <a:t>visualiser</a:t>
            </a:r>
            <a:r>
              <a:rPr lang="en-US" sz="1200" b="0" kern="1200" dirty="0">
                <a:solidFill>
                  <a:schemeClr val="tx1"/>
                </a:solidFill>
                <a:latin typeface="+mn-lt"/>
                <a:ea typeface="+mn-ea"/>
                <a:cs typeface="+mn-cs"/>
              </a:rPr>
              <a:t> la performance </a:t>
            </a:r>
            <a:r>
              <a:rPr lang="en-US" sz="1200" b="0" kern="1200" dirty="0" err="1">
                <a:solidFill>
                  <a:schemeClr val="tx1"/>
                </a:solidFill>
                <a:latin typeface="+mn-lt"/>
                <a:ea typeface="+mn-ea"/>
                <a:cs typeface="+mn-cs"/>
              </a:rPr>
              <a:t>globale</a:t>
            </a:r>
            <a:r>
              <a:rPr lang="en-US" sz="1200" b="0" kern="1200" dirty="0">
                <a:solidFill>
                  <a:schemeClr val="tx1"/>
                </a:solidFill>
                <a:latin typeface="+mn-lt"/>
                <a:ea typeface="+mn-ea"/>
                <a:cs typeface="+mn-cs"/>
              </a:rPr>
              <a:t> du </a:t>
            </a:r>
            <a:r>
              <a:rPr lang="en-US" sz="1200" b="0" kern="1200" dirty="0" err="1">
                <a:solidFill>
                  <a:schemeClr val="tx1"/>
                </a:solidFill>
                <a:latin typeface="+mn-lt"/>
                <a:ea typeface="+mn-ea"/>
                <a:cs typeface="+mn-cs"/>
              </a:rPr>
              <a:t>projet</a:t>
            </a:r>
            <a:r>
              <a:rPr lang="en-US" sz="1200" b="0" kern="1200" dirty="0">
                <a:solidFill>
                  <a:schemeClr val="tx1"/>
                </a:solidFill>
                <a:latin typeface="+mn-lt"/>
                <a:ea typeface="+mn-ea"/>
                <a:cs typeface="+mn-cs"/>
              </a:rPr>
              <a:t> et </a:t>
            </a:r>
            <a:r>
              <a:rPr lang="en-US" sz="1200" b="0" kern="1200" dirty="0" err="1">
                <a:solidFill>
                  <a:schemeClr val="tx1"/>
                </a:solidFill>
                <a:latin typeface="+mn-lt"/>
                <a:ea typeface="+mn-ea"/>
                <a:cs typeface="+mn-cs"/>
              </a:rPr>
              <a:t>d'évaluer</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si</a:t>
            </a:r>
            <a:r>
              <a:rPr lang="en-US" sz="1200" b="0" kern="1200" dirty="0">
                <a:solidFill>
                  <a:schemeClr val="tx1"/>
                </a:solidFill>
                <a:latin typeface="+mn-lt"/>
                <a:ea typeface="+mn-ea"/>
                <a:cs typeface="+mn-cs"/>
              </a:rPr>
              <a:t> la </a:t>
            </a:r>
            <a:r>
              <a:rPr lang="en-US" sz="1200" b="0" kern="1200" dirty="0" err="1">
                <a:solidFill>
                  <a:schemeClr val="tx1"/>
                </a:solidFill>
                <a:latin typeface="+mn-lt"/>
                <a:ea typeface="+mn-ea"/>
                <a:cs typeface="+mn-cs"/>
              </a:rPr>
              <a:t>théorie</a:t>
            </a:r>
            <a:r>
              <a:rPr lang="en-US" sz="1200" b="0" kern="1200" dirty="0">
                <a:solidFill>
                  <a:schemeClr val="tx1"/>
                </a:solidFill>
                <a:latin typeface="+mn-lt"/>
                <a:ea typeface="+mn-ea"/>
                <a:cs typeface="+mn-cs"/>
              </a:rPr>
              <a:t> du </a:t>
            </a:r>
            <a:r>
              <a:rPr lang="en-US" sz="1200" b="0" kern="1200" dirty="0" err="1">
                <a:solidFill>
                  <a:schemeClr val="tx1"/>
                </a:solidFill>
                <a:latin typeface="+mn-lt"/>
                <a:ea typeface="+mn-ea"/>
                <a:cs typeface="+mn-cs"/>
              </a:rPr>
              <a:t>changement</a:t>
            </a:r>
            <a:r>
              <a:rPr lang="en-US" sz="1200" b="0" kern="1200" dirty="0">
                <a:solidFill>
                  <a:schemeClr val="tx1"/>
                </a:solidFill>
                <a:latin typeface="+mn-lt"/>
                <a:ea typeface="+mn-ea"/>
                <a:cs typeface="+mn-cs"/>
              </a:rPr>
              <a:t> se </a:t>
            </a:r>
            <a:r>
              <a:rPr lang="en-US" sz="1200" b="0" kern="1200" dirty="0" err="1">
                <a:solidFill>
                  <a:schemeClr val="tx1"/>
                </a:solidFill>
                <a:latin typeface="+mn-lt"/>
                <a:ea typeface="+mn-ea"/>
                <a:cs typeface="+mn-cs"/>
              </a:rPr>
              <a:t>vérifie</a:t>
            </a:r>
            <a:r>
              <a:rPr lang="en-US" sz="1200" b="0" kern="1200" dirty="0">
                <a:solidFill>
                  <a:schemeClr val="tx1"/>
                </a:solidFill>
                <a:latin typeface="+mn-lt"/>
                <a:ea typeface="+mn-ea"/>
                <a:cs typeface="+mn-cs"/>
              </a:rPr>
              <a:t>. </a:t>
            </a:r>
          </a:p>
        </p:txBody>
      </p:sp>
    </p:spTree>
    <p:extLst>
      <p:ext uri="{BB962C8B-B14F-4D97-AF65-F5344CB8AC3E}">
        <p14:creationId xmlns:p14="http://schemas.microsoft.com/office/powerpoint/2010/main" val="3110735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Lors</a:t>
            </a:r>
            <a:r>
              <a:rPr lang="en-US" dirty="0"/>
              <a:t> de </a:t>
            </a:r>
            <a:r>
              <a:rPr lang="en-US" dirty="0" err="1"/>
              <a:t>l'examen</a:t>
            </a:r>
            <a:r>
              <a:rPr lang="en-US" dirty="0"/>
              <a:t> et de </a:t>
            </a:r>
            <a:r>
              <a:rPr lang="en-US" dirty="0" err="1"/>
              <a:t>l'évaluation</a:t>
            </a:r>
            <a:r>
              <a:rPr lang="en-US" dirty="0"/>
              <a:t> de la </a:t>
            </a:r>
            <a:r>
              <a:rPr lang="en-US" dirty="0" err="1"/>
              <a:t>théorie</a:t>
            </a:r>
            <a:r>
              <a:rPr lang="en-US" dirty="0"/>
              <a:t> du </a:t>
            </a:r>
            <a:r>
              <a:rPr lang="en-US" dirty="0" err="1"/>
              <a:t>changement</a:t>
            </a:r>
            <a:r>
              <a:rPr lang="en-US" dirty="0"/>
              <a:t> du </a:t>
            </a:r>
            <a:r>
              <a:rPr lang="en-US" dirty="0" err="1"/>
              <a:t>projet</a:t>
            </a:r>
            <a:r>
              <a:rPr lang="en-US" dirty="0"/>
              <a:t>, il y a </a:t>
            </a:r>
            <a:r>
              <a:rPr lang="en-US" dirty="0" err="1"/>
              <a:t>plusieurs</a:t>
            </a:r>
            <a:r>
              <a:rPr lang="en-US" dirty="0"/>
              <a:t> questions et </a:t>
            </a:r>
            <a:r>
              <a:rPr lang="en-US" dirty="0" err="1"/>
              <a:t>problèmes</a:t>
            </a:r>
            <a:r>
              <a:rPr lang="en-US" dirty="0"/>
              <a:t> </a:t>
            </a:r>
            <a:r>
              <a:rPr lang="en-US" dirty="0" err="1"/>
              <a:t>à</a:t>
            </a:r>
            <a:r>
              <a:rPr lang="en-US" dirty="0"/>
              <a:t> prendre </a:t>
            </a:r>
            <a:r>
              <a:rPr lang="en-US" dirty="0" err="1"/>
              <a:t>en</a:t>
            </a:r>
            <a:r>
              <a:rPr lang="en-US" dirty="0"/>
              <a:t> </a:t>
            </a:r>
            <a:r>
              <a:rPr lang="en-US" dirty="0" err="1"/>
              <a:t>compte</a:t>
            </a:r>
            <a:r>
              <a:rPr lang="en-US" dirty="0"/>
              <a:t> :</a:t>
            </a:r>
          </a:p>
          <a:p>
            <a:endParaRPr lang="en-US" dirty="0"/>
          </a:p>
          <a:p>
            <a:r>
              <a:rPr lang="en-US" dirty="0"/>
              <a:t>La </a:t>
            </a:r>
            <a:r>
              <a:rPr lang="en-US" dirty="0" err="1"/>
              <a:t>logique</a:t>
            </a:r>
            <a:r>
              <a:rPr lang="en-US" dirty="0"/>
              <a:t> </a:t>
            </a:r>
            <a:r>
              <a:rPr lang="en-US" dirty="0" err="1"/>
              <a:t>causale</a:t>
            </a:r>
            <a:r>
              <a:rPr lang="en-US" dirty="0"/>
              <a:t> "</a:t>
            </a:r>
            <a:r>
              <a:rPr lang="en-US" dirty="0" err="1"/>
              <a:t>si-alors</a:t>
            </a:r>
            <a:r>
              <a:rPr lang="en-US" dirty="0"/>
              <a:t>" de la </a:t>
            </a:r>
            <a:r>
              <a:rPr lang="en-US" dirty="0" err="1"/>
              <a:t>théorie</a:t>
            </a:r>
            <a:r>
              <a:rPr lang="en-US" dirty="0"/>
              <a:t> se </a:t>
            </a:r>
            <a:r>
              <a:rPr lang="en-US" dirty="0" err="1"/>
              <a:t>vérifie</a:t>
            </a:r>
            <a:r>
              <a:rPr lang="en-US" dirty="0"/>
              <a:t>-t-</a:t>
            </a:r>
            <a:r>
              <a:rPr lang="en-US" dirty="0" err="1"/>
              <a:t>elle</a:t>
            </a:r>
            <a:r>
              <a:rPr lang="en-US" dirty="0"/>
              <a:t> ?  </a:t>
            </a:r>
            <a:r>
              <a:rPr lang="en-US" dirty="0" err="1"/>
              <a:t>Existe</a:t>
            </a:r>
            <a:r>
              <a:rPr lang="en-US" dirty="0"/>
              <a:t>-t-il des </a:t>
            </a:r>
            <a:r>
              <a:rPr lang="en-US" dirty="0" err="1"/>
              <a:t>preuves</a:t>
            </a:r>
            <a:r>
              <a:rPr lang="en-US" dirty="0"/>
              <a:t> </a:t>
            </a:r>
            <a:r>
              <a:rPr lang="en-US" dirty="0" err="1"/>
              <a:t>claires</a:t>
            </a:r>
            <a:r>
              <a:rPr lang="en-US" dirty="0"/>
              <a:t> que la </a:t>
            </a:r>
            <a:r>
              <a:rPr lang="en-US" dirty="0" err="1"/>
              <a:t>réalisation</a:t>
            </a:r>
            <a:r>
              <a:rPr lang="en-US" dirty="0"/>
              <a:t> des </a:t>
            </a:r>
            <a:r>
              <a:rPr lang="en-US" dirty="0" err="1"/>
              <a:t>résultats</a:t>
            </a:r>
            <a:r>
              <a:rPr lang="en-US" dirty="0"/>
              <a:t> de </a:t>
            </a:r>
            <a:r>
              <a:rPr lang="en-US" dirty="0" err="1"/>
              <a:t>niveau</a:t>
            </a:r>
            <a:r>
              <a:rPr lang="en-US" dirty="0"/>
              <a:t> </a:t>
            </a:r>
            <a:r>
              <a:rPr lang="en-US" dirty="0" err="1"/>
              <a:t>inférieur</a:t>
            </a:r>
            <a:r>
              <a:rPr lang="en-US" dirty="0"/>
              <a:t> </a:t>
            </a:r>
            <a:r>
              <a:rPr lang="en-US" dirty="0" err="1"/>
              <a:t>entraîne</a:t>
            </a:r>
            <a:r>
              <a:rPr lang="en-US" dirty="0"/>
              <a:t> la performance au </a:t>
            </a:r>
            <a:r>
              <a:rPr lang="en-US" dirty="0" err="1"/>
              <a:t>niveau</a:t>
            </a:r>
            <a:r>
              <a:rPr lang="en-US" dirty="0"/>
              <a:t> </a:t>
            </a:r>
            <a:r>
              <a:rPr lang="en-US" dirty="0" err="1"/>
              <a:t>supérieur</a:t>
            </a:r>
            <a:r>
              <a:rPr lang="en-US" dirty="0"/>
              <a:t> </a:t>
            </a:r>
            <a:r>
              <a:rPr lang="en-US" dirty="0" err="1"/>
              <a:t>suivant</a:t>
            </a:r>
            <a:r>
              <a:rPr lang="en-US" dirty="0"/>
              <a:t> ?  </a:t>
            </a:r>
          </a:p>
          <a:p>
            <a:r>
              <a:rPr lang="en-US" dirty="0"/>
              <a:t>Les </a:t>
            </a:r>
            <a:r>
              <a:rPr lang="en-US" dirty="0" err="1"/>
              <a:t>résultats</a:t>
            </a:r>
            <a:r>
              <a:rPr lang="en-US" dirty="0"/>
              <a:t> </a:t>
            </a:r>
            <a:r>
              <a:rPr lang="en-US" dirty="0" err="1"/>
              <a:t>obtenus</a:t>
            </a:r>
            <a:r>
              <a:rPr lang="en-US" dirty="0"/>
              <a:t> </a:t>
            </a:r>
            <a:r>
              <a:rPr lang="en-US" dirty="0" err="1"/>
              <a:t>à</a:t>
            </a:r>
            <a:r>
              <a:rPr lang="en-US" dirty="0"/>
              <a:t> </a:t>
            </a:r>
            <a:r>
              <a:rPr lang="en-US" dirty="0" err="1"/>
              <a:t>chaque</a:t>
            </a:r>
            <a:r>
              <a:rPr lang="en-US" dirty="0"/>
              <a:t> </a:t>
            </a:r>
            <a:r>
              <a:rPr lang="en-US" dirty="0" err="1"/>
              <a:t>niveau</a:t>
            </a:r>
            <a:r>
              <a:rPr lang="en-US" dirty="0"/>
              <a:t> </a:t>
            </a:r>
            <a:r>
              <a:rPr lang="en-US" dirty="0" err="1"/>
              <a:t>sont-ils</a:t>
            </a:r>
            <a:r>
              <a:rPr lang="en-US" dirty="0"/>
              <a:t> </a:t>
            </a:r>
            <a:r>
              <a:rPr lang="en-US" dirty="0" err="1"/>
              <a:t>nécessaires</a:t>
            </a:r>
            <a:r>
              <a:rPr lang="en-US" dirty="0"/>
              <a:t> et </a:t>
            </a:r>
            <a:r>
              <a:rPr lang="en-US" dirty="0" err="1"/>
              <a:t>suffisants</a:t>
            </a:r>
            <a:r>
              <a:rPr lang="en-US" dirty="0"/>
              <a:t> pour </a:t>
            </a:r>
            <a:r>
              <a:rPr lang="en-US" dirty="0" err="1"/>
              <a:t>atteindre</a:t>
            </a:r>
            <a:r>
              <a:rPr lang="en-US" dirty="0"/>
              <a:t> les </a:t>
            </a:r>
            <a:r>
              <a:rPr lang="en-US" dirty="0" err="1"/>
              <a:t>résultats</a:t>
            </a:r>
            <a:r>
              <a:rPr lang="en-US" dirty="0"/>
              <a:t> du </a:t>
            </a:r>
            <a:r>
              <a:rPr lang="en-US" dirty="0" err="1"/>
              <a:t>niveau</a:t>
            </a:r>
            <a:r>
              <a:rPr lang="en-US" dirty="0"/>
              <a:t> </a:t>
            </a:r>
            <a:r>
              <a:rPr lang="en-US" dirty="0" err="1"/>
              <a:t>suivant</a:t>
            </a:r>
            <a:r>
              <a:rPr lang="en-US" dirty="0"/>
              <a:t> </a:t>
            </a:r>
            <a:r>
              <a:rPr lang="en-US" dirty="0" err="1"/>
              <a:t>comme</a:t>
            </a:r>
            <a:r>
              <a:rPr lang="en-US" dirty="0"/>
              <a:t> </a:t>
            </a:r>
            <a:r>
              <a:rPr lang="en-US" dirty="0" err="1"/>
              <a:t>prévu</a:t>
            </a:r>
            <a:r>
              <a:rPr lang="en-US" dirty="0"/>
              <a:t> ?  </a:t>
            </a:r>
          </a:p>
          <a:p>
            <a:r>
              <a:rPr lang="en-US" dirty="0"/>
              <a:t>La </a:t>
            </a:r>
            <a:r>
              <a:rPr lang="en-US" dirty="0" err="1"/>
              <a:t>portée</a:t>
            </a:r>
            <a:r>
              <a:rPr lang="en-US" dirty="0"/>
              <a:t> et </a:t>
            </a:r>
            <a:r>
              <a:rPr lang="en-US" dirty="0" err="1"/>
              <a:t>l'échelle</a:t>
            </a:r>
            <a:r>
              <a:rPr lang="en-US" dirty="0"/>
              <a:t> de la mise </a:t>
            </a:r>
            <a:r>
              <a:rPr lang="en-US" dirty="0" err="1"/>
              <a:t>en</a:t>
            </a:r>
            <a:r>
              <a:rPr lang="en-US" dirty="0"/>
              <a:t> </a:t>
            </a:r>
            <a:r>
              <a:rPr lang="en-US" dirty="0" err="1"/>
              <a:t>œuvre</a:t>
            </a:r>
            <a:r>
              <a:rPr lang="en-US" dirty="0"/>
              <a:t> des </a:t>
            </a:r>
            <a:r>
              <a:rPr lang="en-US" dirty="0" err="1"/>
              <a:t>activités</a:t>
            </a:r>
            <a:r>
              <a:rPr lang="en-US" dirty="0"/>
              <a:t> et des </a:t>
            </a:r>
            <a:r>
              <a:rPr lang="en-US" dirty="0" err="1"/>
              <a:t>produits</a:t>
            </a:r>
            <a:r>
              <a:rPr lang="en-US" dirty="0"/>
              <a:t> du </a:t>
            </a:r>
            <a:r>
              <a:rPr lang="en-US" dirty="0" err="1"/>
              <a:t>projet</a:t>
            </a:r>
            <a:r>
              <a:rPr lang="en-US" dirty="0"/>
              <a:t> </a:t>
            </a:r>
            <a:r>
              <a:rPr lang="en-US" dirty="0" err="1"/>
              <a:t>permettent-elles</a:t>
            </a:r>
            <a:r>
              <a:rPr lang="en-US" dirty="0"/>
              <a:t> de </a:t>
            </a:r>
            <a:r>
              <a:rPr lang="en-US" dirty="0" err="1"/>
              <a:t>progresser</a:t>
            </a:r>
            <a:r>
              <a:rPr lang="en-US" dirty="0"/>
              <a:t> </a:t>
            </a:r>
            <a:r>
              <a:rPr lang="en-US" dirty="0" err="1"/>
              <a:t>vers</a:t>
            </a:r>
            <a:r>
              <a:rPr lang="en-US" dirty="0"/>
              <a:t> les </a:t>
            </a:r>
            <a:r>
              <a:rPr lang="en-US" dirty="0" err="1"/>
              <a:t>résultats</a:t>
            </a:r>
            <a:r>
              <a:rPr lang="en-US" dirty="0"/>
              <a:t> de </a:t>
            </a:r>
            <a:r>
              <a:rPr lang="en-US" dirty="0" err="1"/>
              <a:t>niveau</a:t>
            </a:r>
            <a:r>
              <a:rPr lang="en-US" dirty="0"/>
              <a:t> </a:t>
            </a:r>
            <a:r>
              <a:rPr lang="en-US" dirty="0" err="1"/>
              <a:t>inférieur</a:t>
            </a:r>
            <a:r>
              <a:rPr lang="en-US" dirty="0"/>
              <a:t> (par </a:t>
            </a:r>
            <a:r>
              <a:rPr lang="en-US" dirty="0" err="1"/>
              <a:t>exemple</a:t>
            </a:r>
            <a:r>
              <a:rPr lang="en-US" dirty="0"/>
              <a:t>, les sous-</a:t>
            </a:r>
            <a:r>
              <a:rPr lang="en-US" dirty="0" err="1"/>
              <a:t>résultats</a:t>
            </a:r>
            <a:r>
              <a:rPr lang="en-US" dirty="0"/>
              <a:t>) ? </a:t>
            </a:r>
          </a:p>
          <a:p>
            <a:r>
              <a:rPr lang="en-US" dirty="0"/>
              <a:t>Les </a:t>
            </a:r>
            <a:r>
              <a:rPr lang="en-US" dirty="0" err="1"/>
              <a:t>hypothèses</a:t>
            </a:r>
            <a:r>
              <a:rPr lang="en-US" dirty="0"/>
              <a:t> critiques se </a:t>
            </a:r>
            <a:r>
              <a:rPr lang="en-US" dirty="0" err="1"/>
              <a:t>maintiennent-elles</a:t>
            </a:r>
            <a:r>
              <a:rPr lang="en-US" dirty="0"/>
              <a:t> ? Des </a:t>
            </a:r>
            <a:r>
              <a:rPr lang="en-US" dirty="0" err="1"/>
              <a:t>facteurs</a:t>
            </a:r>
            <a:r>
              <a:rPr lang="en-US" dirty="0"/>
              <a:t> </a:t>
            </a:r>
            <a:r>
              <a:rPr lang="en-US" dirty="0" err="1"/>
              <a:t>externes</a:t>
            </a:r>
            <a:r>
              <a:rPr lang="en-US" dirty="0"/>
              <a:t> nouveaux/</a:t>
            </a:r>
            <a:r>
              <a:rPr lang="en-US" dirty="0" err="1"/>
              <a:t>imprévus</a:t>
            </a:r>
            <a:r>
              <a:rPr lang="en-US" dirty="0"/>
              <a:t> </a:t>
            </a:r>
            <a:r>
              <a:rPr lang="en-US" dirty="0" err="1"/>
              <a:t>sont-ils</a:t>
            </a:r>
            <a:r>
              <a:rPr lang="en-US" dirty="0"/>
              <a:t> </a:t>
            </a:r>
            <a:r>
              <a:rPr lang="en-US" dirty="0" err="1"/>
              <a:t>apparus</a:t>
            </a:r>
            <a:r>
              <a:rPr lang="en-US" dirty="0"/>
              <a:t> ?</a:t>
            </a:r>
          </a:p>
          <a:p>
            <a:endParaRPr lang="en-US" dirty="0"/>
          </a:p>
          <a:p>
            <a:r>
              <a:rPr lang="en-US" dirty="0" err="1"/>
              <a:t>Cette</a:t>
            </a:r>
            <a:r>
              <a:rPr lang="en-US" dirty="0"/>
              <a:t> </a:t>
            </a:r>
            <a:r>
              <a:rPr lang="en-US" dirty="0" err="1"/>
              <a:t>analyse</a:t>
            </a:r>
            <a:r>
              <a:rPr lang="en-US" dirty="0"/>
              <a:t> et </a:t>
            </a:r>
            <a:r>
              <a:rPr lang="en-US" dirty="0" err="1"/>
              <a:t>cet</a:t>
            </a:r>
            <a:r>
              <a:rPr lang="en-US" dirty="0"/>
              <a:t> examen </a:t>
            </a:r>
            <a:r>
              <a:rPr lang="en-US" dirty="0" err="1"/>
              <a:t>permettront</a:t>
            </a:r>
            <a:r>
              <a:rPr lang="en-US" dirty="0"/>
              <a:t> de </a:t>
            </a:r>
            <a:r>
              <a:rPr lang="en-US" dirty="0" err="1"/>
              <a:t>déterminer</a:t>
            </a:r>
            <a:r>
              <a:rPr lang="en-US" dirty="0"/>
              <a:t> </a:t>
            </a:r>
            <a:r>
              <a:rPr lang="en-US" dirty="0" err="1"/>
              <a:t>si</a:t>
            </a:r>
            <a:r>
              <a:rPr lang="en-US" dirty="0"/>
              <a:t> la </a:t>
            </a:r>
            <a:r>
              <a:rPr lang="en-US" dirty="0" err="1"/>
              <a:t>théorie</a:t>
            </a:r>
            <a:r>
              <a:rPr lang="en-US" dirty="0"/>
              <a:t> du </a:t>
            </a:r>
            <a:r>
              <a:rPr lang="en-US" dirty="0" err="1"/>
              <a:t>changement</a:t>
            </a:r>
            <a:r>
              <a:rPr lang="en-US" dirty="0"/>
              <a:t> du </a:t>
            </a:r>
            <a:r>
              <a:rPr lang="en-US" dirty="0" err="1"/>
              <a:t>projet</a:t>
            </a:r>
            <a:r>
              <a:rPr lang="en-US" dirty="0"/>
              <a:t> </a:t>
            </a:r>
            <a:r>
              <a:rPr lang="en-US" dirty="0" err="1"/>
              <a:t>fonctionne</a:t>
            </a:r>
            <a:r>
              <a:rPr lang="en-US" dirty="0"/>
              <a:t> </a:t>
            </a:r>
            <a:r>
              <a:rPr lang="en-US" dirty="0" err="1"/>
              <a:t>comme</a:t>
            </a:r>
            <a:r>
              <a:rPr lang="en-US" dirty="0"/>
              <a:t> </a:t>
            </a:r>
            <a:r>
              <a:rPr lang="en-US" dirty="0" err="1"/>
              <a:t>prévu</a:t>
            </a:r>
            <a:r>
              <a:rPr lang="en-US" dirty="0"/>
              <a:t> </a:t>
            </a:r>
            <a:r>
              <a:rPr lang="en-US" dirty="0" err="1"/>
              <a:t>ou</a:t>
            </a:r>
            <a:r>
              <a:rPr lang="en-US" dirty="0"/>
              <a:t> </a:t>
            </a:r>
            <a:r>
              <a:rPr lang="en-US" dirty="0" err="1"/>
              <a:t>si</a:t>
            </a:r>
            <a:r>
              <a:rPr lang="en-US" dirty="0"/>
              <a:t> des </a:t>
            </a:r>
            <a:r>
              <a:rPr lang="en-US" dirty="0" err="1"/>
              <a:t>changements</a:t>
            </a:r>
            <a:r>
              <a:rPr lang="en-US" dirty="0"/>
              <a:t> </a:t>
            </a:r>
            <a:r>
              <a:rPr lang="en-US" dirty="0" err="1"/>
              <a:t>sont</a:t>
            </a:r>
            <a:r>
              <a:rPr lang="en-US" dirty="0"/>
              <a:t> </a:t>
            </a:r>
            <a:r>
              <a:rPr lang="en-US" dirty="0" err="1"/>
              <a:t>nécessaires</a:t>
            </a:r>
            <a:r>
              <a:rPr lang="en-US" dirty="0"/>
              <a:t> </a:t>
            </a:r>
            <a:r>
              <a:rPr lang="en-US" dirty="0" err="1"/>
              <a:t>en</a:t>
            </a:r>
            <a:r>
              <a:rPr lang="en-US" dirty="0"/>
              <a:t> </a:t>
            </a:r>
            <a:r>
              <a:rPr lang="en-US" dirty="0" err="1"/>
              <a:t>fonction</a:t>
            </a:r>
            <a:r>
              <a:rPr lang="en-US" dirty="0"/>
              <a:t> de la </a:t>
            </a:r>
            <a:r>
              <a:rPr lang="en-US" dirty="0" err="1"/>
              <a:t>réalité</a:t>
            </a:r>
            <a:r>
              <a:rPr lang="en-US" dirty="0"/>
              <a:t> de la mise </a:t>
            </a:r>
            <a:r>
              <a:rPr lang="en-US" dirty="0" err="1"/>
              <a:t>en</a:t>
            </a:r>
            <a:r>
              <a:rPr lang="en-US" dirty="0"/>
              <a:t> </a:t>
            </a:r>
            <a:r>
              <a:rPr lang="en-US" dirty="0" err="1"/>
              <a:t>œuvre</a:t>
            </a:r>
            <a:r>
              <a:rPr lang="en-US" dirty="0"/>
              <a:t>.  </a:t>
            </a:r>
          </a:p>
          <a:p>
            <a:r>
              <a:rPr lang="en-US" dirty="0" err="1"/>
              <a:t>Notez</a:t>
            </a:r>
            <a:r>
              <a:rPr lang="en-US" dirty="0"/>
              <a:t> que </a:t>
            </a:r>
            <a:r>
              <a:rPr lang="en-US" dirty="0" err="1"/>
              <a:t>tous</a:t>
            </a:r>
            <a:r>
              <a:rPr lang="en-US" dirty="0"/>
              <a:t> les </a:t>
            </a:r>
            <a:r>
              <a:rPr lang="en-US" dirty="0" err="1"/>
              <a:t>changements</a:t>
            </a:r>
            <a:r>
              <a:rPr lang="en-US" dirty="0"/>
              <a:t> </a:t>
            </a:r>
            <a:r>
              <a:rPr lang="en-US" dirty="0" err="1"/>
              <a:t>potentiels</a:t>
            </a:r>
            <a:r>
              <a:rPr lang="en-US" dirty="0"/>
              <a:t> au cadre </a:t>
            </a:r>
            <a:r>
              <a:rPr lang="en-US" dirty="0" err="1"/>
              <a:t>doivent</a:t>
            </a:r>
            <a:r>
              <a:rPr lang="en-US" dirty="0"/>
              <a:t> </a:t>
            </a:r>
            <a:r>
              <a:rPr lang="en-US" dirty="0" err="1"/>
              <a:t>être</a:t>
            </a:r>
            <a:r>
              <a:rPr lang="en-US" dirty="0"/>
              <a:t> </a:t>
            </a:r>
            <a:r>
              <a:rPr lang="en-US" dirty="0" err="1"/>
              <a:t>discutés</a:t>
            </a:r>
            <a:r>
              <a:rPr lang="en-US" dirty="0"/>
              <a:t> </a:t>
            </a:r>
            <a:r>
              <a:rPr lang="en-US" dirty="0" err="1"/>
              <a:t>en</a:t>
            </a:r>
            <a:r>
              <a:rPr lang="en-US" dirty="0"/>
              <a:t> </a:t>
            </a:r>
            <a:r>
              <a:rPr lang="en-US" dirty="0" err="1"/>
              <a:t>profondeur</a:t>
            </a:r>
            <a:r>
              <a:rPr lang="en-US" dirty="0"/>
              <a:t> et </a:t>
            </a:r>
            <a:r>
              <a:rPr lang="en-US" dirty="0" err="1"/>
              <a:t>approuvés</a:t>
            </a:r>
            <a:r>
              <a:rPr lang="en-US" dirty="0"/>
              <a:t> par </a:t>
            </a:r>
            <a:r>
              <a:rPr lang="en-US" dirty="0" err="1"/>
              <a:t>l'ILAB</a:t>
            </a:r>
            <a:r>
              <a:rPr lang="en-US" dirty="0"/>
              <a:t>.</a:t>
            </a:r>
          </a:p>
        </p:txBody>
      </p:sp>
    </p:spTree>
    <p:extLst>
      <p:ext uri="{BB962C8B-B14F-4D97-AF65-F5344CB8AC3E}">
        <p14:creationId xmlns:p14="http://schemas.microsoft.com/office/powerpoint/2010/main" val="4097474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36</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Examinons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quelques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scénarios</a:t>
            </a:r>
            <a:r>
              <a:rPr lang="en-US" altLang="en-US" dirty="0">
                <a:latin typeface="Arial" panose="020B0604020202020204" pitchFamily="34" charset="0"/>
                <a:cs typeface="Arial" panose="020B0604020202020204" pitchFamily="34" charset="0"/>
              </a:rPr>
              <a:t> pour </a:t>
            </a:r>
            <a:r>
              <a:rPr lang="en-US" altLang="en-US" dirty="0" err="1">
                <a:latin typeface="Arial" panose="020B0604020202020204" pitchFamily="34" charset="0"/>
                <a:cs typeface="Arial" panose="020B0604020202020204" pitchFamily="34" charset="0"/>
              </a:rPr>
              <a:t>vous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permettre</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vous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exercer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évaluer</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théorie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Dans le </a:t>
            </a:r>
            <a:r>
              <a:rPr lang="en-US" altLang="en-US" dirty="0" err="1">
                <a:latin typeface="Arial" panose="020B0604020202020204" pitchFamily="34" charset="0"/>
                <a:cs typeface="Arial" panose="020B0604020202020204" pitchFamily="34" charset="0"/>
              </a:rPr>
              <a:t>scénario</a:t>
            </a:r>
            <a:r>
              <a:rPr lang="en-US" altLang="en-US" dirty="0">
                <a:latin typeface="Arial" panose="020B0604020202020204" pitchFamily="34" charset="0"/>
                <a:cs typeface="Arial" panose="020B0604020202020204" pitchFamily="34" charset="0"/>
              </a:rPr>
              <a:t> A </a:t>
            </a:r>
            <a:r>
              <a:rPr lang="en-US" altLang="en-US" dirty="0" err="1">
                <a:latin typeface="Arial" panose="020B0604020202020204" pitchFamily="34" charset="0"/>
                <a:cs typeface="Arial" panose="020B0604020202020204" pitchFamily="34" charset="0"/>
              </a:rPr>
              <a:t>présenté</a:t>
            </a:r>
            <a:r>
              <a:rPr lang="en-US" altLang="en-US" dirty="0">
                <a:latin typeface="Arial" panose="020B0604020202020204" pitchFamily="34" charset="0"/>
                <a:cs typeface="Arial" panose="020B0604020202020204" pitchFamily="34" charset="0"/>
              </a:rPr>
              <a:t> sur la diapositive, nous </a:t>
            </a:r>
            <a:r>
              <a:rPr lang="en-US" altLang="en-US" dirty="0" err="1">
                <a:latin typeface="Arial" panose="020B0604020202020204" pitchFamily="34" charset="0"/>
                <a:cs typeface="Arial" panose="020B0604020202020204" pitchFamily="34" charset="0"/>
              </a:rPr>
              <a:t>voyons</a:t>
            </a:r>
            <a:r>
              <a:rPr lang="en-US" altLang="en-US" dirty="0">
                <a:latin typeface="Arial" panose="020B0604020202020204" pitchFamily="34" charset="0"/>
                <a:cs typeface="Arial" panose="020B0604020202020204" pitchFamily="34" charset="0"/>
              </a:rPr>
              <a:t> que les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indiquent</a:t>
            </a:r>
            <a:r>
              <a:rPr lang="en-US" altLang="en-US" dirty="0">
                <a:latin typeface="Arial" panose="020B0604020202020204" pitchFamily="34" charset="0"/>
                <a:cs typeface="Arial" panose="020B0604020202020204" pitchFamily="34" charset="0"/>
              </a:rPr>
              <a:t> que pour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1 et 3, la performance </a:t>
            </a:r>
            <a:r>
              <a:rPr lang="en-US" altLang="en-US" dirty="0" err="1">
                <a:latin typeface="Arial" panose="020B0604020202020204" pitchFamily="34" charset="0"/>
                <a:cs typeface="Arial" panose="020B0604020202020204" pitchFamily="34" charset="0"/>
              </a:rPr>
              <a:t>évolue</a:t>
            </a:r>
            <a:r>
              <a:rPr lang="en-US" altLang="en-US" dirty="0">
                <a:latin typeface="Arial" panose="020B0604020202020204" pitchFamily="34" charset="0"/>
                <a:cs typeface="Arial" panose="020B0604020202020204" pitchFamily="34" charset="0"/>
              </a:rPr>
              <a:t> dans la bonne direction, </a:t>
            </a:r>
            <a:r>
              <a:rPr lang="en-US" altLang="en-US" dirty="0" err="1">
                <a:latin typeface="Arial" panose="020B0604020202020204" pitchFamily="34" charset="0"/>
                <a:cs typeface="Arial" panose="020B0604020202020204" pitchFamily="34" charset="0"/>
              </a:rPr>
              <a:t>tandis</a:t>
            </a:r>
            <a:r>
              <a:rPr lang="en-US" altLang="en-US" dirty="0">
                <a:latin typeface="Arial" panose="020B0604020202020204" pitchFamily="34" charset="0"/>
                <a:cs typeface="Arial" panose="020B0604020202020204" pitchFamily="34" charset="0"/>
              </a:rPr>
              <a:t> que pour le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2, la performance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inférieure</a:t>
            </a:r>
            <a:r>
              <a:rPr lang="en-US" altLang="en-US" dirty="0">
                <a:latin typeface="Arial" panose="020B0604020202020204" pitchFamily="34" charset="0"/>
                <a:cs typeface="Arial" panose="020B0604020202020204" pitchFamily="34" charset="0"/>
              </a:rPr>
              <a:t> aux </a:t>
            </a:r>
            <a:r>
              <a:rPr lang="en-US" altLang="en-US" dirty="0" err="1">
                <a:latin typeface="Arial" panose="020B0604020202020204" pitchFamily="34" charset="0"/>
                <a:cs typeface="Arial" panose="020B0604020202020204" pitchFamily="34" charset="0"/>
              </a:rPr>
              <a:t>attentes</a:t>
            </a:r>
            <a:r>
              <a:rPr lang="en-US" altLang="en-US" dirty="0">
                <a:latin typeface="Arial" panose="020B0604020202020204" pitchFamily="34" charset="0"/>
                <a:cs typeface="Arial" panose="020B0604020202020204" pitchFamily="34" charset="0"/>
              </a:rPr>
              <a:t>.  Nous </a:t>
            </a:r>
            <a:r>
              <a:rPr lang="en-US" altLang="en-US" dirty="0" err="1">
                <a:latin typeface="Arial" panose="020B0604020202020204" pitchFamily="34" charset="0"/>
                <a:cs typeface="Arial" panose="020B0604020202020204" pitchFamily="34" charset="0"/>
              </a:rPr>
              <a:t>voyons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également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stade</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rendement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inférieur</a:t>
            </a:r>
            <a:r>
              <a:rPr lang="en-US" altLang="en-US" dirty="0">
                <a:latin typeface="Arial" panose="020B0604020202020204" pitchFamily="34" charset="0"/>
                <a:cs typeface="Arial" panose="020B0604020202020204" pitchFamily="34" charset="0"/>
              </a:rPr>
              <a:t> aux </a:t>
            </a:r>
            <a:r>
              <a:rPr lang="en-US" altLang="en-US" dirty="0" err="1">
                <a:latin typeface="Arial" panose="020B0604020202020204" pitchFamily="34" charset="0"/>
                <a:cs typeface="Arial" panose="020B0604020202020204" pitchFamily="34" charset="0"/>
              </a:rPr>
              <a:t>attentes</a:t>
            </a:r>
            <a:r>
              <a:rPr lang="en-US" altLang="en-US" dirty="0">
                <a:latin typeface="Arial" panose="020B0604020202020204" pitchFamily="34" charset="0"/>
                <a:cs typeface="Arial" panose="020B0604020202020204" pitchFamily="34" charset="0"/>
              </a:rPr>
              <a:t> pour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théorie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 se </a:t>
            </a:r>
            <a:r>
              <a:rPr lang="en-US" altLang="en-US" dirty="0" err="1">
                <a:latin typeface="Arial" panose="020B0604020202020204" pitchFamily="34" charset="0"/>
                <a:cs typeface="Arial" panose="020B0604020202020204" pitchFamily="34" charset="0"/>
              </a:rPr>
              <a:t>vérifie</a:t>
            </a:r>
            <a:r>
              <a:rPr lang="en-US" altLang="en-US" dirty="0">
                <a:latin typeface="Arial" panose="020B0604020202020204" pitchFamily="34" charset="0"/>
                <a:cs typeface="Arial" panose="020B0604020202020204" pitchFamily="34" charset="0"/>
              </a:rPr>
              <a:t>-t-</a:t>
            </a:r>
            <a:r>
              <a:rPr lang="en-US" altLang="en-US" dirty="0" err="1">
                <a:latin typeface="Arial" panose="020B0604020202020204" pitchFamily="34" charset="0"/>
                <a:cs typeface="Arial" panose="020B0604020202020204" pitchFamily="34" charset="0"/>
              </a:rPr>
              <a:t>elle</a:t>
            </a:r>
            <a:r>
              <a:rPr lang="en-US" altLang="en-US" dirty="0">
                <a:latin typeface="Arial" panose="020B0604020202020204" pitchFamily="34" charset="0"/>
                <a:cs typeface="Arial" panose="020B0604020202020204" pitchFamily="34" charset="0"/>
              </a:rPr>
              <a:t> ?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Comment la </a:t>
            </a:r>
            <a:r>
              <a:rPr lang="en-US" altLang="en-US" dirty="0" err="1">
                <a:latin typeface="Arial" panose="020B0604020202020204" pitchFamily="34" charset="0"/>
                <a:cs typeface="Arial" panose="020B0604020202020204" pitchFamily="34" charset="0"/>
              </a:rPr>
              <a:t>théorie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peut-elle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expliquer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pourquoi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n'est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atteint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comme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prévu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stade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  </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Mettez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l'enregistrement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pause pour </a:t>
            </a:r>
            <a:r>
              <a:rPr lang="en-US" altLang="en-US" dirty="0" err="1">
                <a:latin typeface="Arial" panose="020B0604020202020204" pitchFamily="34" charset="0"/>
                <a:cs typeface="Arial" panose="020B0604020202020204" pitchFamily="34" charset="0"/>
              </a:rPr>
              <a:t>réfléchir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réponse</a:t>
            </a:r>
            <a:r>
              <a:rPr lang="en-US" altLang="en-US" dirty="0">
                <a:latin typeface="Arial" panose="020B0604020202020204" pitchFamily="34" charset="0"/>
                <a:cs typeface="Arial" panose="020B0604020202020204" pitchFamily="34" charset="0"/>
              </a:rPr>
              <a:t>.  Une </a:t>
            </a:r>
            <a:r>
              <a:rPr lang="en-US" altLang="en-US" dirty="0" err="1">
                <a:latin typeface="Arial" panose="020B0604020202020204" pitchFamily="34" charset="0"/>
                <a:cs typeface="Arial" panose="020B0604020202020204" pitchFamily="34" charset="0"/>
              </a:rPr>
              <a:t>fois</a:t>
            </a:r>
            <a:r>
              <a:rPr lang="en-US" altLang="en-US" dirty="0">
                <a:latin typeface="Arial" panose="020B0604020202020204" pitchFamily="34" charset="0"/>
                <a:cs typeface="Arial" panose="020B0604020202020204" pitchFamily="34" charset="0"/>
              </a:rPr>
              <a:t> prêt, </a:t>
            </a:r>
            <a:r>
              <a:rPr lang="en-US" altLang="en-US" dirty="0" err="1">
                <a:latin typeface="Arial" panose="020B0604020202020204" pitchFamily="34" charset="0"/>
                <a:cs typeface="Arial" panose="020B0604020202020204" pitchFamily="34" charset="0"/>
              </a:rPr>
              <a:t>appuyez</a:t>
            </a:r>
            <a:r>
              <a:rPr lang="en-US" altLang="en-US" dirty="0">
                <a:latin typeface="Arial" panose="020B0604020202020204" pitchFamily="34" charset="0"/>
                <a:cs typeface="Arial" panose="020B0604020202020204" pitchFamily="34" charset="0"/>
              </a:rPr>
              <a:t> sur </a:t>
            </a:r>
            <a:r>
              <a:rPr lang="en-US" altLang="en-US" dirty="0" err="1">
                <a:latin typeface="Arial" panose="020B0604020202020204" pitchFamily="34" charset="0"/>
                <a:cs typeface="Arial" panose="020B0604020202020204" pitchFamily="34" charset="0"/>
              </a:rPr>
              <a:t>l'enregistrement</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Selon</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théorie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1, 2 et 3 </a:t>
            </a:r>
            <a:r>
              <a:rPr lang="en-US" altLang="en-US" dirty="0" err="1">
                <a:latin typeface="Arial" panose="020B0604020202020204" pitchFamily="34" charset="0"/>
                <a:cs typeface="Arial" panose="020B0604020202020204" pitchFamily="34" charset="0"/>
              </a:rPr>
              <a:t>sont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tous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nécessaires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réalisation</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Par </a:t>
            </a:r>
            <a:r>
              <a:rPr lang="en-US" altLang="en-US" dirty="0" err="1">
                <a:latin typeface="Arial" panose="020B0604020202020204" pitchFamily="34" charset="0"/>
                <a:cs typeface="Arial" panose="020B0604020202020204" pitchFamily="34" charset="0"/>
              </a:rPr>
              <a:t>conséquent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puisque</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2 </a:t>
            </a:r>
            <a:r>
              <a:rPr lang="en-US" altLang="en-US" dirty="0" err="1">
                <a:latin typeface="Arial" panose="020B0604020202020204" pitchFamily="34" charset="0"/>
                <a:cs typeface="Arial" panose="020B0604020202020204" pitchFamily="34" charset="0"/>
              </a:rPr>
              <a:t>n'est</a:t>
            </a:r>
            <a:r>
              <a:rPr lang="en-US" altLang="en-US" dirty="0">
                <a:latin typeface="Arial" panose="020B0604020202020204" pitchFamily="34" charset="0"/>
                <a:cs typeface="Arial" panose="020B0604020202020204" pitchFamily="34" charset="0"/>
              </a:rPr>
              <a:t> pas performant, il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logique</a:t>
            </a:r>
            <a:r>
              <a:rPr lang="en-US" altLang="en-US" dirty="0">
                <a:latin typeface="Arial" panose="020B0604020202020204" pitchFamily="34" charset="0"/>
                <a:cs typeface="Arial" panose="020B0604020202020204" pitchFamily="34" charset="0"/>
              </a:rPr>
              <a:t> de supposer que la performance du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2 </a:t>
            </a:r>
            <a:r>
              <a:rPr lang="en-US" altLang="en-US" dirty="0" err="1">
                <a:latin typeface="Arial" panose="020B0604020202020204" pitchFamily="34" charset="0"/>
                <a:cs typeface="Arial" panose="020B0604020202020204" pitchFamily="34" charset="0"/>
              </a:rPr>
              <a:t>affecte</a:t>
            </a:r>
            <a:r>
              <a:rPr lang="en-US" altLang="en-US" dirty="0">
                <a:latin typeface="Arial" panose="020B0604020202020204" pitchFamily="34" charset="0"/>
                <a:cs typeface="Arial" panose="020B0604020202020204" pitchFamily="34" charset="0"/>
              </a:rPr>
              <a:t> la performance de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L'équipe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voudra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alors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analyser</a:t>
            </a:r>
            <a:r>
              <a:rPr lang="en-US" altLang="en-US" dirty="0">
                <a:latin typeface="Arial" panose="020B0604020202020204" pitchFamily="34" charset="0"/>
                <a:cs typeface="Arial" panose="020B0604020202020204" pitchFamily="34" charset="0"/>
              </a:rPr>
              <a:t> plus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profondeur</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2 pour </a:t>
            </a:r>
            <a:r>
              <a:rPr lang="en-US" altLang="en-US" dirty="0" err="1">
                <a:latin typeface="Arial" panose="020B0604020202020204" pitchFamily="34" charset="0"/>
                <a:cs typeface="Arial" panose="020B0604020202020204" pitchFamily="34" charset="0"/>
              </a:rPr>
              <a:t>voir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pourquoi</a:t>
            </a:r>
            <a:r>
              <a:rPr lang="en-US" altLang="en-US" dirty="0">
                <a:latin typeface="Arial" panose="020B0604020202020204" pitchFamily="34" charset="0"/>
                <a:cs typeface="Arial" panose="020B0604020202020204" pitchFamily="34" charset="0"/>
              </a:rPr>
              <a:t> il ne se </a:t>
            </a:r>
            <a:r>
              <a:rPr lang="en-US" altLang="en-US" dirty="0" err="1">
                <a:latin typeface="Arial" panose="020B0604020202020204" pitchFamily="34" charset="0"/>
                <a:cs typeface="Arial" panose="020B0604020202020204" pitchFamily="34" charset="0"/>
              </a:rPr>
              <a:t>produit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comme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prévu</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peut-être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examinant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niveau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inférieur</a:t>
            </a:r>
            <a:r>
              <a:rPr lang="en-US" altLang="en-US" dirty="0">
                <a:latin typeface="Arial" panose="020B0604020202020204" pitchFamily="34" charset="0"/>
                <a:cs typeface="Arial" panose="020B0604020202020204" pitchFamily="34" charset="0"/>
              </a:rPr>
              <a:t> qui y </a:t>
            </a:r>
            <a:r>
              <a:rPr lang="en-US" altLang="en-US" dirty="0" err="1">
                <a:latin typeface="Arial" panose="020B0604020202020204" pitchFamily="34" charset="0"/>
                <a:cs typeface="Arial" panose="020B0604020202020204" pitchFamily="34" charset="0"/>
              </a:rPr>
              <a:t>contribuent</a:t>
            </a:r>
            <a:r>
              <a:rPr lang="en-US" altLang="en-US" dirty="0">
                <a:latin typeface="Arial" panose="020B0604020202020204" pitchFamily="34" charset="0"/>
                <a:cs typeface="Arial" panose="020B0604020202020204" pitchFamily="34" charset="0"/>
              </a:rPr>
              <a:t> - et prendre des </a:t>
            </a:r>
            <a:r>
              <a:rPr lang="en-US" altLang="en-US" dirty="0" err="1">
                <a:latin typeface="Arial" panose="020B0604020202020204" pitchFamily="34" charset="0"/>
                <a:cs typeface="Arial" panose="020B0604020202020204" pitchFamily="34" charset="0"/>
              </a:rPr>
              <a:t>mesures</a:t>
            </a:r>
            <a:r>
              <a:rPr lang="en-US" altLang="en-US" dirty="0">
                <a:latin typeface="Arial" panose="020B0604020202020204" pitchFamily="34" charset="0"/>
                <a:cs typeface="Arial" panose="020B0604020202020204" pitchFamily="34" charset="0"/>
              </a:rPr>
              <a:t> correctives pour </a:t>
            </a:r>
            <a:r>
              <a:rPr lang="en-US" altLang="en-US" dirty="0" err="1">
                <a:latin typeface="Arial" panose="020B0604020202020204" pitchFamily="34" charset="0"/>
                <a:cs typeface="Arial" panose="020B0604020202020204" pitchFamily="34" charset="0"/>
              </a:rPr>
              <a:t>améliorer</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rendement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niveau</a:t>
            </a:r>
            <a:r>
              <a:rPr lang="en-US"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86733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37</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Examinons</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scénario</a:t>
            </a:r>
            <a:r>
              <a:rPr lang="en-US" altLang="en-US" dirty="0">
                <a:latin typeface="Arial" panose="020B0604020202020204" pitchFamily="34" charset="0"/>
                <a:cs typeface="Arial" panose="020B0604020202020204" pitchFamily="34" charset="0"/>
              </a:rPr>
              <a:t> B. Dans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cas</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1, 2 et 3 </a:t>
            </a:r>
            <a:r>
              <a:rPr lang="en-US" altLang="en-US" dirty="0" err="1">
                <a:latin typeface="Arial" panose="020B0604020202020204" pitchFamily="34" charset="0"/>
                <a:cs typeface="Arial" panose="020B0604020202020204" pitchFamily="34" charset="0"/>
              </a:rPr>
              <a:t>sont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tous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conformes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supérieurs</a:t>
            </a:r>
            <a:r>
              <a:rPr lang="en-US" altLang="en-US" dirty="0">
                <a:latin typeface="Arial" panose="020B0604020202020204" pitchFamily="34" charset="0"/>
                <a:cs typeface="Arial" panose="020B0604020202020204" pitchFamily="34" charset="0"/>
              </a:rPr>
              <a:t> aux </a:t>
            </a:r>
            <a:r>
              <a:rPr lang="en-US" altLang="en-US" dirty="0" err="1">
                <a:latin typeface="Arial" panose="020B0604020202020204" pitchFamily="34" charset="0"/>
                <a:cs typeface="Arial" panose="020B0604020202020204" pitchFamily="34" charset="0"/>
              </a:rPr>
              <a:t>attentes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mais</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Quelles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pourraient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les explications </a:t>
            </a:r>
            <a:r>
              <a:rPr lang="en-US" altLang="en-US" dirty="0" err="1">
                <a:latin typeface="Arial" panose="020B0604020202020204" pitchFamily="34" charset="0"/>
                <a:cs typeface="Arial" panose="020B0604020202020204" pitchFamily="34" charset="0"/>
              </a:rPr>
              <a:t>possibles</a:t>
            </a:r>
            <a:r>
              <a:rPr lang="en-US" altLang="en-US" dirty="0">
                <a:latin typeface="Arial" panose="020B0604020202020204" pitchFamily="34" charset="0"/>
                <a:cs typeface="Arial" panose="020B0604020202020204" pitchFamily="34" charset="0"/>
              </a:rPr>
              <a:t> ? </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Mettez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l'enregistrement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pause pour </a:t>
            </a:r>
            <a:r>
              <a:rPr lang="en-US" altLang="en-US" dirty="0" err="1">
                <a:latin typeface="Arial" panose="020B0604020202020204" pitchFamily="34" charset="0"/>
                <a:cs typeface="Arial" panose="020B0604020202020204" pitchFamily="34" charset="0"/>
              </a:rPr>
              <a:t>réfléchir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réponse</a:t>
            </a:r>
            <a:r>
              <a:rPr lang="en-US" altLang="en-US" dirty="0">
                <a:latin typeface="Arial" panose="020B0604020202020204" pitchFamily="34" charset="0"/>
                <a:cs typeface="Arial" panose="020B0604020202020204" pitchFamily="34" charset="0"/>
              </a:rPr>
              <a:t>.  Une </a:t>
            </a:r>
            <a:r>
              <a:rPr lang="en-US" altLang="en-US" dirty="0" err="1">
                <a:latin typeface="Arial" panose="020B0604020202020204" pitchFamily="34" charset="0"/>
                <a:cs typeface="Arial" panose="020B0604020202020204" pitchFamily="34" charset="0"/>
              </a:rPr>
              <a:t>fois</a:t>
            </a:r>
            <a:r>
              <a:rPr lang="en-US" altLang="en-US" dirty="0">
                <a:latin typeface="Arial" panose="020B0604020202020204" pitchFamily="34" charset="0"/>
                <a:cs typeface="Arial" panose="020B0604020202020204" pitchFamily="34" charset="0"/>
              </a:rPr>
              <a:t> prêt, </a:t>
            </a:r>
            <a:r>
              <a:rPr lang="en-US" altLang="en-US" dirty="0" err="1">
                <a:latin typeface="Arial" panose="020B0604020202020204" pitchFamily="34" charset="0"/>
                <a:cs typeface="Arial" panose="020B0604020202020204" pitchFamily="34" charset="0"/>
              </a:rPr>
              <a:t>appuyez</a:t>
            </a:r>
            <a:r>
              <a:rPr lang="en-US" altLang="en-US" dirty="0">
                <a:latin typeface="Arial" panose="020B0604020202020204" pitchFamily="34" charset="0"/>
                <a:cs typeface="Arial" panose="020B0604020202020204" pitchFamily="34" charset="0"/>
              </a:rPr>
              <a:t> sur la lecture.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Il y a </a:t>
            </a:r>
            <a:r>
              <a:rPr lang="en-US" altLang="en-US" dirty="0" err="1">
                <a:latin typeface="Arial" panose="020B0604020202020204" pitchFamily="34" charset="0"/>
                <a:cs typeface="Arial" panose="020B0604020202020204" pitchFamily="34" charset="0"/>
              </a:rPr>
              <a:t>plusieurs</a:t>
            </a:r>
            <a:r>
              <a:rPr lang="en-US" altLang="en-US" dirty="0">
                <a:latin typeface="Arial" panose="020B0604020202020204" pitchFamily="34" charset="0"/>
                <a:cs typeface="Arial" panose="020B0604020202020204" pitchFamily="34" charset="0"/>
              </a:rPr>
              <a:t> explications </a:t>
            </a:r>
            <a:r>
              <a:rPr lang="en-US" altLang="en-US" dirty="0" err="1">
                <a:latin typeface="Arial" panose="020B0604020202020204" pitchFamily="34" charset="0"/>
                <a:cs typeface="Arial" panose="020B0604020202020204" pitchFamily="34" charset="0"/>
              </a:rPr>
              <a:t>possibles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considérer</a:t>
            </a:r>
            <a:r>
              <a:rPr lang="en-US" altLang="en-US" dirty="0">
                <a:latin typeface="Arial" panose="020B0604020202020204" pitchFamily="34" charset="0"/>
                <a:cs typeface="Arial" panose="020B0604020202020204" pitchFamily="34" charset="0"/>
              </a:rPr>
              <a:t> et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étudier</a:t>
            </a:r>
            <a:r>
              <a:rPr lang="en-US" altLang="en-US" dirty="0">
                <a:latin typeface="Arial" panose="020B0604020202020204" pitchFamily="34" charset="0"/>
                <a:cs typeface="Arial" panose="020B0604020202020204" pitchFamily="34" charset="0"/>
              </a:rPr>
              <a:t>.</a:t>
            </a:r>
          </a:p>
          <a:p>
            <a:r>
              <a:rPr lang="en-US" altLang="en-US" dirty="0" err="1">
                <a:latin typeface="Arial" panose="020B0604020202020204" pitchFamily="34" charset="0"/>
                <a:cs typeface="Arial" panose="020B0604020202020204" pitchFamily="34" charset="0"/>
              </a:rPr>
              <a:t>L'une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d'elles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que les trois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ne </a:t>
            </a:r>
            <a:r>
              <a:rPr lang="en-US" altLang="en-US" dirty="0" err="1">
                <a:latin typeface="Arial" panose="020B0604020202020204" pitchFamily="34" charset="0"/>
                <a:cs typeface="Arial" panose="020B0604020202020204" pitchFamily="34" charset="0"/>
              </a:rPr>
              <a:t>sont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suffisants</a:t>
            </a:r>
            <a:r>
              <a:rPr lang="en-US" altLang="en-US" dirty="0">
                <a:latin typeface="Arial" panose="020B0604020202020204" pitchFamily="34" charset="0"/>
                <a:cs typeface="Arial" panose="020B0604020202020204" pitchFamily="34" charset="0"/>
              </a:rPr>
              <a:t> pour </a:t>
            </a:r>
            <a:r>
              <a:rPr lang="en-US" altLang="en-US" dirty="0" err="1">
                <a:latin typeface="Arial" panose="020B0604020202020204" pitchFamily="34" charset="0"/>
                <a:cs typeface="Arial" panose="020B0604020202020204" pitchFamily="34" charset="0"/>
              </a:rPr>
              <a:t>atteindre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Peut-être</a:t>
            </a:r>
            <a:r>
              <a:rPr lang="en-US" altLang="en-US" dirty="0">
                <a:latin typeface="Arial" panose="020B0604020202020204" pitchFamily="34" charset="0"/>
                <a:cs typeface="Arial" panose="020B0604020202020204" pitchFamily="34" charset="0"/>
              </a:rPr>
              <a:t> y a-t-il un </a:t>
            </a:r>
            <a:r>
              <a:rPr lang="en-US" altLang="en-US" dirty="0" err="1">
                <a:latin typeface="Arial" panose="020B0604020202020204" pitchFamily="34" charset="0"/>
                <a:cs typeface="Arial" panose="020B0604020202020204" pitchFamily="34" charset="0"/>
              </a:rPr>
              <a:t>autre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facteur</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qui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nécessaire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mais</a:t>
            </a:r>
            <a:r>
              <a:rPr lang="en-US" altLang="en-US" dirty="0">
                <a:latin typeface="Arial" panose="020B0604020202020204" pitchFamily="34" charset="0"/>
                <a:cs typeface="Arial" panose="020B0604020202020204" pitchFamily="34" charset="0"/>
              </a:rPr>
              <a:t> qui </a:t>
            </a:r>
            <a:r>
              <a:rPr lang="en-US" altLang="en-US" dirty="0" err="1">
                <a:latin typeface="Arial" panose="020B0604020202020204" pitchFamily="34" charset="0"/>
                <a:cs typeface="Arial" panose="020B0604020202020204" pitchFamily="34" charset="0"/>
              </a:rPr>
              <a:t>n'a</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été</a:t>
            </a:r>
            <a:r>
              <a:rPr lang="en-US" altLang="en-US" dirty="0">
                <a:latin typeface="Arial" panose="020B0604020202020204" pitchFamily="34" charset="0"/>
                <a:cs typeface="Arial" panose="020B0604020202020204" pitchFamily="34" charset="0"/>
              </a:rPr>
              <a:t> pris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compte</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Une </a:t>
            </a:r>
            <a:r>
              <a:rPr lang="en-US" altLang="en-US" dirty="0" err="1">
                <a:latin typeface="Arial" panose="020B0604020202020204" pitchFamily="34" charset="0"/>
                <a:cs typeface="Arial" panose="020B0604020202020204" pitchFamily="34" charset="0"/>
              </a:rPr>
              <a:t>autre</a:t>
            </a:r>
            <a:r>
              <a:rPr lang="en-US" altLang="en-US" dirty="0">
                <a:latin typeface="Arial" panose="020B0604020202020204" pitchFamily="34" charset="0"/>
                <a:cs typeface="Arial" panose="020B0604020202020204" pitchFamily="34" charset="0"/>
              </a:rPr>
              <a:t> explication possible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que le </a:t>
            </a:r>
            <a:r>
              <a:rPr lang="en-US" altLang="en-US" dirty="0" err="1">
                <a:latin typeface="Arial" panose="020B0604020202020204" pitchFamily="34" charset="0"/>
                <a:cs typeface="Arial" panose="020B0604020202020204" pitchFamily="34" charset="0"/>
              </a:rPr>
              <a:t>degré</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progrès</a:t>
            </a:r>
            <a:r>
              <a:rPr lang="en-US" altLang="en-US" dirty="0">
                <a:latin typeface="Arial" panose="020B0604020202020204" pitchFamily="34" charset="0"/>
                <a:cs typeface="Arial" panose="020B0604020202020204" pitchFamily="34" charset="0"/>
              </a:rPr>
              <a:t> pour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n'est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suffisant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stade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pour affecter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d'autres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termes</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peuvent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atteindre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leurs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cibles</a:t>
            </a:r>
            <a:r>
              <a:rPr lang="en-US" altLang="en-US" dirty="0">
                <a:latin typeface="Arial" panose="020B0604020202020204" pitchFamily="34" charset="0"/>
                <a:cs typeface="Arial" panose="020B0604020202020204" pitchFamily="34" charset="0"/>
              </a:rPr>
              <a:t> et </a:t>
            </a:r>
            <a:r>
              <a:rPr lang="en-US" altLang="en-US" dirty="0" err="1">
                <a:latin typeface="Arial" panose="020B0604020202020204" pitchFamily="34" charset="0"/>
                <a:cs typeface="Arial" panose="020B0604020202020204" pitchFamily="34" charset="0"/>
              </a:rPr>
              <a:t>évoluer</a:t>
            </a:r>
            <a:r>
              <a:rPr lang="en-US" altLang="en-US" dirty="0">
                <a:latin typeface="Arial" panose="020B0604020202020204" pitchFamily="34" charset="0"/>
                <a:cs typeface="Arial" panose="020B0604020202020204" pitchFamily="34" charset="0"/>
              </a:rPr>
              <a:t> dans la bonne direction, </a:t>
            </a:r>
            <a:r>
              <a:rPr lang="en-US" altLang="en-US" dirty="0" err="1">
                <a:latin typeface="Arial" panose="020B0604020202020204" pitchFamily="34" charset="0"/>
                <a:cs typeface="Arial" panose="020B0604020202020204" pitchFamily="34" charset="0"/>
              </a:rPr>
              <a:t>mais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ils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n'ont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atteint</a:t>
            </a:r>
            <a:r>
              <a:rPr lang="en-US" altLang="en-US" dirty="0">
                <a:latin typeface="Arial" panose="020B0604020202020204" pitchFamily="34" charset="0"/>
                <a:cs typeface="Arial" panose="020B0604020202020204" pitchFamily="34" charset="0"/>
              </a:rPr>
              <a:t> un point de </a:t>
            </a:r>
            <a:r>
              <a:rPr lang="en-US" altLang="en-US" dirty="0" err="1">
                <a:latin typeface="Arial" panose="020B0604020202020204" pitchFamily="34" charset="0"/>
                <a:cs typeface="Arial" panose="020B0604020202020204" pitchFamily="34" charset="0"/>
              </a:rPr>
              <a:t>basculement</a:t>
            </a:r>
            <a:r>
              <a:rPr lang="en-US" altLang="en-US" dirty="0">
                <a:latin typeface="Arial" panose="020B0604020202020204" pitchFamily="34" charset="0"/>
                <a:cs typeface="Arial" panose="020B0604020202020204" pitchFamily="34" charset="0"/>
              </a:rPr>
              <a:t> qui aura un impact sur le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 au </a:t>
            </a:r>
            <a:r>
              <a:rPr lang="en-US" altLang="en-US" dirty="0" err="1">
                <a:latin typeface="Arial" panose="020B0604020202020204" pitchFamily="34" charset="0"/>
                <a:cs typeface="Arial" panose="020B0604020202020204" pitchFamily="34" charset="0"/>
              </a:rPr>
              <a:t>niveau</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Une </a:t>
            </a:r>
            <a:r>
              <a:rPr lang="en-US" altLang="en-US" dirty="0" err="1">
                <a:latin typeface="Arial" panose="020B0604020202020204" pitchFamily="34" charset="0"/>
                <a:cs typeface="Arial" panose="020B0604020202020204" pitchFamily="34" charset="0"/>
              </a:rPr>
              <a:t>autre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possibilité</a:t>
            </a:r>
            <a:r>
              <a:rPr lang="en-US" altLang="en-US" dirty="0">
                <a:latin typeface="Arial" panose="020B0604020202020204" pitchFamily="34" charset="0"/>
                <a:cs typeface="Arial" panose="020B0604020202020204" pitchFamily="34" charset="0"/>
              </a:rPr>
              <a:t> encore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que </a:t>
            </a:r>
            <a:r>
              <a:rPr lang="en-US" altLang="en-US" dirty="0" err="1">
                <a:latin typeface="Arial" panose="020B0604020202020204" pitchFamily="34" charset="0"/>
                <a:cs typeface="Arial" panose="020B0604020202020204" pitchFamily="34" charset="0"/>
              </a:rPr>
              <a:t>certaines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hypothèses</a:t>
            </a:r>
            <a:r>
              <a:rPr lang="en-US" altLang="en-US" dirty="0">
                <a:latin typeface="Arial" panose="020B0604020202020204" pitchFamily="34" charset="0"/>
                <a:cs typeface="Arial" panose="020B0604020202020204" pitchFamily="34" charset="0"/>
              </a:rPr>
              <a:t> critiques et </a:t>
            </a:r>
            <a:r>
              <a:rPr lang="en-US" altLang="en-US" dirty="0" err="1">
                <a:latin typeface="Arial" panose="020B0604020202020204" pitchFamily="34" charset="0"/>
                <a:cs typeface="Arial" panose="020B0604020202020204" pitchFamily="34" charset="0"/>
              </a:rPr>
              <a:t>certains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risques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externes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puissent</a:t>
            </a:r>
            <a:r>
              <a:rPr lang="en-US" altLang="en-US" dirty="0">
                <a:latin typeface="Arial" panose="020B0604020202020204" pitchFamily="34" charset="0"/>
                <a:cs typeface="Arial" panose="020B0604020202020204" pitchFamily="34" charset="0"/>
              </a:rPr>
              <a:t> affecter </a:t>
            </a:r>
            <a:r>
              <a:rPr lang="en-US" altLang="en-US" dirty="0" err="1">
                <a:latin typeface="Arial" panose="020B0604020202020204" pitchFamily="34" charset="0"/>
                <a:cs typeface="Arial" panose="020B0604020202020204" pitchFamily="34" charset="0"/>
              </a:rPr>
              <a:t>négativement</a:t>
            </a:r>
            <a:r>
              <a:rPr lang="en-US" altLang="en-US" dirty="0">
                <a:latin typeface="Arial" panose="020B0604020202020204" pitchFamily="34" charset="0"/>
                <a:cs typeface="Arial" panose="020B0604020202020204" pitchFamily="34" charset="0"/>
              </a:rPr>
              <a:t> les </a:t>
            </a:r>
            <a:r>
              <a:rPr lang="en-US" altLang="en-US" dirty="0" err="1">
                <a:latin typeface="Arial" panose="020B0604020202020204" pitchFamily="34" charset="0"/>
                <a:cs typeface="Arial" panose="020B0604020202020204" pitchFamily="34" charset="0"/>
              </a:rPr>
              <a:t>progrès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vers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a:t>
            </a:r>
            <a:br>
              <a:rPr lang="en-US" altLang="en-US" sz="1200" b="0" i="0" u="none" strike="noStrike" kern="1200" baseline="0" dirty="0">
                <a:solidFill>
                  <a:schemeClr val="tx1"/>
                </a:solidFill>
                <a:latin typeface="+mn-lt"/>
                <a:ea typeface="ＭＳ Ｐゴシック" charset="-128"/>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291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38</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Examinons</a:t>
            </a:r>
            <a:r>
              <a:rPr lang="en-US" altLang="en-US" dirty="0">
                <a:latin typeface="Arial" panose="020B0604020202020204" pitchFamily="34" charset="0"/>
                <a:cs typeface="Arial" panose="020B0604020202020204" pitchFamily="34" charset="0"/>
              </a:rPr>
              <a:t> un </a:t>
            </a:r>
            <a:r>
              <a:rPr lang="en-US" altLang="en-US" dirty="0" err="1">
                <a:latin typeface="Arial" panose="020B0604020202020204" pitchFamily="34" charset="0"/>
                <a:cs typeface="Arial" panose="020B0604020202020204" pitchFamily="34" charset="0"/>
              </a:rPr>
              <a:t>autre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scénario</a:t>
            </a:r>
            <a:r>
              <a:rPr lang="en-US" altLang="en-US" dirty="0">
                <a:latin typeface="Arial" panose="020B0604020202020204" pitchFamily="34" charset="0"/>
                <a:cs typeface="Arial" panose="020B0604020202020204" pitchFamily="34" charset="0"/>
              </a:rPr>
              <a:t>.  Dans </a:t>
            </a:r>
            <a:r>
              <a:rPr lang="en-US" altLang="en-US" dirty="0" err="1">
                <a:latin typeface="Arial" panose="020B0604020202020204" pitchFamily="34" charset="0"/>
                <a:cs typeface="Arial" panose="020B0604020202020204" pitchFamily="34" charset="0"/>
              </a:rPr>
              <a:t>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cas</a:t>
            </a:r>
            <a:r>
              <a:rPr lang="en-US" altLang="en-US" dirty="0">
                <a:latin typeface="Arial" panose="020B0604020202020204" pitchFamily="34" charset="0"/>
                <a:cs typeface="Arial" panose="020B0604020202020204" pitchFamily="34" charset="0"/>
              </a:rPr>
              <a:t>, nous </a:t>
            </a:r>
            <a:r>
              <a:rPr lang="en-US" altLang="en-US" dirty="0" err="1">
                <a:latin typeface="Arial" panose="020B0604020202020204" pitchFamily="34" charset="0"/>
                <a:cs typeface="Arial" panose="020B0604020202020204" pitchFamily="34" charset="0"/>
              </a:rPr>
              <a:t>voyons</a:t>
            </a:r>
            <a:r>
              <a:rPr lang="en-US" altLang="en-US" dirty="0">
                <a:latin typeface="Arial" panose="020B0604020202020204" pitchFamily="34" charset="0"/>
                <a:cs typeface="Arial" panose="020B0604020202020204" pitchFamily="34" charset="0"/>
              </a:rPr>
              <a:t> que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atteint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comme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prévu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mais</a:t>
            </a:r>
            <a:r>
              <a:rPr lang="en-US" altLang="en-US" dirty="0">
                <a:latin typeface="Arial" panose="020B0604020202020204" pitchFamily="34" charset="0"/>
                <a:cs typeface="Arial" panose="020B0604020202020204" pitchFamily="34" charset="0"/>
              </a:rPr>
              <a:t> que </a:t>
            </a:r>
            <a:r>
              <a:rPr lang="en-US" altLang="en-US" dirty="0" err="1">
                <a:latin typeface="Arial" panose="020B0604020202020204" pitchFamily="34" charset="0"/>
                <a:cs typeface="Arial" panose="020B0604020202020204" pitchFamily="34" charset="0"/>
              </a:rPr>
              <a:t>l'un</a:t>
            </a:r>
            <a:r>
              <a:rPr lang="en-US" altLang="en-US" dirty="0">
                <a:latin typeface="Arial" panose="020B0604020202020204" pitchFamily="34" charset="0"/>
                <a:cs typeface="Arial" panose="020B0604020202020204" pitchFamily="34" charset="0"/>
              </a:rPr>
              <a:t> des trois </a:t>
            </a:r>
            <a:r>
              <a:rPr lang="en-US" altLang="en-US" dirty="0" err="1">
                <a:latin typeface="Arial" panose="020B0604020202020204" pitchFamily="34" charset="0"/>
                <a:cs typeface="Arial" panose="020B0604020202020204" pitchFamily="34" charset="0"/>
              </a:rPr>
              <a:t>résultats</a:t>
            </a:r>
            <a:r>
              <a:rPr lang="en-US" altLang="en-US" dirty="0">
                <a:latin typeface="Arial" panose="020B0604020202020204" pitchFamily="34" charset="0"/>
                <a:cs typeface="Arial" panose="020B0604020202020204" pitchFamily="34" charset="0"/>
              </a:rPr>
              <a:t> qui le </a:t>
            </a:r>
            <a:r>
              <a:rPr lang="en-US" altLang="en-US" dirty="0" err="1">
                <a:latin typeface="Arial" panose="020B0604020202020204" pitchFamily="34" charset="0"/>
                <a:cs typeface="Arial" panose="020B0604020202020204" pitchFamily="34" charset="0"/>
              </a:rPr>
              <a:t>soutiennent</a:t>
            </a:r>
            <a:r>
              <a:rPr lang="en-US" altLang="en-US" dirty="0">
                <a:latin typeface="Arial" panose="020B0604020202020204" pitchFamily="34" charset="0"/>
                <a:cs typeface="Arial" panose="020B0604020202020204" pitchFamily="34" charset="0"/>
              </a:rPr>
              <a:t> ne </a:t>
            </a:r>
            <a:r>
              <a:rPr lang="en-US" altLang="en-US" dirty="0" err="1">
                <a:latin typeface="Arial" panose="020B0604020202020204" pitchFamily="34" charset="0"/>
                <a:cs typeface="Arial" panose="020B0604020202020204" pitchFamily="34" charset="0"/>
              </a:rPr>
              <a:t>l'est</a:t>
            </a:r>
            <a:r>
              <a:rPr lang="en-US" altLang="en-US" dirty="0">
                <a:latin typeface="Arial" panose="020B0604020202020204" pitchFamily="34" charset="0"/>
                <a:cs typeface="Arial" panose="020B0604020202020204" pitchFamily="34" charset="0"/>
              </a:rPr>
              <a:t> pas.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Quelle </a:t>
            </a:r>
            <a:r>
              <a:rPr lang="en-US" altLang="en-US" dirty="0" err="1">
                <a:latin typeface="Arial" panose="020B0604020202020204" pitchFamily="34" charset="0"/>
                <a:cs typeface="Arial" panose="020B0604020202020204" pitchFamily="34" charset="0"/>
              </a:rPr>
              <a:t>pourrait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l'explication</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cette</a:t>
            </a:r>
            <a:r>
              <a:rPr lang="en-US" altLang="en-US" dirty="0">
                <a:latin typeface="Arial" panose="020B0604020202020204" pitchFamily="34" charset="0"/>
                <a:cs typeface="Arial" panose="020B0604020202020204" pitchFamily="34" charset="0"/>
              </a:rPr>
              <a:t> situation ?  </a:t>
            </a:r>
            <a:r>
              <a:rPr lang="en-US" altLang="en-US" dirty="0" err="1">
                <a:latin typeface="Arial" panose="020B0604020202020204" pitchFamily="34" charset="0"/>
                <a:cs typeface="Arial" panose="020B0604020202020204" pitchFamily="34" charset="0"/>
              </a:rPr>
              <a:t>Mettez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l'enregistrement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pause et </a:t>
            </a:r>
            <a:r>
              <a:rPr lang="en-US" altLang="en-US" dirty="0" err="1">
                <a:latin typeface="Arial" panose="020B0604020202020204" pitchFamily="34" charset="0"/>
                <a:cs typeface="Arial" panose="020B0604020202020204" pitchFamily="34" charset="0"/>
              </a:rPr>
              <a:t>lorsque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vous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avez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réponse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appuyez</a:t>
            </a:r>
            <a:r>
              <a:rPr lang="en-US" altLang="en-US" dirty="0">
                <a:latin typeface="Arial" panose="020B0604020202020204" pitchFamily="34" charset="0"/>
                <a:cs typeface="Arial" panose="020B0604020202020204" pitchFamily="34" charset="0"/>
              </a:rPr>
              <a:t> sur la lecture.</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Puisque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l'objectif</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atteint</a:t>
            </a:r>
            <a:r>
              <a:rPr lang="en-US" altLang="en-US" dirty="0">
                <a:latin typeface="Arial" panose="020B0604020202020204" pitchFamily="34" charset="0"/>
                <a:cs typeface="Arial" panose="020B0604020202020204" pitchFamily="34" charset="0"/>
              </a:rPr>
              <a:t> malgré la </a:t>
            </a:r>
            <a:r>
              <a:rPr lang="en-US" altLang="en-US" dirty="0" err="1">
                <a:latin typeface="Arial" panose="020B0604020202020204" pitchFamily="34" charset="0"/>
                <a:cs typeface="Arial" panose="020B0604020202020204" pitchFamily="34" charset="0"/>
              </a:rPr>
              <a:t>mauvaise</a:t>
            </a:r>
            <a:r>
              <a:rPr lang="en-US" altLang="en-US" dirty="0">
                <a:latin typeface="Arial" panose="020B0604020202020204" pitchFamily="34" charset="0"/>
                <a:cs typeface="Arial" panose="020B0604020202020204" pitchFamily="34" charset="0"/>
              </a:rPr>
              <a:t> performance du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l'équipe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pourrait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envisager</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possibilité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qu'il</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ait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une</a:t>
            </a:r>
            <a:r>
              <a:rPr lang="en-US" altLang="en-US" dirty="0">
                <a:latin typeface="Arial" panose="020B0604020202020204" pitchFamily="34" charset="0"/>
                <a:cs typeface="Arial" panose="020B0604020202020204" pitchFamily="34" charset="0"/>
              </a:rPr>
              <a:t> faille dans la </a:t>
            </a:r>
            <a:r>
              <a:rPr lang="en-US" altLang="en-US" dirty="0" err="1">
                <a:latin typeface="Arial" panose="020B0604020202020204" pitchFamily="34" charset="0"/>
                <a:cs typeface="Arial" panose="020B0604020202020204" pitchFamily="34" charset="0"/>
              </a:rPr>
              <a:t>théorie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c'est</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à</a:t>
            </a:r>
            <a:r>
              <a:rPr lang="en-US" altLang="en-US" dirty="0">
                <a:latin typeface="Arial" panose="020B0604020202020204" pitchFamily="34" charset="0"/>
                <a:cs typeface="Arial" panose="020B0604020202020204" pitchFamily="34" charset="0"/>
              </a:rPr>
              <a:t>-dire que le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non performant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n'est</a:t>
            </a:r>
            <a:r>
              <a:rPr lang="en-US" altLang="en-US" dirty="0">
                <a:latin typeface="Arial" panose="020B0604020202020204" pitchFamily="34" charset="0"/>
                <a:cs typeface="Arial" panose="020B0604020202020204" pitchFamily="34" charset="0"/>
              </a:rPr>
              <a:t> pas </a:t>
            </a:r>
            <a:r>
              <a:rPr lang="en-US" altLang="en-US" dirty="0" err="1">
                <a:latin typeface="Arial" panose="020B0604020202020204" pitchFamily="34" charset="0"/>
                <a:cs typeface="Arial" panose="020B0604020202020204" pitchFamily="34" charset="0"/>
              </a:rPr>
              <a:t>nécessaire</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Il se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aussi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qu'il</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ait</a:t>
            </a:r>
            <a:r>
              <a:rPr lang="en-US" altLang="en-US" dirty="0">
                <a:latin typeface="Arial" panose="020B0604020202020204" pitchFamily="34" charset="0"/>
                <a:cs typeface="Arial" panose="020B0604020202020204" pitchFamily="34" charset="0"/>
              </a:rPr>
              <a:t> un </a:t>
            </a:r>
            <a:r>
              <a:rPr lang="en-US" altLang="en-US" dirty="0" err="1">
                <a:latin typeface="Arial" panose="020B0604020202020204" pitchFamily="34" charset="0"/>
                <a:cs typeface="Arial" panose="020B0604020202020204" pitchFamily="34" charset="0"/>
              </a:rPr>
              <a:t>problème</a:t>
            </a:r>
            <a:r>
              <a:rPr lang="en-US" altLang="en-US" dirty="0">
                <a:latin typeface="Arial" panose="020B0604020202020204" pitchFamily="34" charset="0"/>
                <a:cs typeface="Arial" panose="020B0604020202020204" pitchFamily="34" charset="0"/>
              </a:rPr>
              <a:t> avec les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résultat</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que la </a:t>
            </a:r>
            <a:r>
              <a:rPr lang="en-US" altLang="en-US" dirty="0" err="1">
                <a:latin typeface="Arial" panose="020B0604020202020204" pitchFamily="34" charset="0"/>
                <a:cs typeface="Arial" panose="020B0604020202020204" pitchFamily="34" charset="0"/>
              </a:rPr>
              <a:t>détermination</a:t>
            </a:r>
            <a:r>
              <a:rPr lang="en-US" altLang="en-US" dirty="0">
                <a:latin typeface="Arial" panose="020B0604020202020204" pitchFamily="34" charset="0"/>
                <a:cs typeface="Arial" panose="020B0604020202020204" pitchFamily="34" charset="0"/>
              </a:rPr>
              <a:t> de la performance </a:t>
            </a:r>
            <a:r>
              <a:rPr lang="en-US" altLang="en-US" dirty="0" err="1">
                <a:latin typeface="Arial" panose="020B0604020202020204" pitchFamily="34" charset="0"/>
                <a:cs typeface="Arial" panose="020B0604020202020204" pitchFamily="34" charset="0"/>
              </a:rPr>
              <a:t>soit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erronée</a:t>
            </a:r>
            <a:r>
              <a:rPr lang="en-US" altLang="en-US" dirty="0">
                <a:latin typeface="Arial" panose="020B0604020202020204" pitchFamily="34" charset="0"/>
                <a:cs typeface="Arial" panose="020B0604020202020204" pitchFamily="34" charset="0"/>
              </a:rPr>
              <a:t>.  Dans </a:t>
            </a:r>
            <a:r>
              <a:rPr lang="en-US" altLang="en-US" dirty="0" err="1">
                <a:latin typeface="Arial" panose="020B0604020202020204" pitchFamily="34" charset="0"/>
                <a:cs typeface="Arial" panose="020B0604020202020204" pitchFamily="34" charset="0"/>
              </a:rPr>
              <a:t>l'un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l'autre</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ces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cas</a:t>
            </a:r>
            <a:r>
              <a:rPr lang="en-US" altLang="en-US" dirty="0">
                <a:latin typeface="Arial" panose="020B0604020202020204" pitchFamily="34" charset="0"/>
                <a:cs typeface="Arial" panose="020B0604020202020204" pitchFamily="34" charset="0"/>
              </a:rPr>
              <a:t>, il sera important pour le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d'approfondir</a:t>
            </a:r>
            <a:r>
              <a:rPr lang="en-US" altLang="en-US" dirty="0">
                <a:latin typeface="Arial" panose="020B0604020202020204" pitchFamily="34" charset="0"/>
                <a:cs typeface="Arial" panose="020B0604020202020204" pitchFamily="34" charset="0"/>
              </a:rPr>
              <a:t> la recherche et de faire les </a:t>
            </a:r>
            <a:r>
              <a:rPr lang="en-US" altLang="en-US" dirty="0" err="1">
                <a:latin typeface="Arial" panose="020B0604020202020204" pitchFamily="34" charset="0"/>
                <a:cs typeface="Arial" panose="020B0604020202020204" pitchFamily="34" charset="0"/>
              </a:rPr>
              <a:t>ajustements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nécessaires</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2776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les </a:t>
            </a:r>
            <a:r>
              <a:rPr lang="en-US" dirty="0" err="1"/>
              <a:t>projets</a:t>
            </a:r>
            <a:r>
              <a:rPr lang="en-US" dirty="0"/>
              <a:t> </a:t>
            </a:r>
            <a:r>
              <a:rPr lang="en-US" dirty="0" err="1"/>
              <a:t>n'atteignent</a:t>
            </a:r>
            <a:r>
              <a:rPr lang="en-US" dirty="0"/>
              <a:t> pas </a:t>
            </a:r>
            <a:r>
              <a:rPr lang="en-US" dirty="0" err="1"/>
              <a:t>leurs</a:t>
            </a:r>
            <a:r>
              <a:rPr lang="en-US" dirty="0"/>
              <a:t> </a:t>
            </a:r>
            <a:r>
              <a:rPr lang="en-US" dirty="0" err="1"/>
              <a:t>résultats</a:t>
            </a:r>
            <a:r>
              <a:rPr lang="en-US" dirty="0"/>
              <a:t>, il </a:t>
            </a:r>
            <a:r>
              <a:rPr lang="en-US" dirty="0" err="1"/>
              <a:t>peut</a:t>
            </a:r>
            <a:r>
              <a:rPr lang="en-US" dirty="0"/>
              <a:t> y </a:t>
            </a:r>
            <a:r>
              <a:rPr lang="en-US" dirty="0" err="1"/>
              <a:t>avoir</a:t>
            </a:r>
            <a:r>
              <a:rPr lang="en-US" dirty="0"/>
              <a:t> des </a:t>
            </a:r>
            <a:r>
              <a:rPr lang="en-US" dirty="0" err="1"/>
              <a:t>problèmes</a:t>
            </a:r>
            <a:r>
              <a:rPr lang="en-US" dirty="0"/>
              <a:t> dans la mise </a:t>
            </a:r>
            <a:r>
              <a:rPr lang="en-US" dirty="0" err="1"/>
              <a:t>en</a:t>
            </a:r>
            <a:r>
              <a:rPr lang="en-US" dirty="0"/>
              <a:t> </a:t>
            </a:r>
            <a:r>
              <a:rPr lang="en-US" dirty="0" err="1"/>
              <a:t>œuvre</a:t>
            </a:r>
            <a:r>
              <a:rPr lang="en-US" dirty="0"/>
              <a:t> des </a:t>
            </a:r>
            <a:r>
              <a:rPr lang="en-US" dirty="0" err="1"/>
              <a:t>activités</a:t>
            </a:r>
            <a:r>
              <a:rPr lang="en-US" dirty="0"/>
              <a:t> du </a:t>
            </a:r>
            <a:r>
              <a:rPr lang="en-US" dirty="0" err="1"/>
              <a:t>projet</a:t>
            </a:r>
            <a:r>
              <a:rPr lang="en-US" dirty="0"/>
              <a:t>.  Il </a:t>
            </a:r>
            <a:r>
              <a:rPr lang="en-US" dirty="0" err="1"/>
              <a:t>est</a:t>
            </a:r>
            <a:r>
              <a:rPr lang="en-US" dirty="0"/>
              <a:t> </a:t>
            </a:r>
            <a:r>
              <a:rPr lang="en-US" dirty="0" err="1"/>
              <a:t>donc</a:t>
            </a:r>
            <a:r>
              <a:rPr lang="en-US" dirty="0"/>
              <a:t> important </a:t>
            </a:r>
            <a:r>
              <a:rPr lang="en-US" dirty="0" err="1"/>
              <a:t>d'examiner</a:t>
            </a:r>
            <a:r>
              <a:rPr lang="en-US" dirty="0"/>
              <a:t> </a:t>
            </a:r>
            <a:r>
              <a:rPr lang="en-US" dirty="0" err="1"/>
              <a:t>simultanément</a:t>
            </a:r>
            <a:r>
              <a:rPr lang="en-US" dirty="0"/>
              <a:t> les </a:t>
            </a:r>
            <a:r>
              <a:rPr lang="en-US" dirty="0" err="1"/>
              <a:t>données</a:t>
            </a:r>
            <a:r>
              <a:rPr lang="en-US" dirty="0"/>
              <a:t> de performance et la mise </a:t>
            </a:r>
            <a:r>
              <a:rPr lang="en-US" dirty="0" err="1"/>
              <a:t>en</a:t>
            </a:r>
            <a:r>
              <a:rPr lang="en-US" dirty="0"/>
              <a:t> </a:t>
            </a:r>
            <a:r>
              <a:rPr lang="en-US" dirty="0" err="1"/>
              <a:t>œuvre</a:t>
            </a:r>
            <a:r>
              <a:rPr lang="en-US" dirty="0"/>
              <a:t> des </a:t>
            </a:r>
            <a:r>
              <a:rPr lang="en-US" dirty="0" err="1"/>
              <a:t>activités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Voici</a:t>
            </a:r>
            <a:r>
              <a:rPr lang="en-US" dirty="0"/>
              <a:t> </a:t>
            </a:r>
            <a:r>
              <a:rPr lang="en-US" dirty="0" err="1"/>
              <a:t>quelques</a:t>
            </a:r>
            <a:r>
              <a:rPr lang="en-US" dirty="0"/>
              <a:t> questions qui </a:t>
            </a:r>
            <a:r>
              <a:rPr lang="en-US" dirty="0" err="1"/>
              <a:t>peuvent</a:t>
            </a:r>
            <a:r>
              <a:rPr lang="en-US" dirty="0"/>
              <a:t> aider </a:t>
            </a:r>
            <a:r>
              <a:rPr lang="en-US" dirty="0" err="1"/>
              <a:t>à</a:t>
            </a:r>
            <a:r>
              <a:rPr lang="en-US" dirty="0"/>
              <a:t> guider </a:t>
            </a:r>
            <a:r>
              <a:rPr lang="en-US" dirty="0" err="1"/>
              <a:t>l'examen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activités</a:t>
            </a:r>
            <a:r>
              <a:rPr lang="en-US" dirty="0"/>
              <a:t> </a:t>
            </a:r>
            <a:r>
              <a:rPr lang="en-US" dirty="0" err="1"/>
              <a:t>sont-elles</a:t>
            </a:r>
            <a:r>
              <a:rPr lang="en-US" dirty="0"/>
              <a:t> sur la bonne </a:t>
            </a:r>
            <a:r>
              <a:rPr lang="en-US" dirty="0" err="1"/>
              <a:t>voie</a:t>
            </a:r>
            <a:r>
              <a:rPr lang="en-US" dirty="0"/>
              <a:t> ? Les </a:t>
            </a:r>
            <a:r>
              <a:rPr lang="en-US" dirty="0" err="1"/>
              <a:t>biens</a:t>
            </a:r>
            <a:r>
              <a:rPr lang="en-US" dirty="0"/>
              <a:t> et services </a:t>
            </a:r>
            <a:r>
              <a:rPr lang="en-US" dirty="0" err="1"/>
              <a:t>sont-ils</a:t>
            </a:r>
            <a:r>
              <a:rPr lang="en-US" dirty="0"/>
              <a:t> </a:t>
            </a:r>
            <a:r>
              <a:rPr lang="en-US" dirty="0" err="1"/>
              <a:t>livrés</a:t>
            </a:r>
            <a:r>
              <a:rPr lang="en-US" dirty="0"/>
              <a:t> </a:t>
            </a:r>
            <a:r>
              <a:rPr lang="en-US" dirty="0" err="1"/>
              <a:t>à</a:t>
            </a:r>
            <a:r>
              <a:rPr lang="en-US" dirty="0"/>
              <a:t> temps </a:t>
            </a:r>
            <a:r>
              <a:rPr lang="en-US" dirty="0" err="1"/>
              <a:t>ou</a:t>
            </a:r>
            <a:r>
              <a:rPr lang="en-US" dirty="0"/>
              <a:t> y a-t-il </a:t>
            </a:r>
            <a:r>
              <a:rPr lang="en-US" dirty="0" err="1"/>
              <a:t>eu</a:t>
            </a:r>
            <a:r>
              <a:rPr lang="en-US" dirty="0"/>
              <a:t> des retards qui </a:t>
            </a:r>
            <a:r>
              <a:rPr lang="en-US" dirty="0" err="1"/>
              <a:t>ont</a:t>
            </a:r>
            <a:r>
              <a:rPr lang="en-US" dirty="0"/>
              <a:t> </a:t>
            </a:r>
            <a:r>
              <a:rPr lang="en-US" dirty="0" err="1"/>
              <a:t>eu</a:t>
            </a:r>
            <a:r>
              <a:rPr lang="en-US" dirty="0"/>
              <a:t> un impact sur </a:t>
            </a:r>
            <a:r>
              <a:rPr lang="en-US" dirty="0" err="1"/>
              <a:t>l'obtention</a:t>
            </a:r>
            <a:r>
              <a:rPr lang="en-US" dirty="0"/>
              <a:t> des </a:t>
            </a:r>
            <a:r>
              <a:rPr lang="en-US" dirty="0" err="1"/>
              <a:t>résultats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activités</a:t>
            </a:r>
            <a:r>
              <a:rPr lang="en-US" dirty="0"/>
              <a:t> </a:t>
            </a:r>
            <a:r>
              <a:rPr lang="en-US" dirty="0" err="1"/>
              <a:t>sont-elles</a:t>
            </a:r>
            <a:r>
              <a:rPr lang="en-US" dirty="0"/>
              <a:t> </a:t>
            </a:r>
            <a:r>
              <a:rPr lang="en-US" dirty="0" err="1"/>
              <a:t>réalisées</a:t>
            </a:r>
            <a:r>
              <a:rPr lang="en-US" dirty="0"/>
              <a:t> dans la </a:t>
            </a:r>
            <a:r>
              <a:rPr lang="en-US" dirty="0" err="1"/>
              <a:t>quantité</a:t>
            </a:r>
            <a:r>
              <a:rPr lang="en-US" dirty="0"/>
              <a:t> </a:t>
            </a:r>
            <a:r>
              <a:rPr lang="en-US" dirty="0" err="1"/>
              <a:t>prévue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a:t>
            </a:r>
            <a:r>
              <a:rPr lang="en-US" dirty="0" err="1"/>
              <a:t>qualité</a:t>
            </a:r>
            <a:r>
              <a:rPr lang="en-US" dirty="0"/>
              <a:t> des </a:t>
            </a:r>
            <a:r>
              <a:rPr lang="en-US" dirty="0" err="1"/>
              <a:t>activités</a:t>
            </a:r>
            <a:r>
              <a:rPr lang="en-US" dirty="0"/>
              <a:t> et des </a:t>
            </a:r>
            <a:r>
              <a:rPr lang="en-US" dirty="0" err="1"/>
              <a:t>produits</a:t>
            </a:r>
            <a:r>
              <a:rPr lang="en-US" dirty="0"/>
              <a:t> </a:t>
            </a:r>
            <a:r>
              <a:rPr lang="en-US" dirty="0" err="1"/>
              <a:t>est-elle</a:t>
            </a:r>
            <a:r>
              <a:rPr lang="en-US" dirty="0"/>
              <a:t> suffisante pour </a:t>
            </a:r>
            <a:r>
              <a:rPr lang="en-US" dirty="0" err="1"/>
              <a:t>atteindre</a:t>
            </a:r>
            <a:r>
              <a:rPr lang="en-US" dirty="0"/>
              <a:t> les </a:t>
            </a:r>
            <a:r>
              <a:rPr lang="en-US" dirty="0" err="1"/>
              <a:t>résultats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Et les </a:t>
            </a:r>
            <a:r>
              <a:rPr lang="en-US" dirty="0" err="1"/>
              <a:t>partenaires</a:t>
            </a:r>
            <a:r>
              <a:rPr lang="en-US" dirty="0"/>
              <a:t> du </a:t>
            </a:r>
            <a:r>
              <a:rPr lang="en-US" dirty="0" err="1"/>
              <a:t>projet</a:t>
            </a:r>
            <a:r>
              <a:rPr lang="en-US" dirty="0"/>
              <a:t> </a:t>
            </a:r>
            <a:r>
              <a:rPr lang="en-US" dirty="0" err="1"/>
              <a:t>fonctionnent-ils</a:t>
            </a:r>
            <a:r>
              <a:rPr lang="en-US" dirty="0"/>
              <a:t> </a:t>
            </a:r>
            <a:r>
              <a:rPr lang="en-US" dirty="0" err="1"/>
              <a:t>comme</a:t>
            </a:r>
            <a:r>
              <a:rPr lang="en-US" dirty="0"/>
              <a:t> </a:t>
            </a:r>
            <a:r>
              <a:rPr lang="en-US" dirty="0" err="1"/>
              <a:t>prévu</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Toutes</a:t>
            </a:r>
            <a:r>
              <a:rPr lang="en-US" dirty="0"/>
              <a:t> </a:t>
            </a:r>
            <a:r>
              <a:rPr lang="en-US" dirty="0" err="1"/>
              <a:t>ces</a:t>
            </a:r>
            <a:r>
              <a:rPr lang="en-US" dirty="0"/>
              <a:t> </a:t>
            </a:r>
            <a:r>
              <a:rPr lang="en-US" dirty="0" err="1"/>
              <a:t>considérations</a:t>
            </a:r>
            <a:r>
              <a:rPr lang="en-US" dirty="0"/>
              <a:t> </a:t>
            </a:r>
            <a:r>
              <a:rPr lang="en-US" dirty="0" err="1"/>
              <a:t>sont</a:t>
            </a:r>
            <a:r>
              <a:rPr lang="en-US" dirty="0"/>
              <a:t> </a:t>
            </a:r>
            <a:r>
              <a:rPr lang="en-US" dirty="0" err="1"/>
              <a:t>importantes</a:t>
            </a:r>
            <a:r>
              <a:rPr lang="en-US" dirty="0"/>
              <a:t> pour la mise </a:t>
            </a:r>
            <a:r>
              <a:rPr lang="en-US" dirty="0" err="1"/>
              <a:t>en</a:t>
            </a:r>
            <a:r>
              <a:rPr lang="en-US" dirty="0"/>
              <a:t> </a:t>
            </a:r>
            <a:r>
              <a:rPr lang="en-US" dirty="0" err="1"/>
              <a:t>œuvre</a:t>
            </a:r>
            <a:r>
              <a:rPr lang="en-US" dirty="0"/>
              <a:t> et </a:t>
            </a:r>
            <a:r>
              <a:rPr lang="en-US" dirty="0" err="1"/>
              <a:t>fournissent</a:t>
            </a:r>
            <a:r>
              <a:rPr lang="en-US" dirty="0"/>
              <a:t> un </a:t>
            </a:r>
            <a:r>
              <a:rPr lang="en-US" dirty="0" err="1"/>
              <a:t>contexte</a:t>
            </a:r>
            <a:r>
              <a:rPr lang="en-US" dirty="0"/>
              <a:t> </a:t>
            </a:r>
            <a:r>
              <a:rPr lang="en-US" dirty="0" err="1"/>
              <a:t>significatif</a:t>
            </a:r>
            <a:r>
              <a:rPr lang="en-US" dirty="0"/>
              <a:t> pour </a:t>
            </a:r>
            <a:r>
              <a:rPr lang="en-US" dirty="0" err="1"/>
              <a:t>l'interprétation</a:t>
            </a:r>
            <a:r>
              <a:rPr lang="en-US" dirty="0"/>
              <a:t> des </a:t>
            </a:r>
            <a:r>
              <a:rPr lang="en-US" dirty="0" err="1"/>
              <a:t>données</a:t>
            </a:r>
            <a:r>
              <a:rPr lang="en-US" dirty="0"/>
              <a:t> de performance.</a:t>
            </a:r>
          </a:p>
        </p:txBody>
      </p:sp>
    </p:spTree>
    <p:extLst>
      <p:ext uri="{BB962C8B-B14F-4D97-AF65-F5344CB8AC3E}">
        <p14:creationId xmlns:p14="http://schemas.microsoft.com/office/powerpoint/2010/main" val="166781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1B1E25"/>
                </a:solidFill>
                <a:effectLst/>
                <a:latin typeface="-apple-system"/>
              </a:rPr>
              <a:t>Le </a:t>
            </a:r>
            <a:r>
              <a:rPr lang="en-GB" b="0" i="0" u="none" strike="noStrike" dirty="0" err="1">
                <a:solidFill>
                  <a:srgbClr val="1B1E25"/>
                </a:solidFill>
                <a:effectLst/>
                <a:latin typeface="-apple-system"/>
              </a:rPr>
              <a:t>cours</a:t>
            </a:r>
            <a:r>
              <a:rPr lang="en-GB" b="0" i="0" u="none" strike="noStrike" dirty="0">
                <a:solidFill>
                  <a:srgbClr val="1B1E25"/>
                </a:solidFill>
                <a:effectLst/>
                <a:latin typeface="-apple-system"/>
              </a:rPr>
              <a:t> </a:t>
            </a:r>
            <a:r>
              <a:rPr lang="en-GB" b="0" i="0" u="none" strike="noStrike" dirty="0" err="1">
                <a:solidFill>
                  <a:srgbClr val="1B1E25"/>
                </a:solidFill>
                <a:effectLst/>
                <a:latin typeface="-apple-system"/>
              </a:rPr>
              <a:t>comprend</a:t>
            </a:r>
            <a:r>
              <a:rPr lang="en-GB" b="0" i="0" u="none" strike="noStrike" dirty="0">
                <a:solidFill>
                  <a:srgbClr val="1B1E25"/>
                </a:solidFill>
                <a:effectLst/>
                <a:latin typeface="-apple-system"/>
              </a:rPr>
              <a:t> trois sections :</a:t>
            </a:r>
          </a:p>
          <a:p>
            <a:pPr algn="l"/>
            <a:r>
              <a:rPr lang="en-GB" b="0" i="0" u="none" strike="noStrike" dirty="0">
                <a:solidFill>
                  <a:srgbClr val="1B1E25"/>
                </a:solidFill>
                <a:effectLst/>
                <a:latin typeface="-apple-system"/>
              </a:rPr>
              <a:t>Un aperçu du </a:t>
            </a:r>
            <a:r>
              <a:rPr lang="en-GB" b="0" i="0" u="none" strike="noStrike" dirty="0" err="1">
                <a:solidFill>
                  <a:srgbClr val="1B1E25"/>
                </a:solidFill>
                <a:effectLst/>
                <a:latin typeface="-apple-system"/>
              </a:rPr>
              <a:t>suivi</a:t>
            </a:r>
            <a:r>
              <a:rPr lang="en-GB" b="0" i="0" u="none" strike="noStrike" dirty="0">
                <a:solidFill>
                  <a:srgbClr val="1B1E25"/>
                </a:solidFill>
                <a:effectLst/>
                <a:latin typeface="-apple-system"/>
              </a:rPr>
              <a:t> des performances.  </a:t>
            </a:r>
          </a:p>
          <a:p>
            <a:pPr algn="l"/>
            <a:r>
              <a:rPr lang="en-GB" b="0" i="0" u="none" strike="noStrike" dirty="0" err="1">
                <a:solidFill>
                  <a:srgbClr val="1B1E25"/>
                </a:solidFill>
                <a:effectLst/>
                <a:latin typeface="-apple-system"/>
              </a:rPr>
              <a:t>L'analyse</a:t>
            </a:r>
            <a:r>
              <a:rPr lang="en-GB" b="0" i="0" u="none" strike="noStrike" dirty="0">
                <a:solidFill>
                  <a:srgbClr val="1B1E25"/>
                </a:solidFill>
                <a:effectLst/>
                <a:latin typeface="-apple-system"/>
              </a:rPr>
              <a:t> des </a:t>
            </a:r>
            <a:r>
              <a:rPr lang="en-GB" b="0" i="0" u="none" strike="noStrike" dirty="0" err="1">
                <a:solidFill>
                  <a:srgbClr val="1B1E25"/>
                </a:solidFill>
                <a:effectLst/>
                <a:latin typeface="-apple-system"/>
              </a:rPr>
              <a:t>données</a:t>
            </a:r>
            <a:r>
              <a:rPr lang="en-GB" b="0" i="0" u="none" strike="noStrike" dirty="0">
                <a:solidFill>
                  <a:srgbClr val="1B1E25"/>
                </a:solidFill>
                <a:effectLst/>
                <a:latin typeface="-apple-system"/>
              </a:rPr>
              <a:t> de </a:t>
            </a:r>
            <a:r>
              <a:rPr lang="en-GB" b="0" i="0" u="none" strike="noStrike" dirty="0" err="1">
                <a:solidFill>
                  <a:srgbClr val="1B1E25"/>
                </a:solidFill>
                <a:effectLst/>
                <a:latin typeface="-apple-system"/>
              </a:rPr>
              <a:t>suivi</a:t>
            </a:r>
            <a:r>
              <a:rPr lang="en-GB" b="0" i="0" u="none" strike="noStrike" dirty="0">
                <a:solidFill>
                  <a:srgbClr val="1B1E25"/>
                </a:solidFill>
                <a:effectLst/>
                <a:latin typeface="-apple-system"/>
              </a:rPr>
              <a:t> et</a:t>
            </a:r>
          </a:p>
          <a:p>
            <a:pPr algn="l"/>
            <a:r>
              <a:rPr lang="en-GB" b="0" i="0" u="none" strike="noStrike" dirty="0" err="1">
                <a:solidFill>
                  <a:srgbClr val="1B1E25"/>
                </a:solidFill>
                <a:effectLst/>
                <a:latin typeface="-apple-system"/>
              </a:rPr>
              <a:t>L'utilisation</a:t>
            </a:r>
            <a:r>
              <a:rPr lang="en-GB" b="0" i="0" u="none" strike="noStrike" dirty="0">
                <a:solidFill>
                  <a:srgbClr val="1B1E25"/>
                </a:solidFill>
                <a:effectLst/>
                <a:latin typeface="-apple-system"/>
              </a:rPr>
              <a:t> des </a:t>
            </a:r>
            <a:r>
              <a:rPr lang="en-GB" b="0" i="0" u="none" strike="noStrike" dirty="0" err="1">
                <a:solidFill>
                  <a:srgbClr val="1B1E25"/>
                </a:solidFill>
                <a:effectLst/>
                <a:latin typeface="-apple-system"/>
              </a:rPr>
              <a:t>données</a:t>
            </a:r>
            <a:r>
              <a:rPr lang="en-GB" b="0" i="0" u="none" strike="noStrike" dirty="0">
                <a:solidFill>
                  <a:srgbClr val="1B1E25"/>
                </a:solidFill>
                <a:effectLst/>
                <a:latin typeface="-apple-system"/>
              </a:rPr>
              <a:t> pour </a:t>
            </a:r>
            <a:r>
              <a:rPr lang="en-GB" b="0" i="0" u="none" strike="noStrike" dirty="0" err="1">
                <a:solidFill>
                  <a:srgbClr val="1B1E25"/>
                </a:solidFill>
                <a:effectLst/>
                <a:latin typeface="-apple-system"/>
              </a:rPr>
              <a:t>l'amélioration</a:t>
            </a:r>
            <a:r>
              <a:rPr lang="en-GB" b="0" i="0" u="none" strike="noStrike" dirty="0">
                <a:solidFill>
                  <a:srgbClr val="1B1E25"/>
                </a:solidFill>
                <a:effectLst/>
                <a:latin typeface="-apple-system"/>
              </a:rPr>
              <a:t> des performances.</a:t>
            </a:r>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9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E3C666E-78DD-4181-A618-293CC69E9C3D}" type="slidenum">
              <a:rPr lang="en-US" altLang="en-US" sz="1200">
                <a:latin typeface="Arial" panose="020B0604020202020204" pitchFamily="34" charset="0"/>
                <a:cs typeface="Arial" panose="020B0604020202020204" pitchFamily="34" charset="0"/>
              </a:rPr>
              <a:pPr/>
              <a:t>40</a:t>
            </a:fld>
            <a:endParaRPr lang="en-US" altLang="en-US" sz="1200">
              <a:latin typeface="Arial" panose="020B0604020202020204" pitchFamily="34" charset="0"/>
              <a:cs typeface="Arial" panose="020B0604020202020204" pitchFamily="34" charset="0"/>
            </a:endParaRPr>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Arial" panose="020B0604020202020204" pitchFamily="34" charset="0"/>
                <a:cs typeface="Arial" panose="020B0604020202020204" pitchFamily="34" charset="0"/>
              </a:rPr>
              <a:t>Voici</a:t>
            </a:r>
            <a:r>
              <a:rPr lang="en-US" altLang="en-US" dirty="0">
                <a:latin typeface="Arial" panose="020B0604020202020204" pitchFamily="34" charset="0"/>
                <a:cs typeface="Arial" panose="020B0604020202020204" pitchFamily="34" charset="0"/>
              </a:rPr>
              <a:t> un résumé des raisons pour </a:t>
            </a:r>
            <a:r>
              <a:rPr lang="en-US" altLang="en-US" dirty="0" err="1">
                <a:latin typeface="Arial" panose="020B0604020202020204" pitchFamily="34" charset="0"/>
                <a:cs typeface="Arial" panose="020B0604020202020204" pitchFamily="34" charset="0"/>
              </a:rPr>
              <a:t>lesquelles</a:t>
            </a:r>
            <a:r>
              <a:rPr lang="en-US" altLang="en-US" dirty="0">
                <a:latin typeface="Arial" panose="020B0604020202020204" pitchFamily="34" charset="0"/>
                <a:cs typeface="Arial" panose="020B0604020202020204" pitchFamily="34" charset="0"/>
              </a:rPr>
              <a:t> la performance du </a:t>
            </a:r>
            <a:r>
              <a:rPr lang="en-US" altLang="en-US" dirty="0" err="1">
                <a:latin typeface="Arial" panose="020B0604020202020204" pitchFamily="34" charset="0"/>
                <a:cs typeface="Arial" panose="020B0604020202020204" pitchFamily="34" charset="0"/>
              </a:rPr>
              <a:t>projet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pourrait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inférieure</a:t>
            </a:r>
            <a:r>
              <a:rPr lang="en-US" altLang="en-US" dirty="0">
                <a:latin typeface="Arial" panose="020B0604020202020204" pitchFamily="34" charset="0"/>
                <a:cs typeface="Arial" panose="020B0604020202020204" pitchFamily="34" charset="0"/>
              </a:rPr>
              <a:t> aux </a:t>
            </a:r>
            <a:r>
              <a:rPr lang="en-US" altLang="en-US" dirty="0" err="1">
                <a:latin typeface="Arial" panose="020B0604020202020204" pitchFamily="34" charset="0"/>
                <a:cs typeface="Arial" panose="020B0604020202020204" pitchFamily="34" charset="0"/>
              </a:rPr>
              <a:t>attentes</a:t>
            </a:r>
            <a:r>
              <a:rPr lang="en-US" altLang="en-US" dirty="0">
                <a:latin typeface="Arial" panose="020B0604020202020204" pitchFamily="34" charset="0"/>
                <a:cs typeface="Arial" panose="020B0604020202020204" pitchFamily="34" charset="0"/>
              </a:rPr>
              <a:t>.</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Il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s'agir</a:t>
            </a:r>
            <a:r>
              <a:rPr lang="en-US" altLang="en-US" dirty="0">
                <a:latin typeface="Arial" panose="020B0604020202020204" pitchFamily="34" charset="0"/>
                <a:cs typeface="Arial" panose="020B0604020202020204" pitchFamily="34" charset="0"/>
              </a:rPr>
              <a:t> d'un </a:t>
            </a:r>
            <a:r>
              <a:rPr lang="en-US" altLang="en-US" dirty="0" err="1">
                <a:latin typeface="Arial" panose="020B0604020202020204" pitchFamily="34" charset="0"/>
                <a:cs typeface="Arial" panose="020B0604020202020204" pitchFamily="34" charset="0"/>
              </a:rPr>
              <a:t>problème</a:t>
            </a:r>
            <a:r>
              <a:rPr lang="en-US" altLang="en-US" dirty="0">
                <a:latin typeface="Arial" panose="020B0604020202020204" pitchFamily="34" charset="0"/>
                <a:cs typeface="Arial" panose="020B0604020202020204" pitchFamily="34" charset="0"/>
              </a:rPr>
              <a:t> de mise </a:t>
            </a:r>
            <a:r>
              <a:rPr lang="en-US" altLang="en-US" dirty="0" err="1">
                <a:latin typeface="Arial" panose="020B0604020202020204" pitchFamily="34" charset="0"/>
                <a:cs typeface="Arial" panose="020B0604020202020204" pitchFamily="34" charset="0"/>
              </a:rPr>
              <a:t>en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œuvre</a:t>
            </a:r>
            <a:r>
              <a:rPr lang="en-US" altLang="en-US" dirty="0">
                <a:latin typeface="Arial" panose="020B0604020202020204" pitchFamily="34" charset="0"/>
                <a:cs typeface="Arial" panose="020B0604020202020204" pitchFamily="34" charset="0"/>
              </a:rPr>
              <a:t>, d'un </a:t>
            </a:r>
            <a:r>
              <a:rPr lang="en-US" altLang="en-US" dirty="0" err="1">
                <a:latin typeface="Arial" panose="020B0604020202020204" pitchFamily="34" charset="0"/>
                <a:cs typeface="Arial" panose="020B0604020202020204" pitchFamily="34" charset="0"/>
              </a:rPr>
              <a:t>problème</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théorie</a:t>
            </a:r>
            <a:r>
              <a:rPr lang="en-US" altLang="en-US" dirty="0">
                <a:latin typeface="Arial" panose="020B0604020202020204" pitchFamily="34" charset="0"/>
                <a:cs typeface="Arial" panose="020B0604020202020204" pitchFamily="34" charset="0"/>
              </a:rPr>
              <a:t> du </a:t>
            </a:r>
            <a:r>
              <a:rPr lang="en-US" altLang="en-US" dirty="0" err="1">
                <a:latin typeface="Arial" panose="020B0604020202020204" pitchFamily="34" charset="0"/>
                <a:cs typeface="Arial" panose="020B0604020202020204" pitchFamily="34" charset="0"/>
              </a:rPr>
              <a:t>changement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d'hypothèses</a:t>
            </a:r>
            <a:r>
              <a:rPr lang="en-US" altLang="en-US" dirty="0">
                <a:latin typeface="Arial" panose="020B0604020202020204" pitchFamily="34" charset="0"/>
                <a:cs typeface="Arial" panose="020B0604020202020204" pitchFamily="34" charset="0"/>
              </a:rPr>
              <a:t> critiques qui ne </a:t>
            </a:r>
            <a:r>
              <a:rPr lang="en-US" altLang="en-US" dirty="0" err="1">
                <a:latin typeface="Arial" panose="020B0604020202020204" pitchFamily="34" charset="0"/>
                <a:cs typeface="Arial" panose="020B0604020202020204" pitchFamily="34" charset="0"/>
              </a:rPr>
              <a:t>tiennent</a:t>
            </a:r>
            <a:r>
              <a:rPr lang="en-US" altLang="en-US" dirty="0">
                <a:latin typeface="Arial" panose="020B0604020202020204" pitchFamily="34" charset="0"/>
                <a:cs typeface="Arial" panose="020B0604020202020204" pitchFamily="34" charset="0"/>
              </a:rPr>
              <a:t> pas, de </a:t>
            </a:r>
            <a:r>
              <a:rPr lang="en-US" altLang="en-US" dirty="0" err="1">
                <a:latin typeface="Arial" panose="020B0604020202020204" pitchFamily="34" charset="0"/>
                <a:cs typeface="Arial" panose="020B0604020202020204" pitchFamily="34" charset="0"/>
              </a:rPr>
              <a:t>problèmes</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données</a:t>
            </a:r>
            <a:r>
              <a:rPr lang="en-US" altLang="en-US" dirty="0">
                <a:latin typeface="Arial" panose="020B0604020202020204" pitchFamily="34" charset="0"/>
                <a:cs typeface="Arial" panose="020B0604020202020204" pitchFamily="34" charset="0"/>
              </a:rPr>
              <a:t> pour </a:t>
            </a:r>
            <a:r>
              <a:rPr lang="en-US" altLang="en-US" dirty="0" err="1">
                <a:latin typeface="Arial" panose="020B0604020202020204" pitchFamily="34" charset="0"/>
                <a:cs typeface="Arial" panose="020B0604020202020204" pitchFamily="34" charset="0"/>
              </a:rPr>
              <a:t>certains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indicateurs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d'une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combinaison</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ces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éléments</a:t>
            </a:r>
            <a:r>
              <a:rPr lang="en-US" altLang="en-US" dirty="0">
                <a:latin typeface="Arial" panose="020B0604020202020204" pitchFamily="34" charset="0"/>
                <a:cs typeface="Arial" panose="020B0604020202020204" pitchFamily="34" charset="0"/>
              </a:rPr>
              <a:t>.</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err="1">
                <a:latin typeface="Arial" panose="020B0604020202020204" pitchFamily="34" charset="0"/>
                <a:cs typeface="Arial" panose="020B0604020202020204" pitchFamily="34" charset="0"/>
              </a:rPr>
              <a:t>Notez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qu'une</a:t>
            </a:r>
            <a:r>
              <a:rPr lang="en-US" altLang="en-US" dirty="0">
                <a:latin typeface="Arial" panose="020B0604020202020204" pitchFamily="34" charset="0"/>
                <a:cs typeface="Arial" panose="020B0604020202020204" pitchFamily="34" charset="0"/>
              </a:rPr>
              <a:t> performance </a:t>
            </a:r>
            <a:r>
              <a:rPr lang="en-US" altLang="en-US" dirty="0" err="1">
                <a:latin typeface="Arial" panose="020B0604020202020204" pitchFamily="34" charset="0"/>
                <a:cs typeface="Arial" panose="020B0604020202020204" pitchFamily="34" charset="0"/>
              </a:rPr>
              <a:t>médiocre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exceptionnellement</a:t>
            </a:r>
            <a:r>
              <a:rPr lang="en-US" altLang="en-US" dirty="0">
                <a:latin typeface="Arial" panose="020B0604020202020204" pitchFamily="34" charset="0"/>
                <a:cs typeface="Arial" panose="020B0604020202020204" pitchFamily="34" charset="0"/>
              </a:rPr>
              <a:t> bonne </a:t>
            </a:r>
            <a:r>
              <a:rPr lang="en-US" altLang="en-US" dirty="0" err="1">
                <a:latin typeface="Arial" panose="020B0604020202020204" pitchFamily="34" charset="0"/>
                <a:cs typeface="Arial" panose="020B0604020202020204" pitchFamily="34" charset="0"/>
              </a:rPr>
              <a:t>peut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être</a:t>
            </a:r>
            <a:r>
              <a:rPr lang="en-US" altLang="en-US" dirty="0">
                <a:latin typeface="Arial" panose="020B0604020202020204" pitchFamily="34" charset="0"/>
                <a:cs typeface="Arial" panose="020B0604020202020204" pitchFamily="34" charset="0"/>
              </a:rPr>
              <a:t> le </a:t>
            </a:r>
            <a:r>
              <a:rPr lang="en-US" altLang="en-US" dirty="0" err="1">
                <a:latin typeface="Arial" panose="020B0604020202020204" pitchFamily="34" charset="0"/>
                <a:cs typeface="Arial" panose="020B0604020202020204" pitchFamily="34" charset="0"/>
              </a:rPr>
              <a:t>déclencheur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d'une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évaluation</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7868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a:t>
            </a:r>
            <a:r>
              <a:rPr lang="en-US" dirty="0" err="1"/>
              <a:t>évaluations</a:t>
            </a:r>
            <a:r>
              <a:rPr lang="en-US" dirty="0"/>
              <a:t> </a:t>
            </a:r>
            <a:r>
              <a:rPr lang="en-US" dirty="0" err="1"/>
              <a:t>complètent</a:t>
            </a:r>
            <a:r>
              <a:rPr lang="en-US" dirty="0"/>
              <a:t> le </a:t>
            </a:r>
            <a:r>
              <a:rPr lang="en-US" dirty="0" err="1"/>
              <a:t>suivi</a:t>
            </a:r>
            <a:r>
              <a:rPr lang="en-US" dirty="0"/>
              <a:t> des performances.  Les subventions de </a:t>
            </a:r>
            <a:r>
              <a:rPr lang="en-US" dirty="0" err="1"/>
              <a:t>l'ILAB</a:t>
            </a:r>
            <a:r>
              <a:rPr lang="en-US" dirty="0"/>
              <a:t> </a:t>
            </a:r>
            <a:r>
              <a:rPr lang="en-US" dirty="0" err="1"/>
              <a:t>doivent</a:t>
            </a:r>
            <a:r>
              <a:rPr lang="en-US" dirty="0"/>
              <a:t> faire </a:t>
            </a:r>
            <a:r>
              <a:rPr lang="en-US" dirty="0" err="1"/>
              <a:t>l'objet</a:t>
            </a:r>
            <a:r>
              <a:rPr lang="en-US" dirty="0"/>
              <a:t> </a:t>
            </a:r>
            <a:r>
              <a:rPr lang="en-US" dirty="0" err="1"/>
              <a:t>d'évaluations</a:t>
            </a:r>
            <a:r>
              <a:rPr lang="en-US" dirty="0"/>
              <a:t> </a:t>
            </a:r>
            <a:r>
              <a:rPr lang="en-US" dirty="0" err="1"/>
              <a:t>à</a:t>
            </a:r>
            <a:r>
              <a:rPr lang="en-US" dirty="0"/>
              <a:t> mi-</a:t>
            </a:r>
            <a:r>
              <a:rPr lang="en-US" dirty="0" err="1"/>
              <a:t>parcours</a:t>
            </a:r>
            <a:r>
              <a:rPr lang="en-US" dirty="0"/>
              <a:t> et finales. </a:t>
            </a:r>
            <a:r>
              <a:rPr lang="en-US" dirty="0" err="1"/>
              <a:t>Celles</a:t>
            </a:r>
            <a:r>
              <a:rPr lang="en-US" dirty="0"/>
              <a:t>-ci </a:t>
            </a:r>
            <a:r>
              <a:rPr lang="en-US" dirty="0" err="1"/>
              <a:t>permettent</a:t>
            </a:r>
            <a:r>
              <a:rPr lang="en-US" dirty="0"/>
              <a:t> de </a:t>
            </a:r>
            <a:r>
              <a:rPr lang="en-US" dirty="0" err="1"/>
              <a:t>répondre</a:t>
            </a:r>
            <a:r>
              <a:rPr lang="en-US" dirty="0"/>
              <a:t> </a:t>
            </a:r>
            <a:r>
              <a:rPr lang="en-US" dirty="0" err="1"/>
              <a:t>à</a:t>
            </a:r>
            <a:r>
              <a:rPr lang="en-US" dirty="0"/>
              <a:t> des questions </a:t>
            </a:r>
            <a:r>
              <a:rPr lang="en-US" dirty="0" err="1"/>
              <a:t>spécifiques</a:t>
            </a:r>
            <a:r>
              <a:rPr lang="en-US" dirty="0"/>
              <a:t> sur la performance, </a:t>
            </a:r>
            <a:r>
              <a:rPr lang="en-US" dirty="0" err="1"/>
              <a:t>notamment</a:t>
            </a:r>
            <a:r>
              <a:rPr lang="en-US" dirty="0"/>
              <a:t> les </a:t>
            </a:r>
            <a:r>
              <a:rPr lang="en-US" dirty="0" err="1"/>
              <a:t>résultats</a:t>
            </a:r>
            <a:r>
              <a:rPr lang="en-US" dirty="0"/>
              <a:t> </a:t>
            </a:r>
            <a:r>
              <a:rPr lang="en-US" dirty="0" err="1"/>
              <a:t>obtenus</a:t>
            </a:r>
            <a:r>
              <a:rPr lang="en-US" dirty="0"/>
              <a:t>, </a:t>
            </a:r>
            <a:r>
              <a:rPr lang="en-US" dirty="0" err="1"/>
              <a:t>l'efficacité</a:t>
            </a:r>
            <a:r>
              <a:rPr lang="en-US" dirty="0"/>
              <a:t> et </a:t>
            </a:r>
            <a:r>
              <a:rPr lang="en-US" dirty="0" err="1"/>
              <a:t>l'efficience</a:t>
            </a:r>
            <a:r>
              <a:rPr lang="en-US" dirty="0"/>
              <a:t> de la mise </a:t>
            </a:r>
            <a:r>
              <a:rPr lang="en-US" dirty="0" err="1"/>
              <a:t>en</a:t>
            </a:r>
            <a:r>
              <a:rPr lang="en-US" dirty="0"/>
              <a:t> </a:t>
            </a:r>
            <a:r>
              <a:rPr lang="en-US" dirty="0" err="1"/>
              <a:t>œuvre</a:t>
            </a:r>
            <a:r>
              <a:rPr lang="en-US" dirty="0"/>
              <a:t>. </a:t>
            </a:r>
          </a:p>
          <a:p>
            <a:r>
              <a:rPr lang="en-US" dirty="0"/>
              <a:t>Les </a:t>
            </a:r>
            <a:r>
              <a:rPr lang="en-US" dirty="0" err="1"/>
              <a:t>évaluations</a:t>
            </a:r>
            <a:r>
              <a:rPr lang="en-US" dirty="0"/>
              <a:t> </a:t>
            </a:r>
            <a:r>
              <a:rPr lang="en-US" dirty="0" err="1"/>
              <a:t>peuvent</a:t>
            </a:r>
            <a:r>
              <a:rPr lang="en-US" dirty="0"/>
              <a:t> </a:t>
            </a:r>
            <a:r>
              <a:rPr lang="en-US" dirty="0" err="1"/>
              <a:t>être</a:t>
            </a:r>
            <a:r>
              <a:rPr lang="en-US" dirty="0"/>
              <a:t> </a:t>
            </a:r>
            <a:r>
              <a:rPr lang="en-US" dirty="0" err="1"/>
              <a:t>utilisées</a:t>
            </a:r>
            <a:r>
              <a:rPr lang="en-US" dirty="0"/>
              <a:t> pour </a:t>
            </a:r>
            <a:r>
              <a:rPr lang="en-US" dirty="0" err="1"/>
              <a:t>améliorer</a:t>
            </a:r>
            <a:r>
              <a:rPr lang="en-US" dirty="0"/>
              <a:t> la </a:t>
            </a:r>
            <a:r>
              <a:rPr lang="en-US" dirty="0" err="1"/>
              <a:t>compréhension</a:t>
            </a:r>
            <a:r>
              <a:rPr lang="en-US" dirty="0"/>
              <a:t> des </a:t>
            </a:r>
            <a:r>
              <a:rPr lang="en-US" dirty="0" err="1"/>
              <a:t>éléments</a:t>
            </a:r>
            <a:r>
              <a:rPr lang="en-US" dirty="0"/>
              <a:t> </a:t>
            </a:r>
            <a:r>
              <a:rPr lang="en-US" dirty="0" err="1"/>
              <a:t>suivants</a:t>
            </a:r>
            <a:endParaRPr lang="en-US" dirty="0"/>
          </a:p>
          <a:p>
            <a:r>
              <a:rPr lang="en-US" dirty="0"/>
              <a:t>La </a:t>
            </a:r>
            <a:r>
              <a:rPr lang="en-US" dirty="0" err="1"/>
              <a:t>stratégie</a:t>
            </a:r>
            <a:r>
              <a:rPr lang="en-US" dirty="0"/>
              <a:t> - le </a:t>
            </a:r>
            <a:r>
              <a:rPr lang="en-US" dirty="0" err="1"/>
              <a:t>projet</a:t>
            </a:r>
            <a:r>
              <a:rPr lang="en-US" dirty="0"/>
              <a:t> fait-il les </a:t>
            </a:r>
            <a:r>
              <a:rPr lang="en-US" dirty="0" err="1"/>
              <a:t>bonnes</a:t>
            </a:r>
            <a:r>
              <a:rPr lang="en-US" dirty="0"/>
              <a:t> choses pour </a:t>
            </a:r>
            <a:r>
              <a:rPr lang="en-US" dirty="0" err="1"/>
              <a:t>atteindre</a:t>
            </a:r>
            <a:r>
              <a:rPr lang="en-US" dirty="0"/>
              <a:t> son </a:t>
            </a:r>
            <a:r>
              <a:rPr lang="en-US" dirty="0" err="1"/>
              <a:t>objectif</a:t>
            </a:r>
            <a:r>
              <a:rPr lang="en-US" dirty="0"/>
              <a:t> ?  </a:t>
            </a:r>
          </a:p>
          <a:p>
            <a:r>
              <a:rPr lang="en-US" dirty="0"/>
              <a:t>Les </a:t>
            </a:r>
            <a:r>
              <a:rPr lang="en-US" dirty="0" err="1"/>
              <a:t>opérations</a:t>
            </a:r>
            <a:r>
              <a:rPr lang="en-US" dirty="0"/>
              <a:t> - les </a:t>
            </a:r>
            <a:r>
              <a:rPr lang="en-US" dirty="0" err="1"/>
              <a:t>activités</a:t>
            </a:r>
            <a:r>
              <a:rPr lang="en-US" dirty="0"/>
              <a:t> et les </a:t>
            </a:r>
            <a:r>
              <a:rPr lang="en-US" dirty="0" err="1"/>
              <a:t>approches</a:t>
            </a:r>
            <a:r>
              <a:rPr lang="en-US" dirty="0"/>
              <a:t> </a:t>
            </a:r>
            <a:r>
              <a:rPr lang="en-US" dirty="0" err="1"/>
              <a:t>sont-elles</a:t>
            </a:r>
            <a:r>
              <a:rPr lang="en-US" dirty="0"/>
              <a:t> </a:t>
            </a:r>
            <a:r>
              <a:rPr lang="en-US" dirty="0" err="1"/>
              <a:t>efficaces</a:t>
            </a:r>
            <a:r>
              <a:rPr lang="en-US" dirty="0"/>
              <a:t> et </a:t>
            </a:r>
            <a:r>
              <a:rPr lang="en-US" dirty="0" err="1"/>
              <a:t>efficientes</a:t>
            </a:r>
            <a:r>
              <a:rPr lang="en-US" dirty="0"/>
              <a:t> et </a:t>
            </a:r>
            <a:r>
              <a:rPr lang="en-US" dirty="0" err="1"/>
              <a:t>répondent-elles</a:t>
            </a:r>
            <a:r>
              <a:rPr lang="en-US" dirty="0"/>
              <a:t> aux </a:t>
            </a:r>
            <a:r>
              <a:rPr lang="en-US" dirty="0" err="1"/>
              <a:t>besoins</a:t>
            </a:r>
            <a:r>
              <a:rPr lang="en-US" dirty="0"/>
              <a:t> des </a:t>
            </a:r>
            <a:r>
              <a:rPr lang="en-US" dirty="0" err="1"/>
              <a:t>principales</a:t>
            </a:r>
            <a:r>
              <a:rPr lang="en-US" dirty="0"/>
              <a:t> parties </a:t>
            </a:r>
            <a:r>
              <a:rPr lang="en-US" dirty="0" err="1"/>
              <a:t>prenantes</a:t>
            </a:r>
            <a:r>
              <a:rPr lang="en-US" dirty="0"/>
              <a:t> ? </a:t>
            </a:r>
          </a:p>
          <a:p>
            <a:r>
              <a:rPr lang="en-US" dirty="0" err="1"/>
              <a:t>Apprentissage</a:t>
            </a:r>
            <a:r>
              <a:rPr lang="en-US" dirty="0"/>
              <a:t> - Les </a:t>
            </a:r>
            <a:r>
              <a:rPr lang="en-US" dirty="0" err="1"/>
              <a:t>évaluations</a:t>
            </a:r>
            <a:r>
              <a:rPr lang="en-US" dirty="0"/>
              <a:t> </a:t>
            </a:r>
            <a:r>
              <a:rPr lang="en-US" dirty="0" err="1"/>
              <a:t>documentent</a:t>
            </a:r>
            <a:r>
              <a:rPr lang="en-US" dirty="0"/>
              <a:t> </a:t>
            </a:r>
            <a:r>
              <a:rPr lang="en-US" dirty="0" err="1"/>
              <a:t>également</a:t>
            </a:r>
            <a:r>
              <a:rPr lang="en-US" dirty="0"/>
              <a:t> </a:t>
            </a:r>
            <a:r>
              <a:rPr lang="en-US" dirty="0" err="1"/>
              <a:t>ce</a:t>
            </a:r>
            <a:r>
              <a:rPr lang="en-US" dirty="0"/>
              <a:t> qui a </a:t>
            </a:r>
            <a:r>
              <a:rPr lang="en-US" dirty="0" err="1"/>
              <a:t>été</a:t>
            </a:r>
            <a:r>
              <a:rPr lang="en-US" dirty="0"/>
              <a:t> </a:t>
            </a:r>
            <a:r>
              <a:rPr lang="en-US" dirty="0" err="1"/>
              <a:t>appris</a:t>
            </a:r>
            <a:r>
              <a:rPr lang="en-US" dirty="0"/>
              <a:t>, </a:t>
            </a:r>
            <a:r>
              <a:rPr lang="en-US" dirty="0" err="1"/>
              <a:t>comme</a:t>
            </a:r>
            <a:r>
              <a:rPr lang="en-US" dirty="0"/>
              <a:t> les </a:t>
            </a:r>
            <a:r>
              <a:rPr lang="en-US" dirty="0" err="1"/>
              <a:t>meilleures</a:t>
            </a:r>
            <a:r>
              <a:rPr lang="en-US" dirty="0"/>
              <a:t> pratiques et les </a:t>
            </a:r>
            <a:r>
              <a:rPr lang="en-US" dirty="0" err="1"/>
              <a:t>leçons</a:t>
            </a:r>
            <a:r>
              <a:rPr lang="en-US" dirty="0"/>
              <a:t> apprises. </a:t>
            </a:r>
            <a:r>
              <a:rPr lang="en-US" dirty="0" err="1"/>
              <a:t>Elles</a:t>
            </a:r>
            <a:r>
              <a:rPr lang="en-US" dirty="0"/>
              <a:t> </a:t>
            </a:r>
            <a:r>
              <a:rPr lang="en-US" dirty="0" err="1"/>
              <a:t>fournissent</a:t>
            </a:r>
            <a:r>
              <a:rPr lang="en-US" dirty="0"/>
              <a:t> </a:t>
            </a:r>
            <a:r>
              <a:rPr lang="en-US" dirty="0" err="1"/>
              <a:t>également</a:t>
            </a:r>
            <a:r>
              <a:rPr lang="en-US" dirty="0"/>
              <a:t> des </a:t>
            </a:r>
            <a:r>
              <a:rPr lang="en-US" dirty="0" err="1"/>
              <a:t>recommandations</a:t>
            </a:r>
            <a:r>
              <a:rPr lang="en-US" dirty="0"/>
              <a:t> pour des </a:t>
            </a:r>
            <a:r>
              <a:rPr lang="en-US" dirty="0" err="1"/>
              <a:t>approches</a:t>
            </a:r>
            <a:r>
              <a:rPr lang="en-US" dirty="0"/>
              <a:t> alternatives et des </a:t>
            </a:r>
            <a:r>
              <a:rPr lang="en-US" dirty="0" err="1"/>
              <a:t>ajustements</a:t>
            </a:r>
            <a:r>
              <a:rPr lang="en-US" dirty="0"/>
              <a:t> pour </a:t>
            </a:r>
            <a:r>
              <a:rPr lang="en-US" dirty="0" err="1"/>
              <a:t>améliorer</a:t>
            </a:r>
            <a:r>
              <a:rPr lang="en-US" dirty="0"/>
              <a:t> la performance du </a:t>
            </a:r>
            <a:r>
              <a:rPr lang="en-US" dirty="0" err="1"/>
              <a:t>projet</a:t>
            </a:r>
            <a:r>
              <a:rPr lang="en-US" dirty="0"/>
              <a:t>.</a:t>
            </a:r>
          </a:p>
        </p:txBody>
      </p:sp>
    </p:spTree>
    <p:extLst>
      <p:ext uri="{BB962C8B-B14F-4D97-AF65-F5344CB8AC3E}">
        <p14:creationId xmlns:p14="http://schemas.microsoft.com/office/powerpoint/2010/main" val="349617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altLang="en-US" dirty="0">
                <a:latin typeface="Arial" panose="020B0604020202020204" pitchFamily="34" charset="0"/>
              </a:rPr>
              <a:t>La </a:t>
            </a:r>
            <a:r>
              <a:rPr lang="en-US" altLang="en-US" dirty="0" err="1">
                <a:latin typeface="Arial" panose="020B0604020202020204" pitchFamily="34" charset="0"/>
              </a:rPr>
              <a:t>dernière</a:t>
            </a:r>
            <a:r>
              <a:rPr lang="en-US" altLang="en-US" dirty="0">
                <a:latin typeface="Arial" panose="020B0604020202020204" pitchFamily="34" charset="0"/>
              </a:rPr>
              <a:t> étape du cycle RBM </a:t>
            </a:r>
            <a:r>
              <a:rPr lang="en-US" altLang="en-US" dirty="0" err="1">
                <a:latin typeface="Arial" panose="020B0604020202020204" pitchFamily="34" charset="0"/>
              </a:rPr>
              <a:t>consiste</a:t>
            </a:r>
            <a:r>
              <a:rPr lang="en-US" altLang="en-US" dirty="0">
                <a:latin typeface="Arial" panose="020B0604020202020204" pitchFamily="34" charset="0"/>
              </a:rPr>
              <a:t> </a:t>
            </a:r>
            <a:r>
              <a:rPr lang="en-US" altLang="en-US" dirty="0" err="1">
                <a:latin typeface="Arial" panose="020B0604020202020204" pitchFamily="34" charset="0"/>
              </a:rPr>
              <a:t>à</a:t>
            </a:r>
            <a:r>
              <a:rPr lang="en-US" altLang="en-US" dirty="0">
                <a:latin typeface="Arial" panose="020B0604020202020204" pitchFamily="34" charset="0"/>
              </a:rPr>
              <a:t> </a:t>
            </a:r>
            <a:r>
              <a:rPr lang="en-US" altLang="en-US" dirty="0" err="1">
                <a:latin typeface="Arial" panose="020B0604020202020204" pitchFamily="34" charset="0"/>
              </a:rPr>
              <a:t>utiliser</a:t>
            </a:r>
            <a:r>
              <a:rPr lang="en-US" altLang="en-US" dirty="0">
                <a:latin typeface="Arial" panose="020B0604020202020204" pitchFamily="34" charset="0"/>
              </a:rPr>
              <a:t> </a:t>
            </a:r>
            <a:r>
              <a:rPr lang="en-US" altLang="en-US" dirty="0" err="1">
                <a:latin typeface="Arial" panose="020B0604020202020204" pitchFamily="34" charset="0"/>
              </a:rPr>
              <a:t>l'analyse</a:t>
            </a:r>
            <a:r>
              <a:rPr lang="en-US" altLang="en-US" dirty="0">
                <a:latin typeface="Arial" panose="020B0604020202020204" pitchFamily="34" charset="0"/>
              </a:rPr>
              <a:t> des </a:t>
            </a:r>
            <a:r>
              <a:rPr lang="en-US" altLang="en-US" dirty="0" err="1">
                <a:latin typeface="Arial" panose="020B0604020202020204" pitchFamily="34" charset="0"/>
              </a:rPr>
              <a:t>données</a:t>
            </a:r>
            <a:r>
              <a:rPr lang="en-US" altLang="en-US" dirty="0">
                <a:latin typeface="Arial" panose="020B0604020202020204" pitchFamily="34" charset="0"/>
              </a:rPr>
              <a:t> pour prendre des </a:t>
            </a:r>
            <a:r>
              <a:rPr lang="en-US" altLang="en-US" dirty="0" err="1">
                <a:latin typeface="Arial" panose="020B0604020202020204" pitchFamily="34" charset="0"/>
              </a:rPr>
              <a:t>décisions</a:t>
            </a:r>
            <a:r>
              <a:rPr lang="en-US" altLang="en-US" dirty="0">
                <a:latin typeface="Arial" panose="020B0604020202020204" pitchFamily="34" charset="0"/>
              </a:rPr>
              <a:t>.  Une </a:t>
            </a:r>
            <a:r>
              <a:rPr lang="en-US" altLang="en-US" dirty="0" err="1">
                <a:latin typeface="Arial" panose="020B0604020202020204" pitchFamily="34" charset="0"/>
              </a:rPr>
              <a:t>décision</a:t>
            </a:r>
            <a:r>
              <a:rPr lang="en-US" altLang="en-US" dirty="0">
                <a:latin typeface="Arial" panose="020B0604020202020204" pitchFamily="34" charset="0"/>
              </a:rPr>
              <a:t> </a:t>
            </a:r>
            <a:r>
              <a:rPr lang="en-US" altLang="en-US" dirty="0" err="1">
                <a:latin typeface="Arial" panose="020B0604020202020204" pitchFamily="34" charset="0"/>
              </a:rPr>
              <a:t>potentielle</a:t>
            </a:r>
            <a:r>
              <a:rPr lang="en-US" altLang="en-US" dirty="0">
                <a:latin typeface="Arial" panose="020B0604020202020204" pitchFamily="34" charset="0"/>
              </a:rPr>
              <a:t> </a:t>
            </a:r>
            <a:r>
              <a:rPr lang="en-US" altLang="en-US" dirty="0" err="1">
                <a:latin typeface="Arial" panose="020B0604020202020204" pitchFamily="34" charset="0"/>
              </a:rPr>
              <a:t>pourrait</a:t>
            </a:r>
            <a:r>
              <a:rPr lang="en-US" altLang="en-US" dirty="0">
                <a:latin typeface="Arial" panose="020B0604020202020204" pitchFamily="34" charset="0"/>
              </a:rPr>
              <a:t> </a:t>
            </a:r>
            <a:r>
              <a:rPr lang="en-US" altLang="en-US" dirty="0" err="1">
                <a:latin typeface="Arial" panose="020B0604020202020204" pitchFamily="34" charset="0"/>
              </a:rPr>
              <a:t>être</a:t>
            </a:r>
            <a:r>
              <a:rPr lang="en-US" altLang="en-US" dirty="0">
                <a:latin typeface="Arial" panose="020B0604020202020204" pitchFamily="34" charset="0"/>
              </a:rPr>
              <a:t> de </a:t>
            </a:r>
            <a:r>
              <a:rPr lang="en-US" altLang="en-US" dirty="0" err="1">
                <a:latin typeface="Arial" panose="020B0604020202020204" pitchFamily="34" charset="0"/>
              </a:rPr>
              <a:t>réviser</a:t>
            </a:r>
            <a:r>
              <a:rPr lang="en-US" altLang="en-US" dirty="0">
                <a:latin typeface="Arial" panose="020B0604020202020204" pitchFamily="34" charset="0"/>
              </a:rPr>
              <a:t> la </a:t>
            </a:r>
            <a:r>
              <a:rPr lang="en-US" altLang="en-US" dirty="0" err="1">
                <a:latin typeface="Arial" panose="020B0604020202020204" pitchFamily="34" charset="0"/>
              </a:rPr>
              <a:t>théorie</a:t>
            </a:r>
            <a:r>
              <a:rPr lang="en-US" altLang="en-US" dirty="0">
                <a:latin typeface="Arial" panose="020B0604020202020204" pitchFamily="34" charset="0"/>
              </a:rPr>
              <a:t> du </a:t>
            </a:r>
            <a:r>
              <a:rPr lang="en-US" altLang="en-US" dirty="0" err="1">
                <a:latin typeface="Arial" panose="020B0604020202020204" pitchFamily="34" charset="0"/>
              </a:rPr>
              <a:t>changement</a:t>
            </a:r>
            <a:r>
              <a:rPr lang="en-US" altLang="en-US" dirty="0">
                <a:latin typeface="Arial" panose="020B0604020202020204" pitchFamily="34" charset="0"/>
              </a:rPr>
              <a:t>.  Si </a:t>
            </a:r>
            <a:r>
              <a:rPr lang="en-US" altLang="en-US" dirty="0" err="1">
                <a:latin typeface="Arial" panose="020B0604020202020204" pitchFamily="34" charset="0"/>
              </a:rPr>
              <a:t>elles</a:t>
            </a:r>
            <a:r>
              <a:rPr lang="en-US" altLang="en-US" dirty="0">
                <a:latin typeface="Arial" panose="020B0604020202020204" pitchFamily="34" charset="0"/>
              </a:rPr>
              <a:t> </a:t>
            </a:r>
            <a:r>
              <a:rPr lang="en-US" altLang="en-US" dirty="0" err="1">
                <a:latin typeface="Arial" panose="020B0604020202020204" pitchFamily="34" charset="0"/>
              </a:rPr>
              <a:t>sont</a:t>
            </a:r>
            <a:r>
              <a:rPr lang="en-US" altLang="en-US" dirty="0">
                <a:latin typeface="Arial" panose="020B0604020202020204" pitchFamily="34" charset="0"/>
              </a:rPr>
              <a:t> </a:t>
            </a:r>
            <a:r>
              <a:rPr lang="en-US" altLang="en-US" dirty="0" err="1">
                <a:latin typeface="Arial" panose="020B0604020202020204" pitchFamily="34" charset="0"/>
              </a:rPr>
              <a:t>approuvées</a:t>
            </a:r>
            <a:r>
              <a:rPr lang="en-US" altLang="en-US" dirty="0">
                <a:latin typeface="Arial" panose="020B0604020202020204" pitchFamily="34" charset="0"/>
              </a:rPr>
              <a:t> par </a:t>
            </a:r>
            <a:r>
              <a:rPr lang="en-US" altLang="en-US" dirty="0" err="1">
                <a:latin typeface="Arial" panose="020B0604020202020204" pitchFamily="34" charset="0"/>
              </a:rPr>
              <a:t>l'ILAB</a:t>
            </a:r>
            <a:r>
              <a:rPr lang="en-US" altLang="en-US" dirty="0">
                <a:latin typeface="Arial" panose="020B0604020202020204" pitchFamily="34" charset="0"/>
              </a:rPr>
              <a:t>, les modifications </a:t>
            </a:r>
            <a:r>
              <a:rPr lang="en-US" altLang="en-US" dirty="0" err="1">
                <a:latin typeface="Arial" panose="020B0604020202020204" pitchFamily="34" charset="0"/>
              </a:rPr>
              <a:t>pourraient</a:t>
            </a:r>
            <a:r>
              <a:rPr lang="en-US" altLang="en-US" dirty="0">
                <a:latin typeface="Arial" panose="020B0604020202020204" pitchFamily="34" charset="0"/>
              </a:rPr>
              <a:t> </a:t>
            </a:r>
            <a:r>
              <a:rPr lang="en-US" altLang="en-US" dirty="0" err="1">
                <a:latin typeface="Arial" panose="020B0604020202020204" pitchFamily="34" charset="0"/>
              </a:rPr>
              <a:t>inclure</a:t>
            </a:r>
            <a:r>
              <a:rPr lang="en-US" altLang="en-US" dirty="0">
                <a:latin typeface="Arial" panose="020B0604020202020204" pitchFamily="34" charset="0"/>
              </a:rPr>
              <a:t> les </a:t>
            </a:r>
            <a:r>
              <a:rPr lang="en-US" altLang="en-US" dirty="0" err="1">
                <a:latin typeface="Arial" panose="020B0604020202020204" pitchFamily="34" charset="0"/>
              </a:rPr>
              <a:t>éléments</a:t>
            </a:r>
            <a:r>
              <a:rPr lang="en-US" altLang="en-US" dirty="0">
                <a:latin typeface="Arial" panose="020B0604020202020204" pitchFamily="34" charset="0"/>
              </a:rPr>
              <a:t> </a:t>
            </a:r>
            <a:r>
              <a:rPr lang="en-US" altLang="en-US" dirty="0" err="1">
                <a:latin typeface="Arial" panose="020B0604020202020204" pitchFamily="34" charset="0"/>
              </a:rPr>
              <a:t>suivants</a:t>
            </a:r>
            <a:endParaRPr lang="en-US" altLang="en-US" dirty="0">
              <a:latin typeface="Arial" panose="020B0604020202020204" pitchFamily="34" charset="0"/>
            </a:endParaRPr>
          </a:p>
          <a:p>
            <a:pPr marL="0" indent="0" eaLnBrk="1" hangingPunct="1">
              <a:buFont typeface="Arial" panose="020B0604020202020204" pitchFamily="34" charset="0"/>
              <a:buNone/>
            </a:pPr>
            <a:r>
              <a:rPr lang="en-US" altLang="en-US" dirty="0" err="1">
                <a:latin typeface="Arial" panose="020B0604020202020204" pitchFamily="34" charset="0"/>
              </a:rPr>
              <a:t>l'ajout</a:t>
            </a:r>
            <a:r>
              <a:rPr lang="en-US" altLang="en-US" dirty="0">
                <a:latin typeface="Arial" panose="020B0604020202020204" pitchFamily="34" charset="0"/>
              </a:rPr>
              <a:t> de </a:t>
            </a:r>
            <a:r>
              <a:rPr lang="en-US" altLang="en-US" dirty="0" err="1">
                <a:latin typeface="Arial" panose="020B0604020202020204" pitchFamily="34" charset="0"/>
              </a:rPr>
              <a:t>résultats</a:t>
            </a:r>
            <a:r>
              <a:rPr lang="en-US" altLang="en-US" dirty="0">
                <a:latin typeface="Arial" panose="020B0604020202020204" pitchFamily="34" charset="0"/>
              </a:rPr>
              <a:t> </a:t>
            </a:r>
            <a:r>
              <a:rPr lang="en-US" altLang="en-US" dirty="0" err="1">
                <a:latin typeface="Arial" panose="020B0604020202020204" pitchFamily="34" charset="0"/>
              </a:rPr>
              <a:t>supplémentaires</a:t>
            </a:r>
            <a:r>
              <a:rPr lang="en-US" altLang="en-US" dirty="0">
                <a:latin typeface="Arial" panose="020B0604020202020204" pitchFamily="34" charset="0"/>
              </a:rPr>
              <a:t> pour </a:t>
            </a:r>
            <a:r>
              <a:rPr lang="en-US" altLang="en-US" dirty="0" err="1">
                <a:latin typeface="Arial" panose="020B0604020202020204" pitchFamily="34" charset="0"/>
              </a:rPr>
              <a:t>combler</a:t>
            </a:r>
            <a:r>
              <a:rPr lang="en-US" altLang="en-US" dirty="0">
                <a:latin typeface="Arial" panose="020B0604020202020204" pitchFamily="34" charset="0"/>
              </a:rPr>
              <a:t> les lacunes </a:t>
            </a:r>
            <a:r>
              <a:rPr lang="en-US" altLang="en-US" dirty="0" err="1">
                <a:latin typeface="Arial" panose="020B0604020202020204" pitchFamily="34" charset="0"/>
              </a:rPr>
              <a:t>logiques</a:t>
            </a:r>
            <a:r>
              <a:rPr lang="en-US" altLang="en-US" dirty="0">
                <a:latin typeface="Arial" panose="020B0604020202020204" pitchFamily="34" charset="0"/>
              </a:rPr>
              <a:t> ; </a:t>
            </a:r>
          </a:p>
          <a:p>
            <a:pPr marL="0" indent="0" eaLnBrk="1" hangingPunct="1">
              <a:buFont typeface="Arial" panose="020B0604020202020204" pitchFamily="34" charset="0"/>
              <a:buNone/>
            </a:pPr>
            <a:r>
              <a:rPr lang="en-US" altLang="en-US" dirty="0" err="1">
                <a:latin typeface="Arial" panose="020B0604020202020204" pitchFamily="34" charset="0"/>
              </a:rPr>
              <a:t>supprimer</a:t>
            </a:r>
            <a:r>
              <a:rPr lang="en-US" altLang="en-US" dirty="0">
                <a:latin typeface="Arial" panose="020B0604020202020204" pitchFamily="34" charset="0"/>
              </a:rPr>
              <a:t> des </a:t>
            </a:r>
            <a:r>
              <a:rPr lang="en-US" altLang="en-US" dirty="0" err="1">
                <a:latin typeface="Arial" panose="020B0604020202020204" pitchFamily="34" charset="0"/>
              </a:rPr>
              <a:t>résultats</a:t>
            </a:r>
            <a:r>
              <a:rPr lang="en-US" altLang="en-US" dirty="0">
                <a:latin typeface="Arial" panose="020B0604020202020204" pitchFamily="34" charset="0"/>
              </a:rPr>
              <a:t> qui se </a:t>
            </a:r>
            <a:r>
              <a:rPr lang="en-US" altLang="en-US" dirty="0" err="1">
                <a:latin typeface="Arial" panose="020B0604020202020204" pitchFamily="34" charset="0"/>
              </a:rPr>
              <a:t>sont</a:t>
            </a:r>
            <a:r>
              <a:rPr lang="en-US" altLang="en-US" dirty="0">
                <a:latin typeface="Arial" panose="020B0604020202020204" pitchFamily="34" charset="0"/>
              </a:rPr>
              <a:t> </a:t>
            </a:r>
            <a:r>
              <a:rPr lang="en-US" altLang="en-US" dirty="0" err="1">
                <a:latin typeface="Arial" panose="020B0604020202020204" pitchFamily="34" charset="0"/>
              </a:rPr>
              <a:t>avérés</a:t>
            </a:r>
            <a:r>
              <a:rPr lang="en-US" altLang="en-US" dirty="0">
                <a:latin typeface="Arial" panose="020B0604020202020204" pitchFamily="34" charset="0"/>
              </a:rPr>
              <a:t> </a:t>
            </a:r>
            <a:r>
              <a:rPr lang="en-US" altLang="en-US" dirty="0" err="1">
                <a:latin typeface="Arial" panose="020B0604020202020204" pitchFamily="34" charset="0"/>
              </a:rPr>
              <a:t>inutiles</a:t>
            </a:r>
            <a:r>
              <a:rPr lang="en-US" altLang="en-US" dirty="0">
                <a:latin typeface="Arial" panose="020B0604020202020204" pitchFamily="34" charset="0"/>
              </a:rPr>
              <a:t> pour </a:t>
            </a:r>
            <a:r>
              <a:rPr lang="en-US" altLang="en-US" dirty="0" err="1">
                <a:latin typeface="Arial" panose="020B0604020202020204" pitchFamily="34" charset="0"/>
              </a:rPr>
              <a:t>atteindre</a:t>
            </a:r>
            <a:r>
              <a:rPr lang="en-US" altLang="en-US" dirty="0">
                <a:latin typeface="Arial" panose="020B0604020202020204" pitchFamily="34" charset="0"/>
              </a:rPr>
              <a:t> </a:t>
            </a:r>
            <a:r>
              <a:rPr lang="en-US" altLang="en-US" dirty="0" err="1">
                <a:latin typeface="Arial" panose="020B0604020202020204" pitchFamily="34" charset="0"/>
              </a:rPr>
              <a:t>l'objectif</a:t>
            </a:r>
            <a:r>
              <a:rPr lang="en-US" altLang="en-US" dirty="0">
                <a:latin typeface="Arial" panose="020B0604020202020204" pitchFamily="34" charset="0"/>
              </a:rPr>
              <a:t> du </a:t>
            </a:r>
            <a:r>
              <a:rPr lang="en-US" altLang="en-US" dirty="0" err="1">
                <a:latin typeface="Arial" panose="020B0604020202020204" pitchFamily="34" charset="0"/>
              </a:rPr>
              <a:t>projet</a:t>
            </a:r>
            <a:r>
              <a:rPr lang="en-US" altLang="en-US" dirty="0">
                <a:latin typeface="Arial" panose="020B0604020202020204" pitchFamily="34" charset="0"/>
              </a:rPr>
              <a:t> ;</a:t>
            </a:r>
          </a:p>
          <a:p>
            <a:pPr marL="0" indent="0" eaLnBrk="1" hangingPunct="1">
              <a:buFont typeface="Arial" panose="020B0604020202020204" pitchFamily="34" charset="0"/>
              <a:buNone/>
            </a:pPr>
            <a:r>
              <a:rPr lang="en-US" altLang="en-US" dirty="0" err="1">
                <a:latin typeface="Arial" panose="020B0604020202020204" pitchFamily="34" charset="0"/>
              </a:rPr>
              <a:t>ou</a:t>
            </a:r>
            <a:r>
              <a:rPr lang="en-US" altLang="en-US" dirty="0">
                <a:latin typeface="Arial" panose="020B0604020202020204" pitchFamily="34" charset="0"/>
              </a:rPr>
              <a:t> </a:t>
            </a:r>
            <a:r>
              <a:rPr lang="en-US" altLang="en-US" dirty="0" err="1">
                <a:latin typeface="Arial" panose="020B0604020202020204" pitchFamily="34" charset="0"/>
              </a:rPr>
              <a:t>renforcer</a:t>
            </a:r>
            <a:r>
              <a:rPr lang="en-US" altLang="en-US" dirty="0">
                <a:latin typeface="Arial" panose="020B0604020202020204" pitchFamily="34" charset="0"/>
              </a:rPr>
              <a:t> les </a:t>
            </a:r>
            <a:r>
              <a:rPr lang="en-US" altLang="en-US" dirty="0" err="1">
                <a:latin typeface="Arial" panose="020B0604020202020204" pitchFamily="34" charset="0"/>
              </a:rPr>
              <a:t>résultats</a:t>
            </a:r>
            <a:r>
              <a:rPr lang="en-US" altLang="en-US" dirty="0">
                <a:latin typeface="Arial" panose="020B0604020202020204" pitchFamily="34" charset="0"/>
              </a:rPr>
              <a:t> </a:t>
            </a:r>
            <a:r>
              <a:rPr lang="en-US" altLang="en-US" dirty="0" err="1">
                <a:latin typeface="Arial" panose="020B0604020202020204" pitchFamily="34" charset="0"/>
              </a:rPr>
              <a:t>défectueux</a:t>
            </a:r>
            <a:r>
              <a:rPr lang="en-US" altLang="en-US" dirty="0">
                <a:latin typeface="Arial" panose="020B0604020202020204" pitchFamily="34" charset="0"/>
              </a:rPr>
              <a:t> </a:t>
            </a:r>
            <a:r>
              <a:rPr lang="en-US" altLang="en-US" dirty="0" err="1">
                <a:latin typeface="Arial" panose="020B0604020202020204" pitchFamily="34" charset="0"/>
              </a:rPr>
              <a:t>parce</a:t>
            </a:r>
            <a:r>
              <a:rPr lang="en-US" altLang="en-US" dirty="0">
                <a:latin typeface="Arial" panose="020B0604020202020204" pitchFamily="34" charset="0"/>
              </a:rPr>
              <a:t> que, par </a:t>
            </a:r>
            <a:r>
              <a:rPr lang="en-US" altLang="en-US" dirty="0" err="1">
                <a:latin typeface="Arial" panose="020B0604020202020204" pitchFamily="34" charset="0"/>
              </a:rPr>
              <a:t>exemple</a:t>
            </a:r>
            <a:r>
              <a:rPr lang="en-US" altLang="en-US" dirty="0">
                <a:latin typeface="Arial" panose="020B0604020202020204" pitchFamily="34" charset="0"/>
              </a:rPr>
              <a:t>, </a:t>
            </a:r>
            <a:r>
              <a:rPr lang="en-US" altLang="en-US" dirty="0" err="1">
                <a:latin typeface="Arial" panose="020B0604020202020204" pitchFamily="34" charset="0"/>
              </a:rPr>
              <a:t>ils</a:t>
            </a:r>
            <a:r>
              <a:rPr lang="en-US" altLang="en-US" dirty="0">
                <a:latin typeface="Arial" panose="020B0604020202020204" pitchFamily="34" charset="0"/>
              </a:rPr>
              <a:t> </a:t>
            </a:r>
            <a:r>
              <a:rPr lang="en-US" altLang="en-US" dirty="0" err="1">
                <a:latin typeface="Arial" panose="020B0604020202020204" pitchFamily="34" charset="0"/>
              </a:rPr>
              <a:t>sont</a:t>
            </a:r>
            <a:r>
              <a:rPr lang="en-US" altLang="en-US" dirty="0">
                <a:latin typeface="Arial" panose="020B0604020202020204" pitchFamily="34" charset="0"/>
              </a:rPr>
              <a:t> </a:t>
            </a:r>
            <a:r>
              <a:rPr lang="en-US" altLang="en-US" dirty="0" err="1">
                <a:latin typeface="Arial" panose="020B0604020202020204" pitchFamily="34" charset="0"/>
              </a:rPr>
              <a:t>multidimensionnels</a:t>
            </a:r>
            <a:r>
              <a:rPr lang="en-US" altLang="en-US" dirty="0">
                <a:latin typeface="Arial" panose="020B0604020202020204" pitchFamily="34" charset="0"/>
              </a:rPr>
              <a:t> </a:t>
            </a:r>
            <a:r>
              <a:rPr lang="en-US" altLang="en-US" dirty="0" err="1">
                <a:latin typeface="Arial" panose="020B0604020202020204" pitchFamily="34" charset="0"/>
              </a:rPr>
              <a:t>ou</a:t>
            </a:r>
            <a:r>
              <a:rPr lang="en-US" altLang="en-US" dirty="0">
                <a:latin typeface="Arial" panose="020B0604020202020204" pitchFamily="34" charset="0"/>
              </a:rPr>
              <a:t> non </a:t>
            </a:r>
            <a:r>
              <a:rPr lang="en-US" altLang="en-US" dirty="0" err="1">
                <a:latin typeface="Arial" panose="020B0604020202020204" pitchFamily="34" charset="0"/>
              </a:rPr>
              <a:t>mesurables</a:t>
            </a:r>
            <a:r>
              <a:rPr lang="en-US" altLang="en-US" dirty="0">
                <a:latin typeface="Arial" panose="020B0604020202020204" pitchFamily="34" charset="0"/>
              </a:rPr>
              <a:t>.</a:t>
            </a:r>
          </a:p>
          <a:p>
            <a:endParaRPr lang="en-US" dirty="0"/>
          </a:p>
        </p:txBody>
      </p:sp>
    </p:spTree>
    <p:extLst>
      <p:ext uri="{BB962C8B-B14F-4D97-AF65-F5344CB8AC3E}">
        <p14:creationId xmlns:p14="http://schemas.microsoft.com/office/powerpoint/2010/main" val="290497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a:t>
            </a:r>
            <a:r>
              <a:rPr lang="en-US" dirty="0" err="1"/>
              <a:t>autre</a:t>
            </a:r>
            <a:r>
              <a:rPr lang="en-US" dirty="0"/>
              <a:t> option, et </a:t>
            </a:r>
            <a:r>
              <a:rPr lang="en-US" dirty="0" err="1"/>
              <a:t>probablement</a:t>
            </a:r>
            <a:r>
              <a:rPr lang="en-US" dirty="0"/>
              <a:t> la plus courante, </a:t>
            </a:r>
            <a:r>
              <a:rPr lang="en-US" dirty="0" err="1"/>
              <a:t>consiste</a:t>
            </a:r>
            <a:r>
              <a:rPr lang="en-US" dirty="0"/>
              <a:t> </a:t>
            </a:r>
            <a:r>
              <a:rPr lang="en-US" dirty="0" err="1"/>
              <a:t>à</a:t>
            </a:r>
            <a:r>
              <a:rPr lang="en-US" dirty="0"/>
              <a:t> </a:t>
            </a:r>
            <a:r>
              <a:rPr lang="en-US" dirty="0" err="1"/>
              <a:t>ajuster</a:t>
            </a:r>
            <a:r>
              <a:rPr lang="en-US" dirty="0"/>
              <a:t> un aspect de la mise </a:t>
            </a:r>
            <a:r>
              <a:rPr lang="en-US" dirty="0" err="1"/>
              <a:t>en</a:t>
            </a:r>
            <a:r>
              <a:rPr lang="en-US" dirty="0"/>
              <a:t> </a:t>
            </a:r>
            <a:r>
              <a:rPr lang="en-US" dirty="0" err="1"/>
              <a:t>œuvre</a:t>
            </a:r>
            <a:r>
              <a:rPr lang="en-US" dirty="0"/>
              <a:t>.  </a:t>
            </a:r>
            <a:r>
              <a:rPr lang="en-US" dirty="0" err="1"/>
              <a:t>Cela</a:t>
            </a:r>
            <a:r>
              <a:rPr lang="en-US" dirty="0"/>
              <a:t> </a:t>
            </a:r>
            <a:r>
              <a:rPr lang="en-US" dirty="0" err="1"/>
              <a:t>peut</a:t>
            </a:r>
            <a:r>
              <a:rPr lang="en-US" dirty="0"/>
              <a:t> </a:t>
            </a:r>
            <a:r>
              <a:rPr lang="en-US" dirty="0" err="1"/>
              <a:t>inclure</a:t>
            </a:r>
            <a:endParaRPr lang="en-US" dirty="0"/>
          </a:p>
          <a:p>
            <a:endParaRPr lang="en-US" dirty="0"/>
          </a:p>
          <a:p>
            <a:r>
              <a:rPr lang="en-US" dirty="0" err="1"/>
              <a:t>L'ajout</a:t>
            </a:r>
            <a:r>
              <a:rPr lang="en-US" dirty="0"/>
              <a:t> de </a:t>
            </a:r>
            <a:r>
              <a:rPr lang="en-US" dirty="0" err="1"/>
              <a:t>nouvelles</a:t>
            </a:r>
            <a:r>
              <a:rPr lang="en-US" dirty="0"/>
              <a:t> </a:t>
            </a:r>
            <a:r>
              <a:rPr lang="en-US" dirty="0" err="1"/>
              <a:t>activités</a:t>
            </a:r>
            <a:r>
              <a:rPr lang="en-US" dirty="0"/>
              <a:t> pour </a:t>
            </a:r>
            <a:r>
              <a:rPr lang="en-US" dirty="0" err="1"/>
              <a:t>améliorer</a:t>
            </a:r>
            <a:r>
              <a:rPr lang="en-US" dirty="0"/>
              <a:t> les performances</a:t>
            </a:r>
          </a:p>
          <a:p>
            <a:r>
              <a:rPr lang="en-US" dirty="0" err="1"/>
              <a:t>l'arrêt</a:t>
            </a:r>
            <a:r>
              <a:rPr lang="en-US" dirty="0"/>
              <a:t> </a:t>
            </a:r>
            <a:r>
              <a:rPr lang="en-US" dirty="0" err="1"/>
              <a:t>d'activités</a:t>
            </a:r>
            <a:r>
              <a:rPr lang="en-US" dirty="0"/>
              <a:t> </a:t>
            </a:r>
            <a:r>
              <a:rPr lang="en-US" dirty="0" err="1"/>
              <a:t>inefficaces</a:t>
            </a:r>
            <a:endParaRPr lang="en-US" dirty="0"/>
          </a:p>
          <a:p>
            <a:r>
              <a:rPr lang="en-US" dirty="0" err="1"/>
              <a:t>Améliorer</a:t>
            </a:r>
            <a:r>
              <a:rPr lang="en-US" dirty="0"/>
              <a:t> la </a:t>
            </a:r>
            <a:r>
              <a:rPr lang="en-US" dirty="0" err="1"/>
              <a:t>qualité</a:t>
            </a:r>
            <a:r>
              <a:rPr lang="en-US" dirty="0"/>
              <a:t> des </a:t>
            </a:r>
            <a:r>
              <a:rPr lang="en-US" dirty="0" err="1"/>
              <a:t>activités</a:t>
            </a:r>
            <a:r>
              <a:rPr lang="en-US" dirty="0"/>
              <a:t> </a:t>
            </a:r>
          </a:p>
          <a:p>
            <a:r>
              <a:rPr lang="en-US" dirty="0" err="1"/>
              <a:t>déplacer</a:t>
            </a:r>
            <a:r>
              <a:rPr lang="en-US" dirty="0"/>
              <a:t> les </a:t>
            </a:r>
            <a:r>
              <a:rPr lang="en-US" dirty="0" err="1"/>
              <a:t>ressources</a:t>
            </a:r>
            <a:r>
              <a:rPr lang="en-US" dirty="0"/>
              <a:t> entre les </a:t>
            </a:r>
            <a:r>
              <a:rPr lang="en-US" dirty="0" err="1"/>
              <a:t>activités</a:t>
            </a:r>
            <a:endParaRPr lang="en-US" dirty="0"/>
          </a:p>
          <a:p>
            <a:r>
              <a:rPr lang="en-US" dirty="0"/>
              <a:t>la modification </a:t>
            </a:r>
            <a:r>
              <a:rPr lang="en-US" dirty="0" err="1"/>
              <a:t>ou</a:t>
            </a:r>
            <a:r>
              <a:rPr lang="en-US" dirty="0"/>
              <a:t> la </a:t>
            </a:r>
            <a:r>
              <a:rPr lang="en-US" dirty="0" err="1"/>
              <a:t>résiliation</a:t>
            </a:r>
            <a:r>
              <a:rPr lang="en-US" dirty="0"/>
              <a:t> </a:t>
            </a:r>
            <a:r>
              <a:rPr lang="en-US" dirty="0" err="1"/>
              <a:t>d'accords</a:t>
            </a:r>
            <a:r>
              <a:rPr lang="en-US" dirty="0"/>
              <a:t> avec des </a:t>
            </a:r>
            <a:r>
              <a:rPr lang="en-US" dirty="0" err="1"/>
              <a:t>partenaires</a:t>
            </a:r>
            <a:r>
              <a:rPr lang="en-US" dirty="0"/>
              <a:t> </a:t>
            </a:r>
            <a:r>
              <a:rPr lang="en-US" dirty="0" err="1"/>
              <a:t>peu</a:t>
            </a:r>
            <a:r>
              <a:rPr lang="en-US" dirty="0"/>
              <a:t> performants et</a:t>
            </a:r>
          </a:p>
          <a:p>
            <a:r>
              <a:rPr lang="en-US" dirty="0" err="1"/>
              <a:t>procéder</a:t>
            </a:r>
            <a:r>
              <a:rPr lang="en-US" dirty="0"/>
              <a:t> </a:t>
            </a:r>
            <a:r>
              <a:rPr lang="en-US" dirty="0" err="1"/>
              <a:t>à</a:t>
            </a:r>
            <a:r>
              <a:rPr lang="en-US" dirty="0"/>
              <a:t> des </a:t>
            </a:r>
            <a:r>
              <a:rPr lang="en-US" dirty="0" err="1"/>
              <a:t>changements</a:t>
            </a:r>
            <a:r>
              <a:rPr lang="en-US" dirty="0"/>
              <a:t> de personnel.</a:t>
            </a:r>
          </a:p>
        </p:txBody>
      </p:sp>
    </p:spTree>
    <p:extLst>
      <p:ext uri="{BB962C8B-B14F-4D97-AF65-F5344CB8AC3E}">
        <p14:creationId xmlns:p14="http://schemas.microsoft.com/office/powerpoint/2010/main" val="244584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900" b="0" dirty="0"/>
              <a:t>Il se </a:t>
            </a:r>
            <a:r>
              <a:rPr lang="en-US" altLang="en-US" sz="2900" b="0" dirty="0" err="1"/>
              <a:t>peut</a:t>
            </a:r>
            <a:r>
              <a:rPr lang="en-US" altLang="en-US" sz="2900" b="0" dirty="0"/>
              <a:t> que les </a:t>
            </a:r>
            <a:r>
              <a:rPr lang="en-US" altLang="en-US" sz="2900" b="0" dirty="0" err="1"/>
              <a:t>indicateurs</a:t>
            </a:r>
            <a:r>
              <a:rPr lang="en-US" altLang="en-US" sz="2900" b="0" dirty="0"/>
              <a:t> </a:t>
            </a:r>
            <a:r>
              <a:rPr lang="en-US" altLang="en-US" sz="2900" b="0" dirty="0" err="1"/>
              <a:t>ou</a:t>
            </a:r>
            <a:r>
              <a:rPr lang="en-US" altLang="en-US" sz="2900" b="0" dirty="0"/>
              <a:t> les </a:t>
            </a:r>
            <a:r>
              <a:rPr lang="en-US" altLang="en-US" sz="2900" b="0" dirty="0" err="1"/>
              <a:t>objectifs</a:t>
            </a:r>
            <a:r>
              <a:rPr lang="en-US" altLang="en-US" sz="2900" b="0" dirty="0"/>
              <a:t> </a:t>
            </a:r>
            <a:r>
              <a:rPr lang="en-US" altLang="en-US" sz="2900" b="0" dirty="0" err="1"/>
              <a:t>doivent</a:t>
            </a:r>
            <a:r>
              <a:rPr lang="en-US" altLang="en-US" sz="2900" b="0" dirty="0"/>
              <a:t> </a:t>
            </a:r>
            <a:r>
              <a:rPr lang="en-US" altLang="en-US" sz="2900" b="0" dirty="0" err="1"/>
              <a:t>être</a:t>
            </a:r>
            <a:r>
              <a:rPr lang="en-US" altLang="en-US" sz="2900" b="0" dirty="0"/>
              <a:t> </a:t>
            </a:r>
            <a:r>
              <a:rPr lang="en-US" altLang="en-US" sz="2900" b="0" dirty="0" err="1"/>
              <a:t>modifiés</a:t>
            </a:r>
            <a:r>
              <a:rPr lang="en-US" altLang="en-US" sz="2900" b="0" dirty="0"/>
              <a:t>.</a:t>
            </a:r>
          </a:p>
          <a:p>
            <a:endParaRPr lang="en-US" altLang="en-US" sz="2900" b="0" dirty="0"/>
          </a:p>
          <a:p>
            <a:r>
              <a:rPr lang="en-US" altLang="en-US" sz="2900" b="0" dirty="0"/>
              <a:t>De nouveaux </a:t>
            </a:r>
            <a:r>
              <a:rPr lang="en-US" altLang="en-US" sz="2900" b="0" dirty="0" err="1"/>
              <a:t>indicateurs</a:t>
            </a:r>
            <a:r>
              <a:rPr lang="en-US" altLang="en-US" sz="2900" b="0" dirty="0"/>
              <a:t> </a:t>
            </a:r>
            <a:r>
              <a:rPr lang="en-US" altLang="en-US" sz="2900" b="0" dirty="0" err="1"/>
              <a:t>pourraient</a:t>
            </a:r>
            <a:r>
              <a:rPr lang="en-US" altLang="en-US" sz="2900" b="0" dirty="0"/>
              <a:t> </a:t>
            </a:r>
            <a:r>
              <a:rPr lang="en-US" altLang="en-US" sz="2900" b="0" dirty="0" err="1"/>
              <a:t>être</a:t>
            </a:r>
            <a:r>
              <a:rPr lang="en-US" altLang="en-US" sz="2900" b="0" dirty="0"/>
              <a:t> </a:t>
            </a:r>
            <a:r>
              <a:rPr lang="en-US" altLang="en-US" sz="2900" b="0" dirty="0" err="1"/>
              <a:t>ajoutés</a:t>
            </a:r>
            <a:r>
              <a:rPr lang="en-US" altLang="en-US" sz="2900" b="0" dirty="0"/>
              <a:t> </a:t>
            </a:r>
            <a:r>
              <a:rPr lang="en-US" altLang="en-US" sz="2900" b="0" dirty="0" err="1"/>
              <a:t>afin</a:t>
            </a:r>
            <a:r>
              <a:rPr lang="en-US" altLang="en-US" sz="2900" b="0" dirty="0"/>
              <a:t> de </a:t>
            </a:r>
            <a:r>
              <a:rPr lang="en-US" altLang="en-US" sz="2900" b="0" dirty="0" err="1"/>
              <a:t>fournir</a:t>
            </a:r>
            <a:r>
              <a:rPr lang="en-US" altLang="en-US" sz="2900" b="0" dirty="0"/>
              <a:t> de </a:t>
            </a:r>
            <a:r>
              <a:rPr lang="en-US" altLang="en-US" sz="2900" b="0" dirty="0" err="1"/>
              <a:t>meilleures</a:t>
            </a:r>
            <a:r>
              <a:rPr lang="en-US" altLang="en-US" sz="2900" b="0" dirty="0"/>
              <a:t> </a:t>
            </a:r>
            <a:r>
              <a:rPr lang="en-US" altLang="en-US" sz="2900" b="0" dirty="0" err="1"/>
              <a:t>données</a:t>
            </a:r>
            <a:r>
              <a:rPr lang="en-US" altLang="en-US" sz="2900" b="0" dirty="0"/>
              <a:t> pour </a:t>
            </a:r>
            <a:r>
              <a:rPr lang="en-US" altLang="en-US" sz="2900" b="0" dirty="0" err="1"/>
              <a:t>évaluer</a:t>
            </a:r>
            <a:r>
              <a:rPr lang="en-US" altLang="en-US" sz="2900" b="0" dirty="0"/>
              <a:t> les </a:t>
            </a:r>
            <a:r>
              <a:rPr lang="en-US" altLang="en-US" sz="2900" b="0" dirty="0" err="1"/>
              <a:t>résultats</a:t>
            </a:r>
            <a:r>
              <a:rPr lang="en-US" altLang="en-US" sz="2900" b="0" dirty="0"/>
              <a:t>. Les </a:t>
            </a:r>
            <a:r>
              <a:rPr lang="en-US" altLang="en-US" sz="2900" b="0" dirty="0" err="1"/>
              <a:t>indicateurs</a:t>
            </a:r>
            <a:r>
              <a:rPr lang="en-US" altLang="en-US" sz="2900" b="0" dirty="0"/>
              <a:t> qui </a:t>
            </a:r>
            <a:r>
              <a:rPr lang="en-US" altLang="en-US" sz="2900" b="0" dirty="0" err="1"/>
              <a:t>n'étaient</a:t>
            </a:r>
            <a:r>
              <a:rPr lang="en-US" altLang="en-US" sz="2900" b="0" dirty="0"/>
              <a:t> pas pratiques </a:t>
            </a:r>
            <a:r>
              <a:rPr lang="en-US" altLang="en-US" sz="2900" b="0" dirty="0" err="1"/>
              <a:t>ou</a:t>
            </a:r>
            <a:r>
              <a:rPr lang="en-US" altLang="en-US" sz="2900" b="0" dirty="0"/>
              <a:t> </a:t>
            </a:r>
            <a:r>
              <a:rPr lang="en-US" altLang="en-US" sz="2900" b="0" dirty="0" err="1"/>
              <a:t>utiles</a:t>
            </a:r>
            <a:r>
              <a:rPr lang="en-US" altLang="en-US" sz="2900" b="0" dirty="0"/>
              <a:t> </a:t>
            </a:r>
            <a:r>
              <a:rPr lang="en-US" altLang="en-US" sz="2900" b="0" dirty="0" err="1"/>
              <a:t>peuvent</a:t>
            </a:r>
            <a:r>
              <a:rPr lang="en-US" altLang="en-US" sz="2900" b="0" dirty="0"/>
              <a:t> </a:t>
            </a:r>
            <a:r>
              <a:rPr lang="en-US" altLang="en-US" sz="2900" b="0" dirty="0" err="1"/>
              <a:t>être</a:t>
            </a:r>
            <a:r>
              <a:rPr lang="en-US" altLang="en-US" sz="2900" b="0" dirty="0"/>
              <a:t> </a:t>
            </a:r>
            <a:r>
              <a:rPr lang="en-US" altLang="en-US" sz="2900" b="0" dirty="0" err="1"/>
              <a:t>abandonnés</a:t>
            </a:r>
            <a:r>
              <a:rPr lang="en-US" altLang="en-US" sz="2900" b="0" dirty="0"/>
              <a:t> </a:t>
            </a:r>
            <a:r>
              <a:rPr lang="en-US" altLang="en-US" sz="2900" b="0" dirty="0" err="1"/>
              <a:t>ou</a:t>
            </a:r>
            <a:r>
              <a:rPr lang="en-US" altLang="en-US" sz="2900" b="0" dirty="0"/>
              <a:t>, dans </a:t>
            </a:r>
            <a:r>
              <a:rPr lang="en-US" altLang="en-US" sz="2900" b="0" dirty="0" err="1"/>
              <a:t>certains</a:t>
            </a:r>
            <a:r>
              <a:rPr lang="en-US" altLang="en-US" sz="2900" b="0" dirty="0"/>
              <a:t> </a:t>
            </a:r>
            <a:r>
              <a:rPr lang="en-US" altLang="en-US" sz="2900" b="0" dirty="0" err="1"/>
              <a:t>cas</a:t>
            </a:r>
            <a:r>
              <a:rPr lang="en-US" altLang="en-US" sz="2900" b="0" dirty="0"/>
              <a:t>, les </a:t>
            </a:r>
            <a:r>
              <a:rPr lang="en-US" altLang="en-US" sz="2900" b="0" dirty="0" err="1"/>
              <a:t>indicateurs</a:t>
            </a:r>
            <a:r>
              <a:rPr lang="en-US" altLang="en-US" sz="2900" b="0" dirty="0"/>
              <a:t> </a:t>
            </a:r>
            <a:r>
              <a:rPr lang="en-US" altLang="en-US" sz="2900" b="0" dirty="0" err="1"/>
              <a:t>existants</a:t>
            </a:r>
            <a:r>
              <a:rPr lang="en-US" altLang="en-US" sz="2900" b="0" dirty="0"/>
              <a:t> </a:t>
            </a:r>
            <a:r>
              <a:rPr lang="en-US" altLang="en-US" sz="2900" b="0" dirty="0" err="1"/>
              <a:t>peuvent</a:t>
            </a:r>
            <a:r>
              <a:rPr lang="en-US" altLang="en-US" sz="2900" b="0" dirty="0"/>
              <a:t> </a:t>
            </a:r>
            <a:r>
              <a:rPr lang="en-US" altLang="en-US" sz="2900" b="0" dirty="0" err="1"/>
              <a:t>être</a:t>
            </a:r>
            <a:r>
              <a:rPr lang="en-US" altLang="en-US" sz="2900" b="0" dirty="0"/>
              <a:t> </a:t>
            </a:r>
            <a:r>
              <a:rPr lang="en-US" altLang="en-US" sz="2900" b="0" dirty="0" err="1"/>
              <a:t>modifiés</a:t>
            </a:r>
            <a:r>
              <a:rPr lang="en-US" altLang="en-US" sz="2900" b="0" dirty="0"/>
              <a:t>. Les </a:t>
            </a:r>
            <a:r>
              <a:rPr lang="en-US" altLang="en-US" sz="2900" b="0" dirty="0" err="1"/>
              <a:t>bénéficiaires</a:t>
            </a:r>
            <a:r>
              <a:rPr lang="en-US" altLang="en-US" sz="2900" b="0" dirty="0"/>
              <a:t> de subventions </a:t>
            </a:r>
            <a:r>
              <a:rPr lang="en-US" altLang="en-US" sz="2900" b="0" dirty="0" err="1"/>
              <a:t>doivent</a:t>
            </a:r>
            <a:r>
              <a:rPr lang="en-US" altLang="en-US" sz="2900" b="0" dirty="0"/>
              <a:t> </a:t>
            </a:r>
            <a:r>
              <a:rPr lang="en-US" altLang="en-US" sz="2900" b="0" dirty="0" err="1"/>
              <a:t>obtenir</a:t>
            </a:r>
            <a:r>
              <a:rPr lang="en-US" altLang="en-US" sz="2900" b="0" dirty="0"/>
              <a:t> </a:t>
            </a:r>
            <a:r>
              <a:rPr lang="en-US" altLang="en-US" sz="2900" b="0" dirty="0" err="1"/>
              <a:t>l'approbation</a:t>
            </a:r>
            <a:r>
              <a:rPr lang="en-US" altLang="en-US" sz="2900" b="0" dirty="0"/>
              <a:t> de </a:t>
            </a:r>
            <a:r>
              <a:rPr lang="en-US" altLang="en-US" sz="2900" b="0" dirty="0" err="1"/>
              <a:t>l'ILAB</a:t>
            </a:r>
            <a:r>
              <a:rPr lang="en-US" altLang="en-US" sz="2900" b="0" dirty="0"/>
              <a:t> pour modifier les </a:t>
            </a:r>
            <a:r>
              <a:rPr lang="en-US" altLang="en-US" sz="2900" b="0" dirty="0" err="1"/>
              <a:t>indicateurs</a:t>
            </a:r>
            <a:r>
              <a:rPr lang="en-US" altLang="en-US" sz="2900" b="0" dirty="0"/>
              <a:t>.</a:t>
            </a:r>
          </a:p>
          <a:p>
            <a:endParaRPr lang="en-US" altLang="en-US" sz="2900" b="0" dirty="0"/>
          </a:p>
          <a:p>
            <a:r>
              <a:rPr lang="en-US" altLang="en-US" sz="2900" b="0" dirty="0"/>
              <a:t>Il </a:t>
            </a:r>
            <a:r>
              <a:rPr lang="en-US" altLang="en-US" sz="2900" b="0" dirty="0" err="1"/>
              <a:t>peut</a:t>
            </a:r>
            <a:r>
              <a:rPr lang="en-US" altLang="en-US" sz="2900" b="0" dirty="0"/>
              <a:t> </a:t>
            </a:r>
            <a:r>
              <a:rPr lang="en-US" altLang="en-US" sz="2900" b="0" dirty="0" err="1"/>
              <a:t>également</a:t>
            </a:r>
            <a:r>
              <a:rPr lang="en-US" altLang="en-US" sz="2900" b="0" dirty="0"/>
              <a:t> </a:t>
            </a:r>
            <a:r>
              <a:rPr lang="en-US" altLang="en-US" sz="2900" b="0" dirty="0" err="1"/>
              <a:t>être</a:t>
            </a:r>
            <a:r>
              <a:rPr lang="en-US" altLang="en-US" sz="2900" b="0" dirty="0"/>
              <a:t> </a:t>
            </a:r>
            <a:r>
              <a:rPr lang="en-US" altLang="en-US" sz="2900" b="0" dirty="0" err="1"/>
              <a:t>décidé</a:t>
            </a:r>
            <a:r>
              <a:rPr lang="en-US" altLang="en-US" sz="2900" b="0" dirty="0"/>
              <a:t> que les </a:t>
            </a:r>
            <a:r>
              <a:rPr lang="en-US" altLang="en-US" sz="2900" b="0" dirty="0" err="1"/>
              <a:t>objectifs</a:t>
            </a:r>
            <a:r>
              <a:rPr lang="en-US" altLang="en-US" sz="2900" b="0" dirty="0"/>
              <a:t> </a:t>
            </a:r>
            <a:r>
              <a:rPr lang="en-US" altLang="en-US" sz="2900" b="0" dirty="0" err="1"/>
              <a:t>doivent</a:t>
            </a:r>
            <a:r>
              <a:rPr lang="en-US" altLang="en-US" sz="2900" b="0" dirty="0"/>
              <a:t> </a:t>
            </a:r>
            <a:r>
              <a:rPr lang="en-US" altLang="en-US" sz="2900" b="0" dirty="0" err="1"/>
              <a:t>être</a:t>
            </a:r>
            <a:r>
              <a:rPr lang="en-US" altLang="en-US" sz="2900" b="0" dirty="0"/>
              <a:t> </a:t>
            </a:r>
            <a:r>
              <a:rPr lang="en-US" altLang="en-US" sz="2900" b="0" dirty="0" err="1"/>
              <a:t>modifiés</a:t>
            </a:r>
            <a:r>
              <a:rPr lang="en-US" altLang="en-US" sz="2900" b="0" dirty="0"/>
              <a:t> </a:t>
            </a:r>
            <a:r>
              <a:rPr lang="en-US" altLang="en-US" sz="2900" b="0" dirty="0" err="1"/>
              <a:t>si</a:t>
            </a:r>
            <a:r>
              <a:rPr lang="en-US" altLang="en-US" sz="2900" b="0" dirty="0"/>
              <a:t> les </a:t>
            </a:r>
            <a:r>
              <a:rPr lang="en-US" altLang="en-US" sz="2900" b="0" dirty="0" err="1"/>
              <a:t>objectifs</a:t>
            </a:r>
            <a:r>
              <a:rPr lang="en-US" altLang="en-US" sz="2900" b="0" dirty="0"/>
              <a:t> </a:t>
            </a:r>
            <a:r>
              <a:rPr lang="en-US" altLang="en-US" sz="2900" b="0" dirty="0" err="1"/>
              <a:t>actuels</a:t>
            </a:r>
            <a:r>
              <a:rPr lang="en-US" altLang="en-US" sz="2900" b="0" dirty="0"/>
              <a:t> ne </a:t>
            </a:r>
            <a:r>
              <a:rPr lang="en-US" altLang="en-US" sz="2900" b="0" dirty="0" err="1"/>
              <a:t>sont</a:t>
            </a:r>
            <a:r>
              <a:rPr lang="en-US" altLang="en-US" sz="2900" b="0" dirty="0"/>
              <a:t> pas </a:t>
            </a:r>
            <a:r>
              <a:rPr lang="en-US" altLang="en-US" sz="2900" b="0" dirty="0" err="1"/>
              <a:t>réalistes</a:t>
            </a:r>
            <a:r>
              <a:rPr lang="en-US" altLang="en-US" sz="2900" b="0" dirty="0"/>
              <a:t>.  Comme </a:t>
            </a:r>
            <a:r>
              <a:rPr lang="en-US" altLang="en-US" sz="2900" b="0" dirty="0" err="1"/>
              <a:t>indiqué</a:t>
            </a:r>
            <a:r>
              <a:rPr lang="en-US" altLang="en-US" sz="2900" b="0" dirty="0"/>
              <a:t> </a:t>
            </a:r>
            <a:r>
              <a:rPr lang="en-US" altLang="en-US" sz="2900" b="0" dirty="0" err="1"/>
              <a:t>précédemment</a:t>
            </a:r>
            <a:r>
              <a:rPr lang="en-US" altLang="en-US" sz="2900" b="0" dirty="0"/>
              <a:t>, les </a:t>
            </a:r>
            <a:r>
              <a:rPr lang="en-US" altLang="en-US" sz="2900" b="0" dirty="0" err="1"/>
              <a:t>objectifs</a:t>
            </a:r>
            <a:r>
              <a:rPr lang="en-US" altLang="en-US" sz="2900" b="0" dirty="0"/>
              <a:t> ne </a:t>
            </a:r>
            <a:r>
              <a:rPr lang="en-US" altLang="en-US" sz="2900" b="0" dirty="0" err="1"/>
              <a:t>peuvent</a:t>
            </a:r>
            <a:r>
              <a:rPr lang="en-US" altLang="en-US" sz="2900" b="0" dirty="0"/>
              <a:t> pas </a:t>
            </a:r>
            <a:r>
              <a:rPr lang="en-US" altLang="en-US" sz="2900" b="0" dirty="0" err="1"/>
              <a:t>être</a:t>
            </a:r>
            <a:r>
              <a:rPr lang="en-US" altLang="en-US" sz="2900" b="0" dirty="0"/>
              <a:t> </a:t>
            </a:r>
            <a:r>
              <a:rPr lang="en-US" altLang="en-US" sz="2900" b="0" dirty="0" err="1"/>
              <a:t>supprimés</a:t>
            </a:r>
            <a:r>
              <a:rPr lang="en-US" altLang="en-US" sz="2900" b="0" dirty="0"/>
              <a:t> du rapport TPR d'un </a:t>
            </a:r>
            <a:r>
              <a:rPr lang="en-US" altLang="en-US" sz="2900" b="0" dirty="0" err="1"/>
              <a:t>bénéficiaire</a:t>
            </a:r>
            <a:r>
              <a:rPr lang="en-US" altLang="en-US" sz="2900" b="0" dirty="0"/>
              <a:t>, </a:t>
            </a:r>
            <a:r>
              <a:rPr lang="en-US" altLang="en-US" sz="2900" b="0" dirty="0" err="1"/>
              <a:t>mais</a:t>
            </a:r>
            <a:r>
              <a:rPr lang="en-US" altLang="en-US" sz="2900" b="0" dirty="0"/>
              <a:t> de nouveaux </a:t>
            </a:r>
            <a:r>
              <a:rPr lang="en-US" altLang="en-US" sz="2900" b="0" dirty="0" err="1"/>
              <a:t>objectifs</a:t>
            </a:r>
            <a:r>
              <a:rPr lang="en-US" altLang="en-US" sz="2900" b="0" dirty="0"/>
              <a:t> </a:t>
            </a:r>
            <a:r>
              <a:rPr lang="en-US" altLang="en-US" sz="2900" b="0" dirty="0" err="1"/>
              <a:t>peuvent</a:t>
            </a:r>
            <a:r>
              <a:rPr lang="en-US" altLang="en-US" sz="2900" b="0" dirty="0"/>
              <a:t> </a:t>
            </a:r>
            <a:r>
              <a:rPr lang="en-US" altLang="en-US" sz="2900" b="0" dirty="0" err="1"/>
              <a:t>être</a:t>
            </a:r>
            <a:r>
              <a:rPr lang="en-US" altLang="en-US" sz="2900" b="0" dirty="0"/>
              <a:t> </a:t>
            </a:r>
            <a:r>
              <a:rPr lang="en-US" altLang="en-US" sz="2900" b="0" dirty="0" err="1"/>
              <a:t>ajoutés</a:t>
            </a:r>
            <a:r>
              <a:rPr lang="en-US" altLang="en-US" sz="2900" b="0" dirty="0"/>
              <a:t> avec la mention "Objectif nouveau/mis </a:t>
            </a:r>
            <a:r>
              <a:rPr lang="en-US" altLang="en-US" sz="2900" b="0" dirty="0" err="1"/>
              <a:t>à</a:t>
            </a:r>
            <a:r>
              <a:rPr lang="en-US" altLang="en-US" sz="2900" b="0" dirty="0"/>
              <a:t> jour". </a:t>
            </a:r>
            <a:endParaRPr lang="en-US" dirty="0"/>
          </a:p>
        </p:txBody>
      </p:sp>
    </p:spTree>
    <p:extLst>
      <p:ext uri="{BB962C8B-B14F-4D97-AF65-F5344CB8AC3E}">
        <p14:creationId xmlns:p14="http://schemas.microsoft.com/office/powerpoint/2010/main" val="692807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Enfin</a:t>
            </a:r>
            <a:r>
              <a:rPr lang="en-US" dirty="0"/>
              <a:t>, </a:t>
            </a:r>
            <a:r>
              <a:rPr lang="en-US" dirty="0" err="1"/>
              <a:t>l'analyse</a:t>
            </a:r>
            <a:r>
              <a:rPr lang="en-US" dirty="0"/>
              <a:t> d'un </a:t>
            </a:r>
            <a:r>
              <a:rPr lang="en-US" dirty="0" err="1"/>
              <a:t>projet</a:t>
            </a:r>
            <a:r>
              <a:rPr lang="en-US" dirty="0"/>
              <a:t> </a:t>
            </a:r>
            <a:r>
              <a:rPr lang="en-US" dirty="0" err="1"/>
              <a:t>peut</a:t>
            </a:r>
            <a:r>
              <a:rPr lang="en-US" dirty="0"/>
              <a:t> </a:t>
            </a:r>
            <a:r>
              <a:rPr lang="en-US" dirty="0" err="1"/>
              <a:t>avoir</a:t>
            </a:r>
            <a:r>
              <a:rPr lang="en-US" dirty="0"/>
              <a:t> mis </a:t>
            </a:r>
            <a:r>
              <a:rPr lang="en-US" dirty="0" err="1"/>
              <a:t>en</a:t>
            </a:r>
            <a:r>
              <a:rPr lang="en-US" dirty="0"/>
              <a:t> </a:t>
            </a:r>
            <a:r>
              <a:rPr lang="en-US" dirty="0" err="1"/>
              <a:t>évidence</a:t>
            </a:r>
            <a:r>
              <a:rPr lang="en-US" dirty="0"/>
              <a:t> des </a:t>
            </a:r>
            <a:r>
              <a:rPr lang="en-US" dirty="0" err="1"/>
              <a:t>problèmes</a:t>
            </a:r>
            <a:r>
              <a:rPr lang="en-US" dirty="0"/>
              <a:t> de </a:t>
            </a:r>
            <a:r>
              <a:rPr lang="en-US" dirty="0" err="1"/>
              <a:t>qualité</a:t>
            </a:r>
            <a:r>
              <a:rPr lang="en-US" dirty="0"/>
              <a:t> des </a:t>
            </a:r>
            <a:r>
              <a:rPr lang="en-US" dirty="0" err="1"/>
              <a:t>données</a:t>
            </a:r>
            <a:r>
              <a:rPr lang="en-US" dirty="0"/>
              <a:t> qui </a:t>
            </a:r>
            <a:r>
              <a:rPr lang="en-US" dirty="0" err="1"/>
              <a:t>doivent</a:t>
            </a:r>
            <a:r>
              <a:rPr lang="en-US" dirty="0"/>
              <a:t> </a:t>
            </a:r>
            <a:r>
              <a:rPr lang="en-US" dirty="0" err="1"/>
              <a:t>être</a:t>
            </a:r>
            <a:r>
              <a:rPr lang="en-US" dirty="0"/>
              <a:t> </a:t>
            </a:r>
            <a:r>
              <a:rPr lang="en-US" dirty="0" err="1"/>
              <a:t>résolus</a:t>
            </a:r>
            <a:r>
              <a:rPr lang="en-US" dirty="0"/>
              <a:t>.  </a:t>
            </a:r>
          </a:p>
          <a:p>
            <a:endParaRPr lang="en-US" dirty="0"/>
          </a:p>
          <a:p>
            <a:r>
              <a:rPr lang="en-US" dirty="0"/>
              <a:t>Il </a:t>
            </a:r>
            <a:r>
              <a:rPr lang="en-US" dirty="0" err="1"/>
              <a:t>peut</a:t>
            </a:r>
            <a:r>
              <a:rPr lang="en-US" dirty="0"/>
              <a:t> </a:t>
            </a:r>
            <a:r>
              <a:rPr lang="en-US" dirty="0" err="1"/>
              <a:t>s'agir</a:t>
            </a:r>
            <a:r>
              <a:rPr lang="en-US" dirty="0"/>
              <a:t> de modifier </a:t>
            </a:r>
            <a:r>
              <a:rPr lang="en-US" dirty="0" err="1"/>
              <a:t>ou</a:t>
            </a:r>
            <a:r>
              <a:rPr lang="en-US" dirty="0"/>
              <a:t> </a:t>
            </a:r>
            <a:r>
              <a:rPr lang="en-US" dirty="0" err="1"/>
              <a:t>d'abandonner</a:t>
            </a:r>
            <a:r>
              <a:rPr lang="en-US" dirty="0"/>
              <a:t> des </a:t>
            </a:r>
            <a:r>
              <a:rPr lang="en-US" dirty="0" err="1"/>
              <a:t>indicateurs</a:t>
            </a:r>
            <a:r>
              <a:rPr lang="en-US" dirty="0"/>
              <a:t> </a:t>
            </a:r>
            <a:r>
              <a:rPr lang="en-US" dirty="0" err="1"/>
              <a:t>ou</a:t>
            </a:r>
            <a:r>
              <a:rPr lang="en-US" dirty="0"/>
              <a:t> des </a:t>
            </a:r>
            <a:r>
              <a:rPr lang="en-US" dirty="0" err="1"/>
              <a:t>objectifs</a:t>
            </a:r>
            <a:r>
              <a:rPr lang="en-US" dirty="0"/>
              <a:t>, </a:t>
            </a:r>
            <a:r>
              <a:rPr lang="en-US" dirty="0" err="1"/>
              <a:t>comme</a:t>
            </a:r>
            <a:r>
              <a:rPr lang="en-US" dirty="0"/>
              <a:t> </a:t>
            </a:r>
            <a:r>
              <a:rPr lang="en-US" dirty="0" err="1"/>
              <a:t>indiqué</a:t>
            </a:r>
            <a:r>
              <a:rPr lang="en-US" dirty="0"/>
              <a:t> </a:t>
            </a:r>
            <a:r>
              <a:rPr lang="en-US" dirty="0" err="1"/>
              <a:t>précédemment</a:t>
            </a:r>
            <a:r>
              <a:rPr lang="en-US" dirty="0"/>
              <a:t>.</a:t>
            </a:r>
          </a:p>
          <a:p>
            <a:r>
              <a:rPr lang="en-US" dirty="0" err="1"/>
              <a:t>Cela</a:t>
            </a:r>
            <a:r>
              <a:rPr lang="en-US" dirty="0"/>
              <a:t> </a:t>
            </a:r>
            <a:r>
              <a:rPr lang="en-US" dirty="0" err="1"/>
              <a:t>pourrait</a:t>
            </a:r>
            <a:r>
              <a:rPr lang="en-US" dirty="0"/>
              <a:t> </a:t>
            </a:r>
            <a:r>
              <a:rPr lang="en-US" dirty="0" err="1"/>
              <a:t>également</a:t>
            </a:r>
            <a:r>
              <a:rPr lang="en-US" dirty="0"/>
              <a:t> </a:t>
            </a:r>
            <a:r>
              <a:rPr lang="en-US" dirty="0" err="1"/>
              <a:t>impliquer</a:t>
            </a:r>
            <a:r>
              <a:rPr lang="en-US" dirty="0"/>
              <a:t> des modifications du PMP </a:t>
            </a:r>
            <a:r>
              <a:rPr lang="en-US" dirty="0" err="1"/>
              <a:t>telles</a:t>
            </a:r>
            <a:r>
              <a:rPr lang="en-US" dirty="0"/>
              <a:t> que </a:t>
            </a:r>
            <a:r>
              <a:rPr lang="en-US" dirty="0" err="1"/>
              <a:t>l'ajout</a:t>
            </a:r>
            <a:r>
              <a:rPr lang="en-US" dirty="0"/>
              <a:t> de </a:t>
            </a:r>
            <a:r>
              <a:rPr lang="en-US" dirty="0" err="1"/>
              <a:t>définitions</a:t>
            </a:r>
            <a:r>
              <a:rPr lang="en-US" dirty="0"/>
              <a:t> de </a:t>
            </a:r>
            <a:r>
              <a:rPr lang="en-US" dirty="0" err="1"/>
              <a:t>termes</a:t>
            </a:r>
            <a:r>
              <a:rPr lang="en-US" dirty="0"/>
              <a:t> </a:t>
            </a:r>
            <a:r>
              <a:rPr lang="en-US" dirty="0" err="1"/>
              <a:t>clés</a:t>
            </a:r>
            <a:r>
              <a:rPr lang="en-US" dirty="0"/>
              <a:t>, le </a:t>
            </a:r>
            <a:r>
              <a:rPr lang="en-US" dirty="0" err="1"/>
              <a:t>changement</a:t>
            </a:r>
            <a:r>
              <a:rPr lang="en-US" dirty="0"/>
              <a:t> du </a:t>
            </a:r>
            <a:r>
              <a:rPr lang="en-US" dirty="0" err="1"/>
              <a:t>pourcentage</a:t>
            </a:r>
            <a:r>
              <a:rPr lang="en-US" dirty="0"/>
              <a:t> </a:t>
            </a:r>
            <a:r>
              <a:rPr lang="en-US" dirty="0" err="1"/>
              <a:t>d'enregistrements</a:t>
            </a:r>
            <a:r>
              <a:rPr lang="en-US" dirty="0"/>
              <a:t> </a:t>
            </a:r>
            <a:r>
              <a:rPr lang="en-US" dirty="0" err="1"/>
              <a:t>vérifiés</a:t>
            </a:r>
            <a:r>
              <a:rPr lang="en-US" dirty="0"/>
              <a:t>, etc.</a:t>
            </a:r>
          </a:p>
          <a:p>
            <a:r>
              <a:rPr lang="en-US" dirty="0" err="1"/>
              <a:t>Enfin</a:t>
            </a:r>
            <a:r>
              <a:rPr lang="en-US" dirty="0"/>
              <a:t>, des </a:t>
            </a:r>
            <a:r>
              <a:rPr lang="en-US" dirty="0" err="1"/>
              <a:t>mesures</a:t>
            </a:r>
            <a:r>
              <a:rPr lang="en-US" dirty="0"/>
              <a:t> </a:t>
            </a:r>
            <a:r>
              <a:rPr lang="en-US" dirty="0" err="1"/>
              <a:t>peuvent</a:t>
            </a:r>
            <a:r>
              <a:rPr lang="en-US" dirty="0"/>
              <a:t> </a:t>
            </a:r>
            <a:r>
              <a:rPr lang="en-US" dirty="0" err="1"/>
              <a:t>être</a:t>
            </a:r>
            <a:r>
              <a:rPr lang="en-US" dirty="0"/>
              <a:t> </a:t>
            </a:r>
            <a:r>
              <a:rPr lang="en-US" dirty="0" err="1"/>
              <a:t>prises</a:t>
            </a:r>
            <a:r>
              <a:rPr lang="en-US" dirty="0"/>
              <a:t> pour </a:t>
            </a:r>
            <a:r>
              <a:rPr lang="en-US" dirty="0" err="1"/>
              <a:t>résoudre</a:t>
            </a:r>
            <a:r>
              <a:rPr lang="en-US" dirty="0"/>
              <a:t> les </a:t>
            </a:r>
            <a:r>
              <a:rPr lang="en-US" dirty="0" err="1"/>
              <a:t>problèmes</a:t>
            </a:r>
            <a:r>
              <a:rPr lang="en-US" dirty="0"/>
              <a:t> de </a:t>
            </a:r>
            <a:r>
              <a:rPr lang="en-US" dirty="0" err="1"/>
              <a:t>données</a:t>
            </a:r>
            <a:r>
              <a:rPr lang="en-US" dirty="0"/>
              <a:t> </a:t>
            </a:r>
            <a:r>
              <a:rPr lang="en-US" dirty="0" err="1"/>
              <a:t>découlant</a:t>
            </a:r>
            <a:r>
              <a:rPr lang="en-US" dirty="0"/>
              <a:t> de la </a:t>
            </a:r>
            <a:r>
              <a:rPr lang="en-US" dirty="0" err="1"/>
              <a:t>collecte</a:t>
            </a:r>
            <a:r>
              <a:rPr lang="en-US" dirty="0"/>
              <a:t> de </a:t>
            </a:r>
            <a:r>
              <a:rPr lang="en-US" dirty="0" err="1"/>
              <a:t>données</a:t>
            </a:r>
            <a:r>
              <a:rPr lang="en-US" dirty="0"/>
              <a:t>.  </a:t>
            </a:r>
            <a:r>
              <a:rPr lang="en-US" dirty="0" err="1"/>
              <a:t>Enfin</a:t>
            </a:r>
            <a:r>
              <a:rPr lang="en-US" dirty="0"/>
              <a:t>, des </a:t>
            </a:r>
            <a:r>
              <a:rPr lang="en-US" dirty="0" err="1"/>
              <a:t>mesures</a:t>
            </a:r>
            <a:r>
              <a:rPr lang="en-US" dirty="0"/>
              <a:t> </a:t>
            </a:r>
            <a:r>
              <a:rPr lang="en-US" dirty="0" err="1"/>
              <a:t>pourraient</a:t>
            </a:r>
            <a:r>
              <a:rPr lang="en-US" dirty="0"/>
              <a:t> </a:t>
            </a:r>
            <a:r>
              <a:rPr lang="en-US" dirty="0" err="1"/>
              <a:t>être</a:t>
            </a:r>
            <a:r>
              <a:rPr lang="en-US" dirty="0"/>
              <a:t> </a:t>
            </a:r>
            <a:r>
              <a:rPr lang="en-US" dirty="0" err="1"/>
              <a:t>prises</a:t>
            </a:r>
            <a:r>
              <a:rPr lang="en-US" dirty="0"/>
              <a:t> pour </a:t>
            </a:r>
            <a:r>
              <a:rPr lang="en-US" dirty="0" err="1"/>
              <a:t>résoudre</a:t>
            </a:r>
            <a:r>
              <a:rPr lang="en-US" dirty="0"/>
              <a:t> les </a:t>
            </a:r>
            <a:r>
              <a:rPr lang="en-US" dirty="0" err="1"/>
              <a:t>problèmes</a:t>
            </a:r>
            <a:r>
              <a:rPr lang="en-US" dirty="0"/>
              <a:t> de </a:t>
            </a:r>
            <a:r>
              <a:rPr lang="en-US" dirty="0" err="1"/>
              <a:t>données</a:t>
            </a:r>
            <a:r>
              <a:rPr lang="en-US" dirty="0"/>
              <a:t> </a:t>
            </a:r>
            <a:r>
              <a:rPr lang="en-US" dirty="0" err="1"/>
              <a:t>découlant</a:t>
            </a:r>
            <a:r>
              <a:rPr lang="en-US" dirty="0"/>
              <a:t> de la </a:t>
            </a:r>
            <a:r>
              <a:rPr lang="en-US" dirty="0" err="1"/>
              <a:t>collecte</a:t>
            </a:r>
            <a:r>
              <a:rPr lang="en-US" dirty="0"/>
              <a:t> de </a:t>
            </a:r>
            <a:r>
              <a:rPr lang="en-US" dirty="0" err="1"/>
              <a:t>données</a:t>
            </a:r>
            <a:r>
              <a:rPr lang="en-US" dirty="0"/>
              <a:t>. </a:t>
            </a:r>
            <a:r>
              <a:rPr lang="en-US" dirty="0" err="1"/>
              <a:t>Cela</a:t>
            </a:r>
            <a:r>
              <a:rPr lang="en-US" dirty="0"/>
              <a:t> </a:t>
            </a:r>
            <a:r>
              <a:rPr lang="en-US" dirty="0" err="1"/>
              <a:t>pourrait</a:t>
            </a:r>
            <a:r>
              <a:rPr lang="en-US" dirty="0"/>
              <a:t> signifier </a:t>
            </a:r>
            <a:r>
              <a:rPr lang="en-US" dirty="0" err="1"/>
              <a:t>l'amélioration</a:t>
            </a:r>
            <a:r>
              <a:rPr lang="en-US" dirty="0"/>
              <a:t> des instruments de </a:t>
            </a:r>
            <a:r>
              <a:rPr lang="en-US" dirty="0" err="1"/>
              <a:t>collecte</a:t>
            </a:r>
            <a:r>
              <a:rPr lang="en-US" dirty="0"/>
              <a:t> de </a:t>
            </a:r>
            <a:r>
              <a:rPr lang="en-US" dirty="0" err="1"/>
              <a:t>données</a:t>
            </a:r>
            <a:r>
              <a:rPr lang="en-US" dirty="0"/>
              <a:t>, </a:t>
            </a:r>
            <a:r>
              <a:rPr lang="en-US" dirty="0" err="1"/>
              <a:t>l'amélioration</a:t>
            </a:r>
            <a:r>
              <a:rPr lang="en-US" dirty="0"/>
              <a:t> de la formation des </a:t>
            </a:r>
            <a:r>
              <a:rPr lang="en-US" dirty="0" err="1"/>
              <a:t>collecteurs</a:t>
            </a:r>
            <a:r>
              <a:rPr lang="en-US" dirty="0"/>
              <a:t> de </a:t>
            </a:r>
            <a:r>
              <a:rPr lang="en-US" dirty="0" err="1"/>
              <a:t>données</a:t>
            </a:r>
            <a:r>
              <a:rPr lang="en-US" dirty="0"/>
              <a:t> </a:t>
            </a:r>
            <a:r>
              <a:rPr lang="en-US" dirty="0" err="1"/>
              <a:t>ou</a:t>
            </a:r>
            <a:r>
              <a:rPr lang="en-US" dirty="0"/>
              <a:t> </a:t>
            </a:r>
            <a:r>
              <a:rPr lang="en-US" dirty="0" err="1"/>
              <a:t>l'ajout</a:t>
            </a:r>
            <a:r>
              <a:rPr lang="en-US" dirty="0"/>
              <a:t> </a:t>
            </a:r>
            <a:r>
              <a:rPr lang="en-US" dirty="0" err="1"/>
              <a:t>d'une</a:t>
            </a:r>
            <a:r>
              <a:rPr lang="en-US" dirty="0"/>
              <a:t> plus </a:t>
            </a:r>
            <a:r>
              <a:rPr lang="en-US" dirty="0" err="1"/>
              <a:t>grande</a:t>
            </a:r>
            <a:r>
              <a:rPr lang="en-US" dirty="0"/>
              <a:t> supervision et de </a:t>
            </a:r>
            <a:r>
              <a:rPr lang="en-US" dirty="0" err="1"/>
              <a:t>contrôles</a:t>
            </a:r>
            <a:r>
              <a:rPr lang="en-US" dirty="0"/>
              <a:t> de </a:t>
            </a:r>
            <a:r>
              <a:rPr lang="en-US" dirty="0" err="1"/>
              <a:t>qualité</a:t>
            </a:r>
            <a:r>
              <a:rPr lang="en-US" dirty="0"/>
              <a:t> au </a:t>
            </a:r>
            <a:r>
              <a:rPr lang="en-US" dirty="0" err="1"/>
              <a:t>processus</a:t>
            </a:r>
            <a:r>
              <a:rPr lang="en-US" dirty="0"/>
              <a:t> de </a:t>
            </a:r>
            <a:r>
              <a:rPr lang="en-US" dirty="0" err="1"/>
              <a:t>collecte</a:t>
            </a:r>
            <a:r>
              <a:rPr lang="en-US" dirty="0"/>
              <a:t> de </a:t>
            </a:r>
            <a:r>
              <a:rPr lang="en-US" dirty="0" err="1"/>
              <a:t>données</a:t>
            </a:r>
            <a:r>
              <a:rPr lang="en-US" dirty="0"/>
              <a:t>.</a:t>
            </a:r>
          </a:p>
          <a:p>
            <a:endParaRPr lang="en-US" dirty="0"/>
          </a:p>
          <a:p>
            <a:r>
              <a:rPr lang="en-US" dirty="0" err="1"/>
              <a:t>En</a:t>
            </a:r>
            <a:r>
              <a:rPr lang="en-US" dirty="0"/>
              <a:t> résumé, sur la base des </a:t>
            </a:r>
            <a:r>
              <a:rPr lang="en-US" dirty="0" err="1"/>
              <a:t>preuves</a:t>
            </a:r>
            <a:r>
              <a:rPr lang="en-US" dirty="0"/>
              <a:t> </a:t>
            </a:r>
            <a:r>
              <a:rPr lang="en-US" dirty="0" err="1"/>
              <a:t>collectées</a:t>
            </a:r>
            <a:r>
              <a:rPr lang="en-US" dirty="0"/>
              <a:t> et </a:t>
            </a:r>
            <a:r>
              <a:rPr lang="en-US" dirty="0" err="1"/>
              <a:t>analysées</a:t>
            </a:r>
            <a:r>
              <a:rPr lang="en-US" dirty="0"/>
              <a:t>, un </a:t>
            </a:r>
            <a:r>
              <a:rPr lang="en-US" dirty="0" err="1"/>
              <a:t>projet</a:t>
            </a:r>
            <a:r>
              <a:rPr lang="en-US" dirty="0"/>
              <a:t> </a:t>
            </a:r>
            <a:r>
              <a:rPr lang="en-US" dirty="0" err="1"/>
              <a:t>devra</a:t>
            </a:r>
            <a:r>
              <a:rPr lang="en-US" dirty="0"/>
              <a:t> </a:t>
            </a:r>
            <a:r>
              <a:rPr lang="en-US" dirty="0" err="1"/>
              <a:t>apprendre</a:t>
            </a:r>
            <a:r>
              <a:rPr lang="en-US" dirty="0"/>
              <a:t> et </a:t>
            </a:r>
            <a:r>
              <a:rPr lang="en-US" dirty="0" err="1"/>
              <a:t>s'adapter</a:t>
            </a:r>
            <a:r>
              <a:rPr lang="en-US" dirty="0"/>
              <a:t>. </a:t>
            </a:r>
            <a:r>
              <a:rPr lang="en-US" dirty="0" err="1"/>
              <a:t>Ces</a:t>
            </a:r>
            <a:r>
              <a:rPr lang="en-US" dirty="0"/>
              <a:t> adaptations </a:t>
            </a:r>
            <a:r>
              <a:rPr lang="en-US" dirty="0" err="1"/>
              <a:t>peuvent</a:t>
            </a:r>
            <a:r>
              <a:rPr lang="en-US" dirty="0"/>
              <a:t> </a:t>
            </a:r>
            <a:r>
              <a:rPr lang="en-US" dirty="0" err="1"/>
              <a:t>concerner</a:t>
            </a:r>
            <a:r>
              <a:rPr lang="en-US" dirty="0"/>
              <a:t> la mise </a:t>
            </a:r>
            <a:r>
              <a:rPr lang="en-US" dirty="0" err="1"/>
              <a:t>en</a:t>
            </a:r>
            <a:r>
              <a:rPr lang="en-US" dirty="0"/>
              <a:t> </a:t>
            </a:r>
            <a:r>
              <a:rPr lang="en-US" dirty="0" err="1"/>
              <a:t>œuvre</a:t>
            </a:r>
            <a:r>
              <a:rPr lang="en-US" dirty="0"/>
              <a:t>, la </a:t>
            </a:r>
            <a:r>
              <a:rPr lang="en-US" dirty="0" err="1"/>
              <a:t>stratégie</a:t>
            </a:r>
            <a:r>
              <a:rPr lang="en-US" dirty="0"/>
              <a:t>/</a:t>
            </a:r>
            <a:r>
              <a:rPr lang="en-US" dirty="0" err="1"/>
              <a:t>théorie</a:t>
            </a:r>
            <a:r>
              <a:rPr lang="en-US" dirty="0"/>
              <a:t> de </a:t>
            </a:r>
            <a:r>
              <a:rPr lang="en-US" dirty="0" err="1"/>
              <a:t>changement</a:t>
            </a:r>
            <a:r>
              <a:rPr lang="en-US" dirty="0"/>
              <a:t> du </a:t>
            </a:r>
            <a:r>
              <a:rPr lang="en-US" dirty="0" err="1"/>
              <a:t>projet</a:t>
            </a:r>
            <a:r>
              <a:rPr lang="en-US" dirty="0"/>
              <a:t> </a:t>
            </a:r>
            <a:r>
              <a:rPr lang="en-US" dirty="0" err="1"/>
              <a:t>ou</a:t>
            </a:r>
            <a:r>
              <a:rPr lang="en-US" dirty="0"/>
              <a:t> </a:t>
            </a:r>
            <a:r>
              <a:rPr lang="en-US" dirty="0" err="1"/>
              <a:t>ses</a:t>
            </a:r>
            <a:r>
              <a:rPr lang="en-US" dirty="0"/>
              <a:t> </a:t>
            </a:r>
            <a:r>
              <a:rPr lang="en-US" dirty="0" err="1"/>
              <a:t>indicateurs</a:t>
            </a:r>
            <a:r>
              <a:rPr lang="en-US" dirty="0"/>
              <a:t>, </a:t>
            </a:r>
            <a:r>
              <a:rPr lang="en-US" dirty="0" err="1"/>
              <a:t>ses</a:t>
            </a:r>
            <a:r>
              <a:rPr lang="en-US" dirty="0"/>
              <a:t> </a:t>
            </a:r>
            <a:r>
              <a:rPr lang="en-US" dirty="0" err="1"/>
              <a:t>objectifs</a:t>
            </a:r>
            <a:r>
              <a:rPr lang="en-US" dirty="0"/>
              <a:t> et </a:t>
            </a:r>
            <a:r>
              <a:rPr lang="en-US" dirty="0" err="1"/>
              <a:t>ses</a:t>
            </a:r>
            <a:r>
              <a:rPr lang="en-US" dirty="0"/>
              <a:t> </a:t>
            </a:r>
            <a:r>
              <a:rPr lang="en-US" dirty="0" err="1"/>
              <a:t>procédures</a:t>
            </a:r>
            <a:r>
              <a:rPr lang="en-US" dirty="0"/>
              <a:t> de </a:t>
            </a:r>
            <a:r>
              <a:rPr lang="en-US" dirty="0" err="1"/>
              <a:t>qualité</a:t>
            </a:r>
            <a:r>
              <a:rPr lang="en-US" dirty="0"/>
              <a:t> des </a:t>
            </a:r>
            <a:r>
              <a:rPr lang="en-US" dirty="0" err="1"/>
              <a:t>données</a:t>
            </a:r>
            <a:r>
              <a:rPr lang="en-US" dirty="0"/>
              <a:t>.</a:t>
            </a:r>
          </a:p>
        </p:txBody>
      </p:sp>
    </p:spTree>
    <p:extLst>
      <p:ext uri="{BB962C8B-B14F-4D97-AF65-F5344CB8AC3E}">
        <p14:creationId xmlns:p14="http://schemas.microsoft.com/office/powerpoint/2010/main" val="1494336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Maintenant</a:t>
            </a:r>
            <a:r>
              <a:rPr lang="en-US" dirty="0"/>
              <a:t>, </a:t>
            </a:r>
            <a:r>
              <a:rPr lang="en-US" dirty="0" err="1"/>
              <a:t>faisons</a:t>
            </a:r>
            <a:r>
              <a:rPr lang="en-US" dirty="0"/>
              <a:t> un </a:t>
            </a:r>
            <a:r>
              <a:rPr lang="en-US" dirty="0" err="1"/>
              <a:t>contrôle</a:t>
            </a:r>
            <a:r>
              <a:rPr lang="en-US" dirty="0"/>
              <a:t> des </a:t>
            </a:r>
            <a:r>
              <a:rPr lang="en-US" dirty="0" err="1"/>
              <a:t>connaissances</a:t>
            </a:r>
            <a:r>
              <a:rPr lang="en-US" dirty="0"/>
              <a:t>.</a:t>
            </a:r>
          </a:p>
        </p:txBody>
      </p:sp>
    </p:spTree>
    <p:extLst>
      <p:ext uri="{BB962C8B-B14F-4D97-AF65-F5344CB8AC3E}">
        <p14:creationId xmlns:p14="http://schemas.microsoft.com/office/powerpoint/2010/main" val="1894465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b="0" dirty="0"/>
              <a:t>Question 1 : </a:t>
            </a:r>
            <a:r>
              <a:rPr lang="en-US" b="0" dirty="0" err="1"/>
              <a:t>Lesquelles</a:t>
            </a:r>
            <a:r>
              <a:rPr lang="en-US" b="0" dirty="0"/>
              <a:t> des </a:t>
            </a:r>
            <a:r>
              <a:rPr lang="en-US" b="0" dirty="0" err="1"/>
              <a:t>méthodes</a:t>
            </a:r>
            <a:r>
              <a:rPr lang="en-US" b="0" dirty="0"/>
              <a:t> </a:t>
            </a:r>
            <a:r>
              <a:rPr lang="en-US" b="0" dirty="0" err="1"/>
              <a:t>suivantes</a:t>
            </a:r>
            <a:r>
              <a:rPr lang="en-US" b="0" dirty="0"/>
              <a:t> </a:t>
            </a:r>
            <a:r>
              <a:rPr lang="en-US" b="0" dirty="0" err="1"/>
              <a:t>sont</a:t>
            </a:r>
            <a:r>
              <a:rPr lang="en-US" b="0" dirty="0"/>
              <a:t> </a:t>
            </a:r>
            <a:r>
              <a:rPr lang="en-US" b="0" dirty="0" err="1"/>
              <a:t>courantes</a:t>
            </a:r>
            <a:r>
              <a:rPr lang="en-US" b="0" dirty="0"/>
              <a:t> pour </a:t>
            </a:r>
            <a:r>
              <a:rPr lang="en-US" b="0" dirty="0" err="1"/>
              <a:t>analyser</a:t>
            </a:r>
            <a:r>
              <a:rPr lang="en-US" b="0" dirty="0"/>
              <a:t> les </a:t>
            </a:r>
            <a:r>
              <a:rPr lang="en-US" b="0" dirty="0" err="1"/>
              <a:t>données</a:t>
            </a:r>
            <a:r>
              <a:rPr lang="en-US" b="0" dirty="0"/>
              <a:t> des </a:t>
            </a:r>
            <a:r>
              <a:rPr lang="en-US" b="0" dirty="0" err="1"/>
              <a:t>indicateurs</a:t>
            </a:r>
            <a:r>
              <a:rPr lang="en-US" b="0" dirty="0"/>
              <a:t> ? (</a:t>
            </a:r>
            <a:r>
              <a:rPr lang="en-US" b="0" dirty="0" err="1"/>
              <a:t>Sélectionnez</a:t>
            </a:r>
            <a:r>
              <a:rPr lang="en-US" b="0" dirty="0"/>
              <a:t> </a:t>
            </a:r>
            <a:r>
              <a:rPr lang="en-US" b="0" dirty="0" err="1"/>
              <a:t>toutes</a:t>
            </a:r>
            <a:r>
              <a:rPr lang="en-US" b="0" dirty="0"/>
              <a:t> les </a:t>
            </a:r>
            <a:r>
              <a:rPr lang="en-US" b="0" dirty="0" err="1"/>
              <a:t>réponses</a:t>
            </a:r>
            <a:r>
              <a:rPr lang="en-US" b="0" dirty="0"/>
              <a:t> qui </a:t>
            </a:r>
            <a:r>
              <a:rPr lang="en-US" b="0" dirty="0" err="1"/>
              <a:t>s'appliquent</a:t>
            </a:r>
            <a:r>
              <a:rPr lang="en-US" b="0" dirty="0"/>
              <a:t>)</a:t>
            </a:r>
          </a:p>
          <a:p>
            <a:pPr marL="362480" indent="-362480">
              <a:buFont typeface="Arial" panose="020B0604020202020204" pitchFamily="34" charset="0"/>
              <a:buChar char="•"/>
            </a:pPr>
            <a:endParaRPr lang="en-US" b="0" dirty="0"/>
          </a:p>
          <a:p>
            <a:pPr marL="362480" indent="-362480">
              <a:buFont typeface="Arial" panose="020B0604020202020204" pitchFamily="34" charset="0"/>
              <a:buChar char="•"/>
            </a:pPr>
            <a:r>
              <a:rPr lang="en-US" b="0" dirty="0" err="1"/>
              <a:t>Comparaison</a:t>
            </a:r>
            <a:r>
              <a:rPr lang="en-US" b="0" dirty="0"/>
              <a:t> avec les </a:t>
            </a:r>
            <a:r>
              <a:rPr lang="en-US" b="0" dirty="0" err="1"/>
              <a:t>objectifs</a:t>
            </a:r>
            <a:endParaRPr lang="en-US" b="0" dirty="0"/>
          </a:p>
          <a:p>
            <a:pPr marL="362480" indent="-362480">
              <a:buFont typeface="Arial" panose="020B0604020202020204" pitchFamily="34" charset="0"/>
              <a:buChar char="•"/>
            </a:pPr>
            <a:r>
              <a:rPr lang="en-US" b="0" dirty="0"/>
              <a:t>Comparer avec la </a:t>
            </a:r>
            <a:r>
              <a:rPr lang="en-US" b="0" dirty="0" err="1"/>
              <a:t>période</a:t>
            </a:r>
            <a:r>
              <a:rPr lang="en-US" b="0" dirty="0"/>
              <a:t> </a:t>
            </a:r>
            <a:r>
              <a:rPr lang="en-US" b="0" dirty="0" err="1"/>
              <a:t>précédente</a:t>
            </a:r>
            <a:endParaRPr lang="en-US" b="0" dirty="0"/>
          </a:p>
          <a:p>
            <a:pPr marL="362480" indent="-362480">
              <a:buFont typeface="Arial" panose="020B0604020202020204" pitchFamily="34" charset="0"/>
              <a:buChar char="•"/>
            </a:pPr>
            <a:r>
              <a:rPr lang="en-US" b="0" dirty="0"/>
              <a:t>Examiner la tendance de la performance par rapport </a:t>
            </a:r>
            <a:r>
              <a:rPr lang="en-US" b="0" dirty="0" err="1"/>
              <a:t>à</a:t>
            </a:r>
            <a:r>
              <a:rPr lang="en-US" b="0" dirty="0"/>
              <a:t> la </a:t>
            </a:r>
            <a:r>
              <a:rPr lang="en-US" b="0" dirty="0" err="1"/>
              <a:t>valeur</a:t>
            </a:r>
            <a:r>
              <a:rPr lang="en-US" b="0" dirty="0"/>
              <a:t> de </a:t>
            </a:r>
            <a:r>
              <a:rPr lang="en-US" b="0" dirty="0" err="1"/>
              <a:t>référence</a:t>
            </a:r>
            <a:endParaRPr lang="en-US" b="0" dirty="0"/>
          </a:p>
          <a:p>
            <a:pPr marL="362480" indent="-362480">
              <a:buFont typeface="Arial" panose="020B0604020202020204" pitchFamily="34" charset="0"/>
              <a:buChar char="•"/>
            </a:pPr>
            <a:r>
              <a:rPr lang="en-US" b="0" dirty="0"/>
              <a:t>Comparer par rapport aux </a:t>
            </a:r>
            <a:r>
              <a:rPr lang="en-US" b="0" dirty="0" err="1"/>
              <a:t>activités</a:t>
            </a:r>
            <a:r>
              <a:rPr lang="en-US" b="0" dirty="0"/>
              <a:t> du plan de travail </a:t>
            </a:r>
            <a:r>
              <a:rPr lang="en-US" b="0" dirty="0" err="1"/>
              <a:t>actuel</a:t>
            </a:r>
            <a:endParaRPr lang="en-US" b="0" dirty="0"/>
          </a:p>
          <a:p>
            <a:pPr marL="362480" indent="-362480">
              <a:buFont typeface="Arial" panose="020B0604020202020204" pitchFamily="34" charset="0"/>
              <a:buChar char="•"/>
            </a:pPr>
            <a:endParaRPr lang="en-US" b="0" dirty="0"/>
          </a:p>
          <a:p>
            <a:pPr marL="362480" indent="-362480">
              <a:buFont typeface="Arial" panose="020B0604020202020204" pitchFamily="34" charset="0"/>
              <a:buChar char="•"/>
            </a:pPr>
            <a:r>
              <a:rPr lang="en-US" b="0" dirty="0" err="1"/>
              <a:t>Mettez</a:t>
            </a:r>
            <a:r>
              <a:rPr lang="en-US" b="0" dirty="0"/>
              <a:t> </a:t>
            </a:r>
            <a:r>
              <a:rPr lang="en-US" b="0" dirty="0" err="1"/>
              <a:t>l'enregistrement</a:t>
            </a:r>
            <a:r>
              <a:rPr lang="en-US" b="0" dirty="0"/>
              <a:t> </a:t>
            </a:r>
            <a:r>
              <a:rPr lang="en-US" b="0" dirty="0" err="1"/>
              <a:t>en</a:t>
            </a:r>
            <a:r>
              <a:rPr lang="en-US" b="0" dirty="0"/>
              <a:t> pause et </a:t>
            </a:r>
            <a:r>
              <a:rPr lang="en-US" b="0" dirty="0" err="1"/>
              <a:t>une</a:t>
            </a:r>
            <a:r>
              <a:rPr lang="en-US" b="0" dirty="0"/>
              <a:t> </a:t>
            </a:r>
            <a:r>
              <a:rPr lang="en-US" b="0" dirty="0" err="1"/>
              <a:t>fois</a:t>
            </a:r>
            <a:r>
              <a:rPr lang="en-US" b="0" dirty="0"/>
              <a:t> que </a:t>
            </a:r>
            <a:r>
              <a:rPr lang="en-US" b="0" dirty="0" err="1"/>
              <a:t>vous</a:t>
            </a:r>
            <a:r>
              <a:rPr lang="en-US" b="0" dirty="0"/>
              <a:t> </a:t>
            </a:r>
            <a:r>
              <a:rPr lang="en-US" b="0" dirty="0" err="1"/>
              <a:t>avez</a:t>
            </a:r>
            <a:r>
              <a:rPr lang="en-US" b="0" dirty="0"/>
              <a:t> </a:t>
            </a:r>
            <a:r>
              <a:rPr lang="en-US" b="0" dirty="0" err="1"/>
              <a:t>répondu</a:t>
            </a:r>
            <a:r>
              <a:rPr lang="en-US" b="0" dirty="0"/>
              <a:t>, </a:t>
            </a:r>
            <a:r>
              <a:rPr lang="en-US" b="0" dirty="0" err="1"/>
              <a:t>appuyez</a:t>
            </a:r>
            <a:r>
              <a:rPr lang="en-US" b="0" dirty="0"/>
              <a:t> sur lecture.</a:t>
            </a:r>
          </a:p>
          <a:p>
            <a:pPr marL="362480" indent="-362480">
              <a:buFont typeface="Arial" panose="020B0604020202020204" pitchFamily="34" charset="0"/>
              <a:buChar char="•"/>
            </a:pPr>
            <a:endParaRPr lang="en-US" b="0" dirty="0"/>
          </a:p>
          <a:p>
            <a:pPr marL="362480" indent="-362480">
              <a:buFont typeface="Arial" panose="020B0604020202020204" pitchFamily="34" charset="0"/>
              <a:buChar char="•"/>
            </a:pPr>
            <a:r>
              <a:rPr lang="en-US" b="0" dirty="0" err="1"/>
              <a:t>Tous</a:t>
            </a:r>
            <a:r>
              <a:rPr lang="en-US" b="0" dirty="0"/>
              <a:t> les </a:t>
            </a:r>
            <a:r>
              <a:rPr lang="en-US" b="0" dirty="0" err="1"/>
              <a:t>choix</a:t>
            </a:r>
            <a:r>
              <a:rPr lang="en-US" b="0" dirty="0"/>
              <a:t> de </a:t>
            </a:r>
            <a:r>
              <a:rPr lang="en-US" b="0" dirty="0" err="1"/>
              <a:t>réponses</a:t>
            </a:r>
            <a:r>
              <a:rPr lang="en-US" b="0" dirty="0"/>
              <a:t> </a:t>
            </a:r>
            <a:r>
              <a:rPr lang="en-US" b="0" dirty="0" err="1"/>
              <a:t>sont</a:t>
            </a:r>
            <a:r>
              <a:rPr lang="en-US" b="0" dirty="0"/>
              <a:t> des </a:t>
            </a:r>
            <a:r>
              <a:rPr lang="en-US" b="0" dirty="0" err="1"/>
              <a:t>moyens</a:t>
            </a:r>
            <a:r>
              <a:rPr lang="en-US" b="0" dirty="0"/>
              <a:t> qui </a:t>
            </a:r>
            <a:r>
              <a:rPr lang="en-US" b="0" dirty="0" err="1"/>
              <a:t>peuvent</a:t>
            </a:r>
            <a:r>
              <a:rPr lang="en-US" b="0" dirty="0"/>
              <a:t> </a:t>
            </a:r>
            <a:r>
              <a:rPr lang="en-US" b="0" dirty="0" err="1"/>
              <a:t>être</a:t>
            </a:r>
            <a:r>
              <a:rPr lang="en-US" b="0" dirty="0"/>
              <a:t> </a:t>
            </a:r>
            <a:r>
              <a:rPr lang="en-US" b="0" dirty="0" err="1"/>
              <a:t>utilisés</a:t>
            </a:r>
            <a:r>
              <a:rPr lang="en-US" b="0" dirty="0"/>
              <a:t> pour </a:t>
            </a:r>
            <a:r>
              <a:rPr lang="en-US" b="0" dirty="0" err="1"/>
              <a:t>analyser</a:t>
            </a:r>
            <a:r>
              <a:rPr lang="en-US" b="0" dirty="0"/>
              <a:t> les </a:t>
            </a:r>
            <a:r>
              <a:rPr lang="en-US" b="0" dirty="0" err="1"/>
              <a:t>données</a:t>
            </a:r>
            <a:r>
              <a:rPr lang="en-US" b="0" dirty="0"/>
              <a:t> de performance.</a:t>
            </a:r>
          </a:p>
          <a:p>
            <a:pPr marL="362480" indent="-362480">
              <a:buFont typeface="Arial" panose="020B0604020202020204" pitchFamily="34" charset="0"/>
              <a:buChar char="•"/>
            </a:pPr>
            <a:endParaRPr lang="en-US" b="0" dirty="0"/>
          </a:p>
        </p:txBody>
      </p:sp>
    </p:spTree>
    <p:extLst>
      <p:ext uri="{BB962C8B-B14F-4D97-AF65-F5344CB8AC3E}">
        <p14:creationId xmlns:p14="http://schemas.microsoft.com/office/powerpoint/2010/main" val="2505010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Question 2 : Si la progression des </a:t>
            </a:r>
            <a:r>
              <a:rPr lang="en-US" dirty="0" err="1"/>
              <a:t>résultats</a:t>
            </a:r>
            <a:r>
              <a:rPr lang="en-US" dirty="0"/>
              <a:t> </a:t>
            </a:r>
            <a:r>
              <a:rPr lang="en-US" dirty="0" err="1"/>
              <a:t>inférieurs</a:t>
            </a:r>
            <a:r>
              <a:rPr lang="en-US" dirty="0"/>
              <a:t> </a:t>
            </a:r>
            <a:r>
              <a:rPr lang="en-US" dirty="0" err="1"/>
              <a:t>est</a:t>
            </a:r>
            <a:r>
              <a:rPr lang="en-US" dirty="0"/>
              <a:t> </a:t>
            </a:r>
            <a:r>
              <a:rPr lang="en-US" dirty="0" err="1"/>
              <a:t>fortement</a:t>
            </a:r>
            <a:r>
              <a:rPr lang="en-US" dirty="0"/>
              <a:t> positive </a:t>
            </a:r>
            <a:r>
              <a:rPr lang="en-US" dirty="0" err="1"/>
              <a:t>mais</a:t>
            </a:r>
            <a:r>
              <a:rPr lang="en-US" dirty="0"/>
              <a:t> que le </a:t>
            </a:r>
            <a:r>
              <a:rPr lang="en-US" dirty="0" err="1"/>
              <a:t>résultat</a:t>
            </a:r>
            <a:r>
              <a:rPr lang="en-US" dirty="0"/>
              <a:t> </a:t>
            </a:r>
            <a:r>
              <a:rPr lang="en-US" dirty="0" err="1"/>
              <a:t>supérieur</a:t>
            </a:r>
            <a:r>
              <a:rPr lang="en-US" dirty="0"/>
              <a:t> </a:t>
            </a:r>
            <a:r>
              <a:rPr lang="en-US" dirty="0" err="1"/>
              <a:t>suivant</a:t>
            </a:r>
            <a:r>
              <a:rPr lang="en-US" dirty="0"/>
              <a:t> </a:t>
            </a:r>
            <a:r>
              <a:rPr lang="en-US" dirty="0" err="1"/>
              <a:t>auquel</a:t>
            </a:r>
            <a:r>
              <a:rPr lang="en-US" dirty="0"/>
              <a:t> </a:t>
            </a:r>
            <a:r>
              <a:rPr lang="en-US" dirty="0" err="1"/>
              <a:t>ils</a:t>
            </a:r>
            <a:r>
              <a:rPr lang="en-US" dirty="0"/>
              <a:t> </a:t>
            </a:r>
            <a:r>
              <a:rPr lang="en-US" dirty="0" err="1"/>
              <a:t>contribuent</a:t>
            </a:r>
            <a:r>
              <a:rPr lang="en-US" dirty="0"/>
              <a:t> </a:t>
            </a:r>
            <a:r>
              <a:rPr lang="en-US" dirty="0" err="1"/>
              <a:t>n'est</a:t>
            </a:r>
            <a:r>
              <a:rPr lang="en-US" dirty="0"/>
              <a:t> pas </a:t>
            </a:r>
            <a:r>
              <a:rPr lang="en-US" dirty="0" err="1"/>
              <a:t>atteint</a:t>
            </a:r>
            <a:r>
              <a:rPr lang="en-US" dirty="0"/>
              <a:t>, </a:t>
            </a:r>
            <a:r>
              <a:rPr lang="en-US" dirty="0" err="1"/>
              <a:t>cela</a:t>
            </a:r>
            <a:r>
              <a:rPr lang="en-US" dirty="0"/>
              <a:t> </a:t>
            </a:r>
            <a:r>
              <a:rPr lang="en-US" dirty="0" err="1"/>
              <a:t>peut</a:t>
            </a:r>
            <a:r>
              <a:rPr lang="en-US" dirty="0"/>
              <a:t> signifier </a:t>
            </a:r>
            <a:r>
              <a:rPr lang="en-US" dirty="0" err="1"/>
              <a:t>lequel</a:t>
            </a:r>
            <a:r>
              <a:rPr lang="en-US" dirty="0"/>
              <a:t> des </a:t>
            </a:r>
            <a:r>
              <a:rPr lang="en-US" dirty="0" err="1"/>
              <a:t>éléments</a:t>
            </a:r>
            <a:r>
              <a:rPr lang="en-US" dirty="0"/>
              <a:t> </a:t>
            </a:r>
            <a:r>
              <a:rPr lang="en-US" dirty="0" err="1"/>
              <a:t>suivants</a:t>
            </a:r>
            <a:r>
              <a:rPr lang="en-US" dirty="0"/>
              <a:t> ?</a:t>
            </a:r>
          </a:p>
          <a:p>
            <a:pPr marL="0" indent="0">
              <a:buNone/>
              <a:defRPr/>
            </a:pPr>
            <a:endParaRPr lang="en-US" dirty="0"/>
          </a:p>
          <a:p>
            <a:pPr marL="0" indent="0">
              <a:buNone/>
              <a:defRPr/>
            </a:pPr>
            <a:r>
              <a:rPr lang="en-US" dirty="0"/>
              <a:t>La </a:t>
            </a:r>
            <a:r>
              <a:rPr lang="en-US" dirty="0" err="1"/>
              <a:t>logique</a:t>
            </a:r>
            <a:r>
              <a:rPr lang="en-US" dirty="0"/>
              <a:t> de la </a:t>
            </a:r>
            <a:r>
              <a:rPr lang="en-US" dirty="0" err="1"/>
              <a:t>théorie</a:t>
            </a:r>
            <a:r>
              <a:rPr lang="en-US" dirty="0"/>
              <a:t> du </a:t>
            </a:r>
            <a:r>
              <a:rPr lang="en-US" dirty="0" err="1"/>
              <a:t>changement</a:t>
            </a:r>
            <a:r>
              <a:rPr lang="en-US" dirty="0"/>
              <a:t> </a:t>
            </a:r>
            <a:r>
              <a:rPr lang="en-US" dirty="0" err="1"/>
              <a:t>est</a:t>
            </a:r>
            <a:r>
              <a:rPr lang="en-US" dirty="0"/>
              <a:t> </a:t>
            </a:r>
            <a:r>
              <a:rPr lang="en-US" dirty="0" err="1"/>
              <a:t>défectueuse</a:t>
            </a:r>
            <a:endParaRPr lang="en-US" dirty="0"/>
          </a:p>
          <a:p>
            <a:pPr marL="0" indent="0">
              <a:buNone/>
              <a:defRPr/>
            </a:pPr>
            <a:r>
              <a:rPr lang="en-US" dirty="0"/>
              <a:t>Il y a un </a:t>
            </a:r>
            <a:r>
              <a:rPr lang="en-US" dirty="0" err="1"/>
              <a:t>décalage</a:t>
            </a:r>
            <a:r>
              <a:rPr lang="en-US" dirty="0"/>
              <a:t> dans </a:t>
            </a:r>
            <a:r>
              <a:rPr lang="en-US" dirty="0" err="1"/>
              <a:t>l'effet</a:t>
            </a:r>
            <a:r>
              <a:rPr lang="en-US" dirty="0"/>
              <a:t> sur le </a:t>
            </a:r>
            <a:r>
              <a:rPr lang="en-US" dirty="0" err="1"/>
              <a:t>résultat</a:t>
            </a:r>
            <a:r>
              <a:rPr lang="en-US" dirty="0"/>
              <a:t> de </a:t>
            </a:r>
            <a:r>
              <a:rPr lang="en-US" dirty="0" err="1"/>
              <a:t>niveau</a:t>
            </a:r>
            <a:r>
              <a:rPr lang="en-US" dirty="0"/>
              <a:t> </a:t>
            </a:r>
            <a:r>
              <a:rPr lang="en-US" dirty="0" err="1"/>
              <a:t>supérieur</a:t>
            </a:r>
            <a:r>
              <a:rPr lang="en-US" dirty="0"/>
              <a:t>.</a:t>
            </a:r>
          </a:p>
          <a:p>
            <a:pPr marL="0" indent="0">
              <a:buNone/>
              <a:defRPr/>
            </a:pPr>
            <a:r>
              <a:rPr lang="en-US" dirty="0"/>
              <a:t>Les </a:t>
            </a:r>
            <a:r>
              <a:rPr lang="en-US" dirty="0" err="1"/>
              <a:t>indicateurs</a:t>
            </a:r>
            <a:r>
              <a:rPr lang="en-US" dirty="0"/>
              <a:t> ne </a:t>
            </a:r>
            <a:r>
              <a:rPr lang="en-US" dirty="0" err="1"/>
              <a:t>sont</a:t>
            </a:r>
            <a:r>
              <a:rPr lang="en-US" dirty="0"/>
              <a:t> pas de </a:t>
            </a:r>
            <a:r>
              <a:rPr lang="en-US" dirty="0" err="1"/>
              <a:t>bonnes</a:t>
            </a:r>
            <a:r>
              <a:rPr lang="en-US" dirty="0"/>
              <a:t> </a:t>
            </a:r>
            <a:r>
              <a:rPr lang="en-US" dirty="0" err="1"/>
              <a:t>mesures</a:t>
            </a:r>
            <a:r>
              <a:rPr lang="en-US" dirty="0"/>
              <a:t> de la performance</a:t>
            </a:r>
          </a:p>
          <a:p>
            <a:pPr marL="0" indent="0">
              <a:buNone/>
              <a:defRPr/>
            </a:pPr>
            <a:r>
              <a:rPr lang="en-US" dirty="0" err="1"/>
              <a:t>Toutes</a:t>
            </a:r>
            <a:r>
              <a:rPr lang="en-US" dirty="0"/>
              <a:t> </a:t>
            </a:r>
            <a:r>
              <a:rPr lang="en-US" dirty="0" err="1"/>
              <a:t>ces</a:t>
            </a:r>
            <a:r>
              <a:rPr lang="en-US" dirty="0"/>
              <a:t> </a:t>
            </a:r>
            <a:r>
              <a:rPr lang="en-US" dirty="0" err="1"/>
              <a:t>réponses</a:t>
            </a:r>
            <a:endParaRPr lang="en-US" dirty="0"/>
          </a:p>
          <a:p>
            <a:pPr marL="0" indent="0">
              <a:buNone/>
              <a:defRPr/>
            </a:pPr>
            <a:r>
              <a:rPr lang="en-US" dirty="0" err="1"/>
              <a:t>Mettez</a:t>
            </a:r>
            <a:r>
              <a:rPr lang="en-US" dirty="0"/>
              <a:t> </a:t>
            </a:r>
            <a:r>
              <a:rPr lang="en-US" dirty="0" err="1"/>
              <a:t>l'enregistrement</a:t>
            </a:r>
            <a:r>
              <a:rPr lang="en-US" dirty="0"/>
              <a:t> </a:t>
            </a:r>
            <a:r>
              <a:rPr lang="en-US" dirty="0" err="1"/>
              <a:t>en</a:t>
            </a:r>
            <a:r>
              <a:rPr lang="en-US" dirty="0"/>
              <a:t> pause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la </a:t>
            </a:r>
            <a:r>
              <a:rPr lang="en-US" dirty="0" err="1"/>
              <a:t>touche</a:t>
            </a:r>
            <a:r>
              <a:rPr lang="en-US" dirty="0"/>
              <a:t> play.</a:t>
            </a:r>
          </a:p>
          <a:p>
            <a:pPr marL="0" indent="0">
              <a:buNone/>
              <a:defRPr/>
            </a:pPr>
            <a:endParaRPr lang="en-US" dirty="0"/>
          </a:p>
          <a:p>
            <a:pPr marL="0" indent="0">
              <a:buNone/>
              <a:defRPr/>
            </a:pPr>
            <a:r>
              <a:rPr lang="en-US" dirty="0"/>
              <a:t>La </a:t>
            </a:r>
            <a:r>
              <a:rPr lang="en-US" dirty="0" err="1"/>
              <a:t>réponse</a:t>
            </a:r>
            <a:r>
              <a:rPr lang="en-US" dirty="0"/>
              <a:t> </a:t>
            </a:r>
            <a:r>
              <a:rPr lang="en-US" dirty="0" err="1"/>
              <a:t>est</a:t>
            </a:r>
            <a:r>
              <a:rPr lang="en-US" dirty="0"/>
              <a:t> Tout </a:t>
            </a:r>
            <a:r>
              <a:rPr lang="en-US" dirty="0" err="1"/>
              <a:t>ce</a:t>
            </a:r>
            <a:r>
              <a:rPr lang="en-US" dirty="0"/>
              <a:t> qui </a:t>
            </a:r>
            <a:r>
              <a:rPr lang="en-US" dirty="0" err="1"/>
              <a:t>précède</a:t>
            </a:r>
            <a:r>
              <a:rPr lang="en-US" dirty="0"/>
              <a:t>.</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1222239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Question 3 : </a:t>
            </a:r>
            <a:r>
              <a:rPr lang="en-US" sz="1200" b="0" dirty="0" err="1"/>
              <a:t>L'annexe</a:t>
            </a:r>
            <a:r>
              <a:rPr lang="en-US" sz="1200" b="0" dirty="0"/>
              <a:t> A du TPR </a:t>
            </a:r>
            <a:r>
              <a:rPr lang="en-US" sz="1200" b="0" dirty="0" err="1"/>
              <a:t>comprend</a:t>
            </a:r>
            <a:r>
              <a:rPr lang="en-US" sz="1200" b="0" dirty="0"/>
              <a:t> des </a:t>
            </a:r>
            <a:r>
              <a:rPr lang="en-US" sz="1200" b="0" dirty="0" err="1"/>
              <a:t>données</a:t>
            </a:r>
            <a:r>
              <a:rPr lang="en-US" sz="1200" b="0" dirty="0"/>
              <a:t> pour </a:t>
            </a:r>
            <a:r>
              <a:rPr lang="en-US" sz="1200" b="0" dirty="0" err="1"/>
              <a:t>tous</a:t>
            </a:r>
            <a:r>
              <a:rPr lang="en-US" sz="1200" b="0" dirty="0"/>
              <a:t> les </a:t>
            </a:r>
            <a:r>
              <a:rPr lang="en-US" sz="1200" b="0" dirty="0" err="1"/>
              <a:t>indicateurs</a:t>
            </a:r>
            <a:r>
              <a:rPr lang="en-US" sz="1200" b="0" dirty="0"/>
              <a:t> ET </a:t>
            </a:r>
            <a:r>
              <a:rPr lang="en-US" sz="1200" b="0" dirty="0" err="1"/>
              <a:t>toutes</a:t>
            </a:r>
            <a:r>
              <a:rPr lang="en-US" sz="1200" b="0" dirty="0"/>
              <a:t> les </a:t>
            </a:r>
            <a:r>
              <a:rPr lang="en-US" sz="1200" b="0" dirty="0" err="1"/>
              <a:t>désagrégations</a:t>
            </a:r>
            <a:r>
              <a:rPr lang="en-US" sz="1200" b="0" dirty="0"/>
              <a:t>. </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Vrai</a:t>
            </a:r>
            <a:r>
              <a:rPr lang="en-US" sz="1200" b="0" dirty="0"/>
              <a:t> </a:t>
            </a:r>
            <a:r>
              <a:rPr lang="en-US" sz="1200" b="0" dirty="0" err="1"/>
              <a:t>ou</a:t>
            </a:r>
            <a:r>
              <a:rPr lang="en-US" sz="1200" b="0" dirty="0"/>
              <a:t> Faux</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Mettez</a:t>
            </a:r>
            <a:r>
              <a:rPr lang="en-US" sz="1200" b="0" dirty="0"/>
              <a:t> </a:t>
            </a:r>
            <a:r>
              <a:rPr lang="en-US" sz="1200" b="0" dirty="0" err="1"/>
              <a:t>l'enregistrement</a:t>
            </a:r>
            <a:r>
              <a:rPr lang="en-US" sz="1200" b="0" dirty="0"/>
              <a:t> </a:t>
            </a:r>
            <a:r>
              <a:rPr lang="en-US" sz="1200" b="0" dirty="0" err="1"/>
              <a:t>en</a:t>
            </a:r>
            <a:r>
              <a:rPr lang="en-US" sz="1200" b="0" dirty="0"/>
              <a:t> pause et </a:t>
            </a:r>
            <a:r>
              <a:rPr lang="en-US" sz="1200" b="0" dirty="0" err="1"/>
              <a:t>lorsque</a:t>
            </a:r>
            <a:r>
              <a:rPr lang="en-US" sz="1200" b="0" dirty="0"/>
              <a:t> </a:t>
            </a:r>
            <a:r>
              <a:rPr lang="en-US" sz="1200" b="0" dirty="0" err="1"/>
              <a:t>vous</a:t>
            </a:r>
            <a:r>
              <a:rPr lang="en-US" sz="1200" b="0" dirty="0"/>
              <a:t> </a:t>
            </a:r>
            <a:r>
              <a:rPr lang="en-US" sz="1200" b="0" dirty="0" err="1"/>
              <a:t>avez</a:t>
            </a:r>
            <a:r>
              <a:rPr lang="en-US" sz="1200" b="0" dirty="0"/>
              <a:t> </a:t>
            </a:r>
            <a:r>
              <a:rPr lang="en-US" sz="1200" b="0" dirty="0" err="1"/>
              <a:t>votre</a:t>
            </a:r>
            <a:r>
              <a:rPr lang="en-US" sz="1200" b="0" dirty="0"/>
              <a:t> </a:t>
            </a:r>
            <a:r>
              <a:rPr lang="en-US" sz="1200" b="0" dirty="0" err="1"/>
              <a:t>réponse</a:t>
            </a:r>
            <a:r>
              <a:rPr lang="en-US" sz="1200" b="0" dirty="0"/>
              <a:t>, </a:t>
            </a:r>
            <a:r>
              <a:rPr lang="en-US" sz="1200" b="0" dirty="0" err="1"/>
              <a:t>appuyez</a:t>
            </a:r>
            <a:r>
              <a:rPr lang="en-US" sz="1200" b="0" dirty="0"/>
              <a:t> sur play.</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La </a:t>
            </a:r>
            <a:r>
              <a:rPr lang="en-US" sz="1200" b="0" dirty="0" err="1"/>
              <a:t>réponse</a:t>
            </a:r>
            <a:r>
              <a:rPr lang="en-US" sz="1200" b="0" dirty="0"/>
              <a:t> </a:t>
            </a:r>
            <a:r>
              <a:rPr lang="en-US" sz="1200" b="0" dirty="0" err="1"/>
              <a:t>est</a:t>
            </a:r>
            <a:r>
              <a:rPr lang="en-US" sz="1200" b="0" dirty="0"/>
              <a:t> </a:t>
            </a:r>
            <a:r>
              <a:rPr lang="en-US" sz="1200" b="0" dirty="0" err="1"/>
              <a:t>Vrai</a:t>
            </a:r>
            <a:r>
              <a:rPr lang="en-US" sz="1200" b="0" dirty="0"/>
              <a:t>, </a:t>
            </a:r>
            <a:r>
              <a:rPr lang="en-US" sz="1200" b="0" dirty="0" err="1"/>
              <a:t>l'annexe</a:t>
            </a:r>
            <a:r>
              <a:rPr lang="en-US" sz="1200" b="0" dirty="0"/>
              <a:t> A du TPR </a:t>
            </a:r>
            <a:r>
              <a:rPr lang="en-US" sz="1200" b="0" dirty="0" err="1"/>
              <a:t>inclut</a:t>
            </a:r>
            <a:r>
              <a:rPr lang="en-US" sz="1200" b="0" dirty="0"/>
              <a:t> des </a:t>
            </a:r>
            <a:r>
              <a:rPr lang="en-US" sz="1200" b="0" dirty="0" err="1"/>
              <a:t>données</a:t>
            </a:r>
            <a:r>
              <a:rPr lang="en-US" sz="1200" b="0" dirty="0"/>
              <a:t> pour </a:t>
            </a:r>
            <a:r>
              <a:rPr lang="en-US" sz="1200" b="0" dirty="0" err="1"/>
              <a:t>tous</a:t>
            </a:r>
            <a:r>
              <a:rPr lang="en-US" sz="1200" b="0" dirty="0"/>
              <a:t> les </a:t>
            </a:r>
            <a:r>
              <a:rPr lang="en-US" sz="1200" b="0" dirty="0" err="1"/>
              <a:t>indicateurs</a:t>
            </a:r>
            <a:r>
              <a:rPr lang="en-US" sz="1200" b="0" dirty="0"/>
              <a:t> ET </a:t>
            </a:r>
            <a:r>
              <a:rPr lang="en-US" sz="1200" b="0" dirty="0" err="1"/>
              <a:t>toutes</a:t>
            </a:r>
            <a:r>
              <a:rPr lang="en-US" sz="1200" b="0" dirty="0"/>
              <a:t> les </a:t>
            </a:r>
            <a:r>
              <a:rPr lang="en-US" sz="1200" b="0" dirty="0" err="1"/>
              <a:t>désagrégations</a:t>
            </a:r>
            <a:r>
              <a:rPr lang="en-US" sz="1200" b="0" dirty="0"/>
              <a:t>.</a:t>
            </a:r>
            <a:endParaRPr lang="en-US" dirty="0"/>
          </a:p>
        </p:txBody>
      </p:sp>
    </p:spTree>
    <p:extLst>
      <p:ext uri="{BB962C8B-B14F-4D97-AF65-F5344CB8AC3E}">
        <p14:creationId xmlns:p14="http://schemas.microsoft.com/office/powerpoint/2010/main" val="338176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commençons</a:t>
            </a:r>
            <a:r>
              <a:rPr lang="en-US" dirty="0"/>
              <a:t> par un aperçu de la surveillance des performances.</a:t>
            </a:r>
          </a:p>
        </p:txBody>
      </p:sp>
    </p:spTree>
    <p:extLst>
      <p:ext uri="{BB962C8B-B14F-4D97-AF65-F5344CB8AC3E}">
        <p14:creationId xmlns:p14="http://schemas.microsoft.com/office/powerpoint/2010/main" val="3512868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 :</a:t>
            </a:r>
          </a:p>
          <a:p>
            <a:r>
              <a:rPr lang="en-US" dirty="0"/>
              <a:t>Il </a:t>
            </a:r>
            <a:r>
              <a:rPr lang="en-US" dirty="0" err="1"/>
              <a:t>est</a:t>
            </a:r>
            <a:r>
              <a:rPr lang="en-US" dirty="0"/>
              <a:t> important </a:t>
            </a:r>
            <a:r>
              <a:rPr lang="en-US" dirty="0" err="1"/>
              <a:t>d'analyser</a:t>
            </a:r>
            <a:r>
              <a:rPr lang="en-US" dirty="0"/>
              <a:t> les </a:t>
            </a:r>
            <a:r>
              <a:rPr lang="en-US" dirty="0" err="1"/>
              <a:t>données</a:t>
            </a:r>
            <a:r>
              <a:rPr lang="en-US" dirty="0"/>
              <a:t> de performance </a:t>
            </a:r>
            <a:r>
              <a:rPr lang="en-US" dirty="0" err="1"/>
              <a:t>en</a:t>
            </a:r>
            <a:r>
              <a:rPr lang="en-US" dirty="0"/>
              <a:t> </a:t>
            </a:r>
            <a:r>
              <a:rPr lang="en-US" dirty="0" err="1"/>
              <a:t>même</a:t>
            </a:r>
            <a:r>
              <a:rPr lang="en-US" dirty="0"/>
              <a:t> temps que la mise </a:t>
            </a:r>
            <a:r>
              <a:rPr lang="en-US" dirty="0" err="1"/>
              <a:t>en</a:t>
            </a:r>
            <a:r>
              <a:rPr lang="en-US" dirty="0"/>
              <a:t> </a:t>
            </a:r>
            <a:r>
              <a:rPr lang="en-US" dirty="0" err="1"/>
              <a:t>œuvre</a:t>
            </a:r>
            <a:r>
              <a:rPr lang="en-US" dirty="0"/>
              <a:t> des </a:t>
            </a:r>
            <a:r>
              <a:rPr lang="en-US" dirty="0" err="1"/>
              <a:t>activités</a:t>
            </a:r>
            <a:r>
              <a:rPr lang="en-US" dirty="0"/>
              <a:t> du </a:t>
            </a:r>
            <a:r>
              <a:rPr lang="en-US" dirty="0" err="1"/>
              <a:t>projet</a:t>
            </a:r>
            <a:r>
              <a:rPr lang="en-US" dirty="0"/>
              <a:t>. </a:t>
            </a:r>
          </a:p>
          <a:p>
            <a:endParaRPr lang="en-US" dirty="0"/>
          </a:p>
          <a:p>
            <a:r>
              <a:rPr lang="en-US" dirty="0" err="1"/>
              <a:t>Vrai</a:t>
            </a:r>
            <a:endParaRPr lang="en-US" dirty="0"/>
          </a:p>
          <a:p>
            <a:r>
              <a:rPr lang="en-US" dirty="0"/>
              <a:t>Faux</a:t>
            </a:r>
          </a:p>
          <a:p>
            <a:endParaRPr lang="en-US" dirty="0"/>
          </a:p>
          <a:p>
            <a:r>
              <a:rPr lang="en-US" dirty="0" err="1"/>
              <a:t>Mettez</a:t>
            </a:r>
            <a:r>
              <a:rPr lang="en-US" dirty="0"/>
              <a:t> </a:t>
            </a:r>
            <a:r>
              <a:rPr lang="en-US" dirty="0" err="1"/>
              <a:t>l'enregistrement</a:t>
            </a:r>
            <a:r>
              <a:rPr lang="en-US" dirty="0"/>
              <a:t> </a:t>
            </a:r>
            <a:r>
              <a:rPr lang="en-US" dirty="0" err="1"/>
              <a:t>en</a:t>
            </a:r>
            <a:r>
              <a:rPr lang="en-US" dirty="0"/>
              <a:t> pause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a:t>
            </a:r>
          </a:p>
          <a:p>
            <a:endParaRPr lang="en-US" dirty="0"/>
          </a:p>
          <a:p>
            <a:r>
              <a:rPr lang="en-US" dirty="0"/>
              <a:t>La </a:t>
            </a:r>
            <a:r>
              <a:rPr lang="en-US" dirty="0" err="1"/>
              <a:t>réponse</a:t>
            </a:r>
            <a:r>
              <a:rPr lang="en-US" dirty="0"/>
              <a:t> </a:t>
            </a:r>
            <a:r>
              <a:rPr lang="en-US" dirty="0" err="1"/>
              <a:t>est</a:t>
            </a:r>
            <a:r>
              <a:rPr lang="en-US" dirty="0"/>
              <a:t> </a:t>
            </a:r>
            <a:r>
              <a:rPr lang="en-US" dirty="0" err="1"/>
              <a:t>Vrai</a:t>
            </a:r>
            <a:r>
              <a:rPr lang="en-US" dirty="0"/>
              <a:t>.</a:t>
            </a:r>
          </a:p>
        </p:txBody>
      </p:sp>
    </p:spTree>
    <p:extLst>
      <p:ext uri="{BB962C8B-B14F-4D97-AF65-F5344CB8AC3E}">
        <p14:creationId xmlns:p14="http://schemas.microsoft.com/office/powerpoint/2010/main" val="4201084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5 : </a:t>
            </a:r>
            <a:r>
              <a:rPr lang="en-US" dirty="0" err="1"/>
              <a:t>Lesquelles</a:t>
            </a:r>
            <a:r>
              <a:rPr lang="en-US" dirty="0"/>
              <a:t> des actions </a:t>
            </a:r>
            <a:r>
              <a:rPr lang="en-US" dirty="0" err="1"/>
              <a:t>suivantes</a:t>
            </a:r>
            <a:r>
              <a:rPr lang="en-US" dirty="0"/>
              <a:t> </a:t>
            </a:r>
            <a:r>
              <a:rPr lang="en-US" dirty="0" err="1"/>
              <a:t>peuvent</a:t>
            </a:r>
            <a:r>
              <a:rPr lang="en-US" dirty="0"/>
              <a:t> </a:t>
            </a:r>
            <a:r>
              <a:rPr lang="en-US" dirty="0" err="1"/>
              <a:t>être</a:t>
            </a:r>
            <a:r>
              <a:rPr lang="en-US" dirty="0"/>
              <a:t> </a:t>
            </a:r>
            <a:r>
              <a:rPr lang="en-US" dirty="0" err="1"/>
              <a:t>envisagées</a:t>
            </a:r>
            <a:r>
              <a:rPr lang="en-US" dirty="0"/>
              <a:t> </a:t>
            </a:r>
            <a:r>
              <a:rPr lang="en-US" dirty="0" err="1"/>
              <a:t>si</a:t>
            </a:r>
            <a:r>
              <a:rPr lang="en-US" dirty="0"/>
              <a:t> la performance </a:t>
            </a:r>
            <a:r>
              <a:rPr lang="en-US" dirty="0" err="1"/>
              <a:t>est</a:t>
            </a:r>
            <a:r>
              <a:rPr lang="en-US" dirty="0"/>
              <a:t> </a:t>
            </a:r>
            <a:r>
              <a:rPr lang="en-US" dirty="0" err="1"/>
              <a:t>inférieure</a:t>
            </a:r>
            <a:r>
              <a:rPr lang="en-US" dirty="0"/>
              <a:t> aux </a:t>
            </a:r>
            <a:r>
              <a:rPr lang="en-US" dirty="0" err="1"/>
              <a:t>attentes</a:t>
            </a:r>
            <a:r>
              <a:rPr lang="en-US" dirty="0"/>
              <a:t> ?                            (</a:t>
            </a:r>
            <a:r>
              <a:rPr lang="en-US" dirty="0" err="1"/>
              <a:t>Cochez</a:t>
            </a:r>
            <a:r>
              <a:rPr lang="en-US" dirty="0"/>
              <a:t> </a:t>
            </a:r>
            <a:r>
              <a:rPr lang="en-US" dirty="0" err="1"/>
              <a:t>toutes</a:t>
            </a:r>
            <a:r>
              <a:rPr lang="en-US" dirty="0"/>
              <a:t> les </a:t>
            </a:r>
            <a:r>
              <a:rPr lang="en-US" dirty="0" err="1"/>
              <a:t>réponses</a:t>
            </a:r>
            <a:r>
              <a:rPr lang="en-US" dirty="0"/>
              <a:t> qui </a:t>
            </a:r>
            <a:r>
              <a:rPr lang="en-US" dirty="0" err="1"/>
              <a:t>s'appliquent</a:t>
            </a:r>
            <a:r>
              <a:rPr lang="en-US" dirty="0"/>
              <a:t>)</a:t>
            </a:r>
          </a:p>
          <a:p>
            <a:pPr marL="0" indent="0">
              <a:buNone/>
            </a:pPr>
            <a:endParaRPr lang="en-US" dirty="0"/>
          </a:p>
          <a:p>
            <a:pPr marL="0" indent="0">
              <a:buNone/>
            </a:pPr>
            <a:r>
              <a:rPr lang="en-US" dirty="0" err="1"/>
              <a:t>Abandonner</a:t>
            </a:r>
            <a:r>
              <a:rPr lang="en-US" dirty="0"/>
              <a:t>, </a:t>
            </a:r>
            <a:r>
              <a:rPr lang="en-US" dirty="0" err="1"/>
              <a:t>ajouter</a:t>
            </a:r>
            <a:r>
              <a:rPr lang="en-US" dirty="0"/>
              <a:t> </a:t>
            </a:r>
            <a:r>
              <a:rPr lang="en-US" dirty="0" err="1"/>
              <a:t>ou</a:t>
            </a:r>
            <a:r>
              <a:rPr lang="en-US" dirty="0"/>
              <a:t> modifier les </a:t>
            </a:r>
            <a:r>
              <a:rPr lang="en-US" dirty="0" err="1"/>
              <a:t>activités</a:t>
            </a:r>
            <a:r>
              <a:rPr lang="en-US" dirty="0"/>
              <a:t> du </a:t>
            </a:r>
            <a:r>
              <a:rPr lang="en-US" dirty="0" err="1"/>
              <a:t>projet</a:t>
            </a:r>
            <a:endParaRPr lang="en-US" dirty="0"/>
          </a:p>
          <a:p>
            <a:pPr marL="0" indent="0">
              <a:buNone/>
            </a:pPr>
            <a:r>
              <a:rPr lang="en-US" dirty="0"/>
              <a:t>Examiner/</a:t>
            </a:r>
            <a:r>
              <a:rPr lang="en-US" dirty="0" err="1"/>
              <a:t>réviser</a:t>
            </a:r>
            <a:r>
              <a:rPr lang="en-US" dirty="0"/>
              <a:t> la </a:t>
            </a:r>
            <a:r>
              <a:rPr lang="en-US" dirty="0" err="1"/>
              <a:t>logique</a:t>
            </a:r>
            <a:r>
              <a:rPr lang="en-US" dirty="0"/>
              <a:t> du cadre de travail</a:t>
            </a:r>
          </a:p>
          <a:p>
            <a:pPr marL="0" indent="0">
              <a:buNone/>
            </a:pPr>
            <a:r>
              <a:rPr lang="en-US" dirty="0"/>
              <a:t>Examiner/modifier les </a:t>
            </a:r>
            <a:r>
              <a:rPr lang="en-US" dirty="0" err="1"/>
              <a:t>indicateurs</a:t>
            </a:r>
            <a:endParaRPr lang="en-US" dirty="0"/>
          </a:p>
          <a:p>
            <a:pPr marL="0" indent="0">
              <a:buNone/>
            </a:pPr>
            <a:r>
              <a:rPr lang="en-US" dirty="0"/>
              <a:t>Examiner/modifier les </a:t>
            </a:r>
            <a:r>
              <a:rPr lang="en-US" dirty="0" err="1"/>
              <a:t>objectifs</a:t>
            </a:r>
            <a:r>
              <a:rPr lang="en-US" dirty="0"/>
              <a:t> (</a:t>
            </a:r>
            <a:r>
              <a:rPr lang="en-US" dirty="0" err="1"/>
              <a:t>si</a:t>
            </a:r>
            <a:r>
              <a:rPr lang="en-US" dirty="0"/>
              <a:t> </a:t>
            </a:r>
            <a:r>
              <a:rPr lang="en-US" dirty="0" err="1"/>
              <a:t>cela</a:t>
            </a:r>
            <a:r>
              <a:rPr lang="en-US" dirty="0"/>
              <a:t> </a:t>
            </a:r>
            <a:r>
              <a:rPr lang="en-US" dirty="0" err="1"/>
              <a:t>est</a:t>
            </a:r>
            <a:r>
              <a:rPr lang="en-US" dirty="0"/>
              <a:t> </a:t>
            </a:r>
            <a:r>
              <a:rPr lang="en-US" dirty="0" err="1"/>
              <a:t>contractuellement</a:t>
            </a:r>
            <a:r>
              <a:rPr lang="en-US" dirty="0"/>
              <a:t> possible)</a:t>
            </a:r>
          </a:p>
          <a:p>
            <a:pPr marL="0" indent="0">
              <a:buNone/>
            </a:pPr>
            <a:endParaRPr lang="en-US" dirty="0"/>
          </a:p>
          <a:p>
            <a:pPr marL="0" indent="0">
              <a:buNone/>
            </a:pPr>
            <a:r>
              <a:rPr lang="en-US" dirty="0" err="1"/>
              <a:t>Mettez</a:t>
            </a:r>
            <a:r>
              <a:rPr lang="en-US" dirty="0"/>
              <a:t> </a:t>
            </a:r>
            <a:r>
              <a:rPr lang="en-US" dirty="0" err="1"/>
              <a:t>l'enregistrement</a:t>
            </a:r>
            <a:r>
              <a:rPr lang="en-US" dirty="0"/>
              <a:t> </a:t>
            </a:r>
            <a:r>
              <a:rPr lang="en-US" dirty="0" err="1"/>
              <a:t>en</a:t>
            </a:r>
            <a:r>
              <a:rPr lang="en-US" dirty="0"/>
              <a:t> pause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a:t>
            </a:r>
          </a:p>
          <a:p>
            <a:pPr marL="0" indent="0">
              <a:buNone/>
            </a:pPr>
            <a:endParaRPr lang="en-US" dirty="0"/>
          </a:p>
          <a:p>
            <a:pPr marL="0" indent="0">
              <a:buNone/>
            </a:pPr>
            <a:r>
              <a:rPr lang="en-US" dirty="0"/>
              <a:t>La </a:t>
            </a:r>
            <a:r>
              <a:rPr lang="en-US" dirty="0" err="1"/>
              <a:t>réponse</a:t>
            </a:r>
            <a:r>
              <a:rPr lang="en-US" dirty="0"/>
              <a:t> </a:t>
            </a:r>
            <a:r>
              <a:rPr lang="en-US" dirty="0" err="1"/>
              <a:t>est</a:t>
            </a:r>
            <a:r>
              <a:rPr lang="en-US" dirty="0"/>
              <a:t> </a:t>
            </a:r>
            <a:r>
              <a:rPr lang="en-US" dirty="0" err="1"/>
              <a:t>qu'elles</a:t>
            </a:r>
            <a:r>
              <a:rPr lang="en-US" dirty="0"/>
              <a:t> </a:t>
            </a:r>
            <a:r>
              <a:rPr lang="en-US" dirty="0" err="1"/>
              <a:t>s'appliquent</a:t>
            </a:r>
            <a:r>
              <a:rPr lang="en-US" dirty="0"/>
              <a:t> </a:t>
            </a:r>
            <a:r>
              <a:rPr lang="en-US" dirty="0" err="1"/>
              <a:t>toutes</a:t>
            </a:r>
            <a:r>
              <a:rPr lang="en-US" dirty="0"/>
              <a:t>. Ce </a:t>
            </a:r>
            <a:r>
              <a:rPr lang="en-US" dirty="0" err="1"/>
              <a:t>sont</a:t>
            </a:r>
            <a:r>
              <a:rPr lang="en-US" dirty="0"/>
              <a:t> </a:t>
            </a:r>
            <a:r>
              <a:rPr lang="en-US" dirty="0" err="1"/>
              <a:t>toutes</a:t>
            </a:r>
            <a:r>
              <a:rPr lang="en-US" dirty="0"/>
              <a:t> des actions </a:t>
            </a:r>
            <a:r>
              <a:rPr lang="en-US" dirty="0" err="1"/>
              <a:t>à</a:t>
            </a:r>
            <a:r>
              <a:rPr lang="en-US" dirty="0"/>
              <a:t> </a:t>
            </a:r>
            <a:r>
              <a:rPr lang="en-US" dirty="0" err="1"/>
              <a:t>envisager</a:t>
            </a:r>
            <a:r>
              <a:rPr lang="en-US" dirty="0"/>
              <a:t> </a:t>
            </a:r>
            <a:r>
              <a:rPr lang="en-US" dirty="0" err="1"/>
              <a:t>si</a:t>
            </a:r>
            <a:r>
              <a:rPr lang="en-US" dirty="0"/>
              <a:t> les performances </a:t>
            </a:r>
            <a:r>
              <a:rPr lang="en-US" dirty="0" err="1"/>
              <a:t>sont</a:t>
            </a:r>
            <a:r>
              <a:rPr lang="en-US" dirty="0"/>
              <a:t> </a:t>
            </a:r>
            <a:r>
              <a:rPr lang="en-US" dirty="0" err="1"/>
              <a:t>inférieures</a:t>
            </a:r>
            <a:r>
              <a:rPr lang="en-US" dirty="0"/>
              <a:t> aux </a:t>
            </a:r>
            <a:r>
              <a:rPr lang="en-US" dirty="0" err="1"/>
              <a:t>attentes</a:t>
            </a:r>
            <a:r>
              <a:rPr lang="en-US" dirty="0"/>
              <a:t>.</a:t>
            </a:r>
          </a:p>
        </p:txBody>
      </p:sp>
    </p:spTree>
    <p:extLst>
      <p:ext uri="{BB962C8B-B14F-4D97-AF65-F5344CB8AC3E}">
        <p14:creationId xmlns:p14="http://schemas.microsoft.com/office/powerpoint/2010/main" val="1805390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a:t>
            </a:r>
            <a:r>
              <a:rPr lang="en-US" dirty="0" err="1"/>
              <a:t>conclure</a:t>
            </a:r>
            <a:r>
              <a:rPr lang="en-US" dirty="0"/>
              <a:t> le </a:t>
            </a:r>
            <a:r>
              <a:rPr lang="en-US" dirty="0" err="1"/>
              <a:t>cours</a:t>
            </a:r>
            <a:r>
              <a:rPr lang="en-US" dirty="0"/>
              <a:t> </a:t>
            </a:r>
            <a:r>
              <a:rPr lang="en-US" dirty="0" err="1"/>
              <a:t>d'aujourd'hui</a:t>
            </a:r>
            <a:r>
              <a:rPr lang="en-US" dirty="0"/>
              <a:t>, </a:t>
            </a:r>
            <a:r>
              <a:rPr lang="en-US" dirty="0" err="1"/>
              <a:t>faisons</a:t>
            </a:r>
            <a:r>
              <a:rPr lang="en-US" dirty="0"/>
              <a:t> un </a:t>
            </a:r>
            <a:r>
              <a:rPr lang="en-US" dirty="0" err="1"/>
              <a:t>bref</a:t>
            </a:r>
            <a:r>
              <a:rPr lang="en-US" dirty="0"/>
              <a:t> </a:t>
            </a:r>
            <a:r>
              <a:rPr lang="en-US" dirty="0" err="1"/>
              <a:t>récapitulatif</a:t>
            </a:r>
            <a:r>
              <a:rPr lang="en-US" dirty="0"/>
              <a:t>.</a:t>
            </a:r>
          </a:p>
        </p:txBody>
      </p:sp>
    </p:spTree>
    <p:extLst>
      <p:ext uri="{BB962C8B-B14F-4D97-AF65-F5344CB8AC3E}">
        <p14:creationId xmlns:p14="http://schemas.microsoft.com/office/powerpoint/2010/main" val="2015377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couvert</a:t>
            </a:r>
            <a:r>
              <a:rPr lang="en-US" dirty="0"/>
              <a:t> les </a:t>
            </a:r>
            <a:r>
              <a:rPr lang="en-US" dirty="0" err="1"/>
              <a:t>avantages</a:t>
            </a:r>
            <a:r>
              <a:rPr lang="en-US" dirty="0"/>
              <a:t> du </a:t>
            </a:r>
            <a:r>
              <a:rPr lang="en-US" dirty="0" err="1"/>
              <a:t>suivi</a:t>
            </a:r>
            <a:r>
              <a:rPr lang="en-US" dirty="0"/>
              <a:t> de la performance, </a:t>
            </a:r>
            <a:r>
              <a:rPr lang="en-US" dirty="0" err="1"/>
              <a:t>comme</a:t>
            </a:r>
            <a:r>
              <a:rPr lang="en-US" dirty="0"/>
              <a:t> la </a:t>
            </a:r>
            <a:r>
              <a:rPr lang="en-US" dirty="0" err="1"/>
              <a:t>capacité</a:t>
            </a:r>
            <a:r>
              <a:rPr lang="en-US" dirty="0"/>
              <a:t> </a:t>
            </a:r>
            <a:r>
              <a:rPr lang="en-US" dirty="0" err="1"/>
              <a:t>d'utiliser</a:t>
            </a:r>
            <a:r>
              <a:rPr lang="en-US" dirty="0"/>
              <a:t> les </a:t>
            </a:r>
            <a:r>
              <a:rPr lang="en-US" dirty="0" err="1"/>
              <a:t>données</a:t>
            </a:r>
            <a:r>
              <a:rPr lang="en-US" dirty="0"/>
              <a:t> pour explorer et </a:t>
            </a:r>
            <a:r>
              <a:rPr lang="en-US" dirty="0" err="1"/>
              <a:t>évaluer</a:t>
            </a:r>
            <a:r>
              <a:rPr lang="en-US" dirty="0"/>
              <a:t> </a:t>
            </a:r>
            <a:r>
              <a:rPr lang="en-US" dirty="0" err="1"/>
              <a:t>ce</a:t>
            </a:r>
            <a:r>
              <a:rPr lang="en-US" dirty="0"/>
              <a:t> qui </a:t>
            </a:r>
            <a:r>
              <a:rPr lang="en-US" dirty="0" err="1"/>
              <a:t>fonctionne</a:t>
            </a:r>
            <a:r>
              <a:rPr lang="en-US" dirty="0"/>
              <a:t> et </a:t>
            </a:r>
            <a:r>
              <a:rPr lang="en-US" dirty="0" err="1"/>
              <a:t>ce</a:t>
            </a:r>
            <a:r>
              <a:rPr lang="en-US" dirty="0"/>
              <a:t> qui ne </a:t>
            </a:r>
            <a:r>
              <a:rPr lang="en-US" dirty="0" err="1"/>
              <a:t>fonctionne</a:t>
            </a:r>
            <a:r>
              <a:rPr lang="en-US" dirty="0"/>
              <a:t> pas, pour </a:t>
            </a:r>
            <a:r>
              <a:rPr lang="en-US" dirty="0" err="1"/>
              <a:t>impliquer</a:t>
            </a:r>
            <a:r>
              <a:rPr lang="en-US" dirty="0"/>
              <a:t> les </a:t>
            </a:r>
            <a:r>
              <a:rPr lang="en-US" dirty="0" err="1"/>
              <a:t>principales</a:t>
            </a:r>
            <a:r>
              <a:rPr lang="en-US" dirty="0"/>
              <a:t> parties </a:t>
            </a:r>
            <a:r>
              <a:rPr lang="en-US" dirty="0" err="1"/>
              <a:t>prenantes</a:t>
            </a:r>
            <a:r>
              <a:rPr lang="en-US" dirty="0"/>
              <a:t> dans la conception et la mise </a:t>
            </a:r>
            <a:r>
              <a:rPr lang="en-US" dirty="0" err="1"/>
              <a:t>en</a:t>
            </a:r>
            <a:r>
              <a:rPr lang="en-US" dirty="0"/>
              <a:t> </a:t>
            </a:r>
            <a:r>
              <a:rPr lang="en-US" dirty="0" err="1"/>
              <a:t>œuvre</a:t>
            </a:r>
            <a:r>
              <a:rPr lang="en-US" dirty="0"/>
              <a:t> du </a:t>
            </a:r>
            <a:r>
              <a:rPr lang="en-US" dirty="0" err="1"/>
              <a:t>projet</a:t>
            </a:r>
            <a:r>
              <a:rPr lang="en-US" dirty="0"/>
              <a:t>, et pour </a:t>
            </a:r>
            <a:r>
              <a:rPr lang="en-US" dirty="0" err="1"/>
              <a:t>promouvoir</a:t>
            </a:r>
            <a:r>
              <a:rPr lang="en-US" dirty="0"/>
              <a:t> la </a:t>
            </a:r>
            <a:r>
              <a:rPr lang="en-US" dirty="0" err="1"/>
              <a:t>responsabilité</a:t>
            </a:r>
            <a:r>
              <a:rPr lang="en-US" dirty="0"/>
              <a:t> des </a:t>
            </a:r>
            <a:r>
              <a:rPr lang="en-US" dirty="0" err="1"/>
              <a:t>bénéficiaires</a:t>
            </a:r>
            <a:r>
              <a:rPr lang="en-US" dirty="0"/>
              <a:t> de subventions pour </a:t>
            </a:r>
            <a:r>
              <a:rPr lang="en-US" dirty="0" err="1"/>
              <a:t>l'obtention</a:t>
            </a:r>
            <a:r>
              <a:rPr lang="en-US" dirty="0"/>
              <a:t> de </a:t>
            </a:r>
            <a:r>
              <a:rPr lang="en-US" dirty="0" err="1"/>
              <a:t>résultats</a:t>
            </a:r>
            <a:r>
              <a:rPr lang="en-US" dirty="0"/>
              <a:t>.</a:t>
            </a:r>
          </a:p>
          <a:p>
            <a:endParaRPr lang="en-US" dirty="0"/>
          </a:p>
          <a:p>
            <a:r>
              <a:rPr lang="en-US" dirty="0"/>
              <a:t>Dans </a:t>
            </a:r>
            <a:r>
              <a:rPr lang="en-US" dirty="0" err="1"/>
              <a:t>ce</a:t>
            </a:r>
            <a:r>
              <a:rPr lang="en-US" dirty="0"/>
              <a:t> </a:t>
            </a:r>
            <a:r>
              <a:rPr lang="en-US" dirty="0" err="1"/>
              <a:t>cours</a:t>
            </a:r>
            <a:r>
              <a:rPr lang="en-US" dirty="0"/>
              <a:t>, nous nous </a:t>
            </a:r>
            <a:r>
              <a:rPr lang="en-US" dirty="0" err="1"/>
              <a:t>sommes</a:t>
            </a:r>
            <a:r>
              <a:rPr lang="en-US" dirty="0"/>
              <a:t> </a:t>
            </a:r>
            <a:r>
              <a:rPr lang="en-US" dirty="0" err="1"/>
              <a:t>concentrés</a:t>
            </a:r>
            <a:r>
              <a:rPr lang="en-US" dirty="0"/>
              <a:t> sur les deux </a:t>
            </a:r>
            <a:r>
              <a:rPr lang="en-US" dirty="0" err="1"/>
              <a:t>dernières</a:t>
            </a:r>
            <a:r>
              <a:rPr lang="en-US" dirty="0"/>
              <a:t> étapes du cycle RBM, </a:t>
            </a:r>
            <a:r>
              <a:rPr lang="en-US" dirty="0" err="1"/>
              <a:t>l'analyse</a:t>
            </a:r>
            <a:r>
              <a:rPr lang="en-US" dirty="0"/>
              <a:t> des </a:t>
            </a:r>
            <a:r>
              <a:rPr lang="en-US" dirty="0" err="1"/>
              <a:t>données</a:t>
            </a:r>
            <a:r>
              <a:rPr lang="en-US" dirty="0"/>
              <a:t> de performance et </a:t>
            </a:r>
            <a:r>
              <a:rPr lang="en-US" dirty="0" err="1"/>
              <a:t>l'utilisation</a:t>
            </a:r>
            <a:r>
              <a:rPr lang="en-US" dirty="0"/>
              <a:t> de </a:t>
            </a:r>
            <a:r>
              <a:rPr lang="en-US" dirty="0" err="1"/>
              <a:t>l'analyse</a:t>
            </a:r>
            <a:r>
              <a:rPr lang="en-US" dirty="0"/>
              <a:t> pour prendre des </a:t>
            </a:r>
            <a:r>
              <a:rPr lang="en-US" dirty="0" err="1"/>
              <a:t>décisions</a:t>
            </a:r>
            <a:r>
              <a:rPr lang="en-US" dirty="0"/>
              <a:t> </a:t>
            </a:r>
            <a:r>
              <a:rPr lang="en-US" dirty="0" err="1"/>
              <a:t>éclairées</a:t>
            </a:r>
            <a:r>
              <a:rPr lang="en-US" dirty="0"/>
              <a:t>. </a:t>
            </a:r>
          </a:p>
          <a:p>
            <a:endParaRPr lang="en-US" dirty="0"/>
          </a:p>
          <a:p>
            <a:r>
              <a:rPr lang="en-US" dirty="0"/>
              <a:t>Nous </a:t>
            </a:r>
            <a:r>
              <a:rPr lang="en-US" dirty="0" err="1"/>
              <a:t>avons</a:t>
            </a:r>
            <a:r>
              <a:rPr lang="en-US" dirty="0"/>
              <a:t> </a:t>
            </a:r>
            <a:r>
              <a:rPr lang="en-US" dirty="0" err="1"/>
              <a:t>examiné</a:t>
            </a:r>
            <a:r>
              <a:rPr lang="en-US" dirty="0"/>
              <a:t> </a:t>
            </a:r>
            <a:r>
              <a:rPr lang="en-US" dirty="0" err="1"/>
              <a:t>différentes</a:t>
            </a:r>
            <a:r>
              <a:rPr lang="en-US" dirty="0"/>
              <a:t> </a:t>
            </a:r>
            <a:r>
              <a:rPr lang="en-US" dirty="0" err="1"/>
              <a:t>façons</a:t>
            </a:r>
            <a:r>
              <a:rPr lang="en-US" dirty="0"/>
              <a:t> </a:t>
            </a:r>
            <a:r>
              <a:rPr lang="en-US" dirty="0" err="1"/>
              <a:t>d'analyser</a:t>
            </a:r>
            <a:r>
              <a:rPr lang="en-US" dirty="0"/>
              <a:t> les </a:t>
            </a:r>
            <a:r>
              <a:rPr lang="en-US" dirty="0" err="1"/>
              <a:t>données</a:t>
            </a:r>
            <a:r>
              <a:rPr lang="en-US" dirty="0"/>
              <a:t> des </a:t>
            </a:r>
            <a:r>
              <a:rPr lang="en-US" dirty="0" err="1"/>
              <a:t>indicateurs</a:t>
            </a:r>
            <a:r>
              <a:rPr lang="en-US" dirty="0"/>
              <a:t>, </a:t>
            </a:r>
            <a:r>
              <a:rPr lang="en-US" dirty="0" err="1"/>
              <a:t>notamment</a:t>
            </a:r>
            <a:r>
              <a:rPr lang="en-US" dirty="0"/>
              <a:t> </a:t>
            </a:r>
            <a:r>
              <a:rPr lang="en-US" dirty="0" err="1"/>
              <a:t>en</a:t>
            </a:r>
            <a:r>
              <a:rPr lang="en-US" dirty="0"/>
              <a:t> </a:t>
            </a:r>
            <a:r>
              <a:rPr lang="en-US" dirty="0" err="1"/>
              <a:t>comparant</a:t>
            </a:r>
            <a:r>
              <a:rPr lang="en-US" dirty="0"/>
              <a:t> les chiffres </a:t>
            </a:r>
            <a:r>
              <a:rPr lang="en-US" dirty="0" err="1"/>
              <a:t>réels</a:t>
            </a:r>
            <a:r>
              <a:rPr lang="en-US" dirty="0"/>
              <a:t> aux </a:t>
            </a:r>
            <a:r>
              <a:rPr lang="en-US" dirty="0" err="1"/>
              <a:t>objectifs</a:t>
            </a:r>
            <a:r>
              <a:rPr lang="en-US" dirty="0"/>
              <a:t>, </a:t>
            </a:r>
            <a:r>
              <a:rPr lang="en-US" dirty="0" err="1"/>
              <a:t>en</a:t>
            </a:r>
            <a:r>
              <a:rPr lang="en-US" dirty="0"/>
              <a:t> </a:t>
            </a:r>
            <a:r>
              <a:rPr lang="en-US" dirty="0" err="1"/>
              <a:t>analysant</a:t>
            </a:r>
            <a:r>
              <a:rPr lang="en-US" dirty="0"/>
              <a:t> les tendances, </a:t>
            </a:r>
            <a:r>
              <a:rPr lang="en-US" dirty="0" err="1"/>
              <a:t>en</a:t>
            </a:r>
            <a:r>
              <a:rPr lang="en-US" dirty="0"/>
              <a:t> </a:t>
            </a:r>
            <a:r>
              <a:rPr lang="en-US" dirty="0" err="1"/>
              <a:t>désagrégeant</a:t>
            </a:r>
            <a:r>
              <a:rPr lang="en-US" dirty="0"/>
              <a:t> les </a:t>
            </a:r>
            <a:r>
              <a:rPr lang="en-US" dirty="0" err="1"/>
              <a:t>données</a:t>
            </a:r>
            <a:r>
              <a:rPr lang="en-US" dirty="0"/>
              <a:t> et </a:t>
            </a:r>
            <a:r>
              <a:rPr lang="en-US" dirty="0" err="1"/>
              <a:t>en</a:t>
            </a:r>
            <a:r>
              <a:rPr lang="en-US" dirty="0"/>
              <a:t> </a:t>
            </a:r>
            <a:r>
              <a:rPr lang="en-US" dirty="0" err="1"/>
              <a:t>analysant</a:t>
            </a:r>
            <a:r>
              <a:rPr lang="en-US" dirty="0"/>
              <a:t> </a:t>
            </a:r>
            <a:r>
              <a:rPr lang="en-US" dirty="0" err="1"/>
              <a:t>plusieurs</a:t>
            </a:r>
            <a:r>
              <a:rPr lang="en-US" dirty="0"/>
              <a:t> </a:t>
            </a:r>
            <a:r>
              <a:rPr lang="en-US" dirty="0" err="1"/>
              <a:t>indicateurs</a:t>
            </a:r>
            <a:r>
              <a:rPr lang="en-US" dirty="0"/>
              <a:t> pour un </a:t>
            </a:r>
            <a:r>
              <a:rPr lang="en-US" dirty="0" err="1"/>
              <a:t>même</a:t>
            </a:r>
            <a:r>
              <a:rPr lang="en-US" dirty="0"/>
              <a:t> </a:t>
            </a:r>
            <a:r>
              <a:rPr lang="en-US" dirty="0" err="1"/>
              <a:t>résultat</a:t>
            </a:r>
            <a:r>
              <a:rPr lang="en-US" dirty="0"/>
              <a:t>.</a:t>
            </a:r>
          </a:p>
          <a:p>
            <a:endParaRPr lang="en-US" dirty="0"/>
          </a:p>
        </p:txBody>
      </p:sp>
    </p:spTree>
    <p:extLst>
      <p:ext uri="{BB962C8B-B14F-4D97-AF65-F5344CB8AC3E}">
        <p14:creationId xmlns:p14="http://schemas.microsoft.com/office/powerpoint/2010/main" val="2950261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également</a:t>
            </a:r>
            <a:r>
              <a:rPr lang="en-US" dirty="0"/>
              <a:t> </a:t>
            </a:r>
            <a:r>
              <a:rPr lang="en-US" dirty="0" err="1"/>
              <a:t>parlé</a:t>
            </a:r>
            <a:r>
              <a:rPr lang="en-US" dirty="0"/>
              <a:t> des questions qui </a:t>
            </a:r>
            <a:r>
              <a:rPr lang="en-US" dirty="0" err="1"/>
              <a:t>peuvent</a:t>
            </a:r>
            <a:r>
              <a:rPr lang="en-US" dirty="0"/>
              <a:t> </a:t>
            </a:r>
            <a:r>
              <a:rPr lang="en-US" dirty="0" err="1"/>
              <a:t>être</a:t>
            </a:r>
            <a:r>
              <a:rPr lang="en-US" dirty="0"/>
              <a:t> </a:t>
            </a:r>
            <a:r>
              <a:rPr lang="en-US" dirty="0" err="1"/>
              <a:t>utilisées</a:t>
            </a:r>
            <a:r>
              <a:rPr lang="en-US" dirty="0"/>
              <a:t> dans les examens de performance pour aider </a:t>
            </a:r>
            <a:r>
              <a:rPr lang="en-US" dirty="0" err="1"/>
              <a:t>à</a:t>
            </a:r>
            <a:r>
              <a:rPr lang="en-US" dirty="0"/>
              <a:t> </a:t>
            </a:r>
            <a:r>
              <a:rPr lang="en-US" dirty="0" err="1"/>
              <a:t>déterminer</a:t>
            </a:r>
            <a:r>
              <a:rPr lang="en-US" dirty="0"/>
              <a:t> les </a:t>
            </a:r>
            <a:r>
              <a:rPr lang="en-US" dirty="0" err="1"/>
              <a:t>progrès</a:t>
            </a:r>
            <a:r>
              <a:rPr lang="en-US" dirty="0"/>
              <a:t> </a:t>
            </a:r>
            <a:r>
              <a:rPr lang="en-US" dirty="0" err="1"/>
              <a:t>réalisés</a:t>
            </a:r>
            <a:r>
              <a:rPr lang="en-US" dirty="0"/>
              <a:t>.  </a:t>
            </a:r>
          </a:p>
          <a:p>
            <a:endParaRPr lang="en-US" dirty="0"/>
          </a:p>
          <a:p>
            <a:r>
              <a:rPr lang="en-US" dirty="0" err="1"/>
              <a:t>Enfin</a:t>
            </a:r>
            <a:r>
              <a:rPr lang="en-US" dirty="0"/>
              <a:t>, nous </a:t>
            </a:r>
            <a:r>
              <a:rPr lang="en-US" dirty="0" err="1"/>
              <a:t>avons</a:t>
            </a:r>
            <a:r>
              <a:rPr lang="en-US" dirty="0"/>
              <a:t> </a:t>
            </a:r>
            <a:r>
              <a:rPr lang="en-US" dirty="0" err="1"/>
              <a:t>parlé</a:t>
            </a:r>
            <a:r>
              <a:rPr lang="en-US" dirty="0"/>
              <a:t> de </a:t>
            </a:r>
            <a:r>
              <a:rPr lang="en-US" dirty="0" err="1"/>
              <a:t>différentes</a:t>
            </a:r>
            <a:r>
              <a:rPr lang="en-US" dirty="0"/>
              <a:t> actions </a:t>
            </a:r>
            <a:r>
              <a:rPr lang="en-US" dirty="0" err="1"/>
              <a:t>potentielles</a:t>
            </a:r>
            <a:r>
              <a:rPr lang="en-US" dirty="0"/>
              <a:t> qui </a:t>
            </a:r>
            <a:r>
              <a:rPr lang="en-US" dirty="0" err="1"/>
              <a:t>peuvent</a:t>
            </a:r>
            <a:r>
              <a:rPr lang="en-US" dirty="0"/>
              <a:t> </a:t>
            </a:r>
            <a:r>
              <a:rPr lang="en-US" dirty="0" err="1"/>
              <a:t>être</a:t>
            </a:r>
            <a:r>
              <a:rPr lang="en-US" dirty="0"/>
              <a:t> </a:t>
            </a:r>
            <a:r>
              <a:rPr lang="en-US" dirty="0" err="1"/>
              <a:t>prises</a:t>
            </a:r>
            <a:r>
              <a:rPr lang="en-US" dirty="0"/>
              <a:t>, </a:t>
            </a:r>
            <a:r>
              <a:rPr lang="en-US" dirty="0" err="1"/>
              <a:t>en</a:t>
            </a:r>
            <a:r>
              <a:rPr lang="en-US" dirty="0"/>
              <a:t> consultation avec </a:t>
            </a:r>
            <a:r>
              <a:rPr lang="en-US" dirty="0" err="1"/>
              <a:t>l'ILAB</a:t>
            </a:r>
            <a:r>
              <a:rPr lang="en-US" dirty="0"/>
              <a:t>, sur la base des </a:t>
            </a:r>
            <a:r>
              <a:rPr lang="en-US" dirty="0" err="1"/>
              <a:t>résultats</a:t>
            </a:r>
            <a:r>
              <a:rPr lang="en-US" dirty="0"/>
              <a:t> de </a:t>
            </a:r>
            <a:r>
              <a:rPr lang="en-US" dirty="0" err="1"/>
              <a:t>l'analyse</a:t>
            </a:r>
            <a:r>
              <a:rPr lang="en-US" dirty="0"/>
              <a:t> et de </a:t>
            </a:r>
            <a:r>
              <a:rPr lang="en-US" dirty="0" err="1"/>
              <a:t>l'examen</a:t>
            </a:r>
            <a:r>
              <a:rPr lang="en-US" dirty="0"/>
              <a:t>.  Il </a:t>
            </a:r>
            <a:r>
              <a:rPr lang="en-US" dirty="0" err="1"/>
              <a:t>s'agit</a:t>
            </a:r>
            <a:r>
              <a:rPr lang="en-US" dirty="0"/>
              <a:t> </a:t>
            </a:r>
            <a:r>
              <a:rPr lang="en-US" dirty="0" err="1"/>
              <a:t>notamment</a:t>
            </a:r>
            <a:r>
              <a:rPr lang="en-US" dirty="0"/>
              <a:t> de</a:t>
            </a:r>
          </a:p>
          <a:p>
            <a:r>
              <a:rPr lang="en-US" dirty="0"/>
              <a:t>	Des </a:t>
            </a:r>
            <a:r>
              <a:rPr lang="en-US" dirty="0" err="1"/>
              <a:t>changements</a:t>
            </a:r>
            <a:r>
              <a:rPr lang="en-US" dirty="0"/>
              <a:t> de </a:t>
            </a:r>
            <a:r>
              <a:rPr lang="en-US" dirty="0" err="1"/>
              <a:t>stratégie</a:t>
            </a:r>
            <a:r>
              <a:rPr lang="en-US" dirty="0"/>
              <a:t> et des modifications du cadre de </a:t>
            </a:r>
            <a:r>
              <a:rPr lang="en-US" dirty="0" err="1"/>
              <a:t>résultats</a:t>
            </a:r>
            <a:r>
              <a:rPr lang="en-US" dirty="0"/>
              <a:t> du </a:t>
            </a:r>
            <a:r>
              <a:rPr lang="en-US" dirty="0" err="1"/>
              <a:t>projet</a:t>
            </a:r>
            <a:r>
              <a:rPr lang="en-US" dirty="0"/>
              <a:t>.</a:t>
            </a:r>
          </a:p>
          <a:p>
            <a:r>
              <a:rPr lang="en-US" dirty="0"/>
              <a:t>	</a:t>
            </a:r>
            <a:r>
              <a:rPr lang="en-US" dirty="0" err="1"/>
              <a:t>Ajustements</a:t>
            </a:r>
            <a:r>
              <a:rPr lang="en-US" dirty="0"/>
              <a:t> de la mise </a:t>
            </a:r>
            <a:r>
              <a:rPr lang="en-US" dirty="0" err="1"/>
              <a:t>en</a:t>
            </a:r>
            <a:r>
              <a:rPr lang="en-US" dirty="0"/>
              <a:t> </a:t>
            </a:r>
            <a:r>
              <a:rPr lang="en-US" dirty="0" err="1"/>
              <a:t>œuvre</a:t>
            </a:r>
            <a:endParaRPr lang="en-US" dirty="0"/>
          </a:p>
          <a:p>
            <a:r>
              <a:rPr lang="en-US" dirty="0"/>
              <a:t>	</a:t>
            </a:r>
            <a:r>
              <a:rPr lang="en-US" dirty="0" err="1"/>
              <a:t>Ajustements</a:t>
            </a:r>
            <a:r>
              <a:rPr lang="en-US" dirty="0"/>
              <a:t> des </a:t>
            </a:r>
            <a:r>
              <a:rPr lang="en-US" dirty="0" err="1"/>
              <a:t>indicateurs</a:t>
            </a:r>
            <a:r>
              <a:rPr lang="en-US" dirty="0"/>
              <a:t> et des </a:t>
            </a:r>
            <a:r>
              <a:rPr lang="en-US" dirty="0" err="1"/>
              <a:t>objectifs</a:t>
            </a:r>
            <a:endParaRPr lang="en-US" dirty="0"/>
          </a:p>
        </p:txBody>
      </p:sp>
    </p:spTree>
    <p:extLst>
      <p:ext uri="{BB962C8B-B14F-4D97-AF65-F5344CB8AC3E}">
        <p14:creationId xmlns:p14="http://schemas.microsoft.com/office/powerpoint/2010/main" val="351226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plus </a:t>
            </a:r>
            <a:r>
              <a:rPr lang="en-US" dirty="0" err="1"/>
              <a:t>d'informations</a:t>
            </a:r>
            <a:r>
              <a:rPr lang="en-US" dirty="0"/>
              <a:t> sur </a:t>
            </a:r>
            <a:r>
              <a:rPr lang="en-US" dirty="0" err="1"/>
              <a:t>l'analyse</a:t>
            </a:r>
            <a:r>
              <a:rPr lang="en-US" dirty="0"/>
              <a:t> des </a:t>
            </a:r>
            <a:r>
              <a:rPr lang="en-US" dirty="0" err="1"/>
              <a:t>données</a:t>
            </a:r>
            <a:r>
              <a:rPr lang="en-US" dirty="0"/>
              <a:t> et </a:t>
            </a:r>
            <a:r>
              <a:rPr lang="en-US" dirty="0" err="1"/>
              <a:t>l'utilisation</a:t>
            </a:r>
            <a:r>
              <a:rPr lang="en-US" dirty="0"/>
              <a:t> des </a:t>
            </a:r>
            <a:r>
              <a:rPr lang="en-US" dirty="0" err="1"/>
              <a:t>données</a:t>
            </a:r>
            <a:r>
              <a:rPr lang="en-US" dirty="0"/>
              <a:t> pour prendre des </a:t>
            </a:r>
            <a:r>
              <a:rPr lang="en-US" dirty="0" err="1"/>
              <a:t>décisions</a:t>
            </a:r>
            <a:r>
              <a:rPr lang="en-US" dirty="0"/>
              <a:t>, nous </a:t>
            </a:r>
            <a:r>
              <a:rPr lang="en-US" dirty="0" err="1"/>
              <a:t>avons</a:t>
            </a:r>
            <a:r>
              <a:rPr lang="en-US" dirty="0"/>
              <a:t> </a:t>
            </a:r>
            <a:r>
              <a:rPr lang="en-US" dirty="0" err="1"/>
              <a:t>inclus</a:t>
            </a:r>
            <a:r>
              <a:rPr lang="en-US" dirty="0"/>
              <a:t> des liens </a:t>
            </a:r>
            <a:r>
              <a:rPr lang="en-US" dirty="0" err="1"/>
              <a:t>vers</a:t>
            </a:r>
            <a:r>
              <a:rPr lang="en-US" dirty="0"/>
              <a:t> des </a:t>
            </a:r>
            <a:r>
              <a:rPr lang="en-US" dirty="0" err="1"/>
              <a:t>ressources</a:t>
            </a:r>
            <a:r>
              <a:rPr lang="en-US" dirty="0"/>
              <a:t> </a:t>
            </a:r>
            <a:r>
              <a:rPr lang="en-US" dirty="0" err="1"/>
              <a:t>pertinentes</a:t>
            </a:r>
            <a:r>
              <a:rPr lang="en-US" dirty="0"/>
              <a:t>, </a:t>
            </a:r>
            <a:r>
              <a:rPr lang="en-US" dirty="0" err="1"/>
              <a:t>notamment</a:t>
            </a:r>
            <a:r>
              <a:rPr lang="en-US" dirty="0"/>
              <a:t> : </a:t>
            </a:r>
          </a:p>
          <a:p>
            <a:r>
              <a:rPr lang="en-US" dirty="0"/>
              <a:t>Le guide des </a:t>
            </a:r>
            <a:r>
              <a:rPr lang="en-US" dirty="0" err="1"/>
              <a:t>ressources</a:t>
            </a:r>
            <a:r>
              <a:rPr lang="en-US" dirty="0"/>
              <a:t> de </a:t>
            </a:r>
            <a:r>
              <a:rPr lang="en-US" dirty="0" err="1"/>
              <a:t>suivi</a:t>
            </a:r>
            <a:r>
              <a:rPr lang="en-US" dirty="0"/>
              <a:t> et </a:t>
            </a:r>
            <a:r>
              <a:rPr lang="en-US" dirty="0" err="1"/>
              <a:t>d'évaluation</a:t>
            </a:r>
            <a:r>
              <a:rPr lang="en-US" dirty="0"/>
              <a:t> du DOL </a:t>
            </a:r>
            <a:r>
              <a:rPr lang="en-US" dirty="0" err="1"/>
              <a:t>américain</a:t>
            </a:r>
            <a:r>
              <a:rPr lang="en-US" dirty="0"/>
              <a:t> pour les </a:t>
            </a:r>
            <a:r>
              <a:rPr lang="en-US" dirty="0" err="1"/>
              <a:t>projets</a:t>
            </a:r>
            <a:r>
              <a:rPr lang="en-US" dirty="0"/>
              <a:t> OCFT. </a:t>
            </a:r>
          </a:p>
          <a:p>
            <a:r>
              <a:rPr lang="en-US" dirty="0"/>
              <a:t>Le </a:t>
            </a:r>
            <a:r>
              <a:rPr lang="en-US" dirty="0" err="1"/>
              <a:t>modèle</a:t>
            </a:r>
            <a:r>
              <a:rPr lang="en-US" dirty="0"/>
              <a:t> de </a:t>
            </a:r>
            <a:r>
              <a:rPr lang="en-US" dirty="0" err="1"/>
              <a:t>l'annexe</a:t>
            </a:r>
            <a:r>
              <a:rPr lang="en-US" dirty="0"/>
              <a:t> A du rapport </a:t>
            </a:r>
            <a:r>
              <a:rPr lang="en-US" dirty="0" err="1"/>
              <a:t>d'avancement</a:t>
            </a:r>
            <a:r>
              <a:rPr lang="en-US" dirty="0"/>
              <a:t> technique.</a:t>
            </a:r>
          </a:p>
          <a:p>
            <a:r>
              <a:rPr lang="en-US" dirty="0"/>
              <a:t>Les dix étapes d'un </a:t>
            </a:r>
            <a:r>
              <a:rPr lang="en-US" dirty="0" err="1"/>
              <a:t>système</a:t>
            </a:r>
            <a:r>
              <a:rPr lang="en-US" dirty="0"/>
              <a:t> de </a:t>
            </a:r>
            <a:r>
              <a:rPr lang="en-US" dirty="0" err="1"/>
              <a:t>suivi</a:t>
            </a:r>
            <a:r>
              <a:rPr lang="en-US" dirty="0"/>
              <a:t> et </a:t>
            </a:r>
            <a:r>
              <a:rPr lang="en-US" dirty="0" err="1"/>
              <a:t>d'évaluation</a:t>
            </a:r>
            <a:r>
              <a:rPr lang="en-US" dirty="0"/>
              <a:t> </a:t>
            </a:r>
            <a:r>
              <a:rPr lang="en-US" dirty="0" err="1"/>
              <a:t>basé</a:t>
            </a:r>
            <a:r>
              <a:rPr lang="en-US" dirty="0"/>
              <a:t> sur les </a:t>
            </a:r>
            <a:r>
              <a:rPr lang="en-US" dirty="0" err="1"/>
              <a:t>résultats</a:t>
            </a:r>
            <a:r>
              <a:rPr lang="en-US" dirty="0"/>
              <a:t> de la Banque </a:t>
            </a:r>
            <a:r>
              <a:rPr lang="en-US" dirty="0" err="1"/>
              <a:t>mondiale</a:t>
            </a:r>
            <a:r>
              <a:rPr lang="en-US" dirty="0"/>
              <a:t>.</a:t>
            </a:r>
          </a:p>
          <a:p>
            <a:r>
              <a:rPr lang="en-US" dirty="0"/>
              <a:t>Making Sense of Learning and Decision-making de </a:t>
            </a:r>
            <a:r>
              <a:rPr lang="en-US" dirty="0" err="1"/>
              <a:t>l'ODI</a:t>
            </a:r>
            <a:r>
              <a:rPr lang="en-US" dirty="0"/>
              <a:t> (</a:t>
            </a:r>
            <a:r>
              <a:rPr lang="en-US" dirty="0" err="1"/>
              <a:t>en</a:t>
            </a:r>
            <a:r>
              <a:rPr lang="en-US" dirty="0"/>
              <a:t> </a:t>
            </a:r>
            <a:r>
              <a:rPr lang="en-US" dirty="0" err="1"/>
              <a:t>anglais</a:t>
            </a:r>
            <a:r>
              <a:rPr lang="en-US" dirty="0"/>
              <a:t>)</a:t>
            </a:r>
          </a:p>
          <a:p>
            <a:r>
              <a:rPr lang="en-US" dirty="0"/>
              <a:t>Un petit guide de </a:t>
            </a:r>
            <a:r>
              <a:rPr lang="en-US" dirty="0" err="1"/>
              <a:t>l'USAID</a:t>
            </a:r>
            <a:r>
              <a:rPr lang="en-US" dirty="0"/>
              <a:t> pour </a:t>
            </a:r>
            <a:r>
              <a:rPr lang="en-US" dirty="0" err="1"/>
              <a:t>analyser</a:t>
            </a:r>
            <a:r>
              <a:rPr lang="en-US" dirty="0"/>
              <a:t>, </a:t>
            </a:r>
            <a:r>
              <a:rPr lang="en-US" dirty="0" err="1"/>
              <a:t>comprendre</a:t>
            </a:r>
            <a:r>
              <a:rPr lang="en-US" dirty="0"/>
              <a:t> et </a:t>
            </a:r>
            <a:r>
              <a:rPr lang="en-US" dirty="0" err="1"/>
              <a:t>communiquer</a:t>
            </a:r>
            <a:r>
              <a:rPr lang="en-US" dirty="0"/>
              <a:t> les </a:t>
            </a:r>
            <a:r>
              <a:rPr lang="en-US" dirty="0" err="1"/>
              <a:t>données</a:t>
            </a:r>
            <a:r>
              <a:rPr lang="en-US" dirty="0"/>
              <a:t> de performance.</a:t>
            </a:r>
          </a:p>
          <a:p>
            <a:r>
              <a:rPr lang="en-US" dirty="0"/>
              <a:t>Note </a:t>
            </a:r>
            <a:r>
              <a:rPr lang="en-US" dirty="0" err="1"/>
              <a:t>d'orientation</a:t>
            </a:r>
            <a:r>
              <a:rPr lang="en-US" dirty="0"/>
              <a:t> de </a:t>
            </a:r>
            <a:r>
              <a:rPr lang="en-US" dirty="0" err="1"/>
              <a:t>l'USAID</a:t>
            </a:r>
            <a:r>
              <a:rPr lang="en-US" dirty="0"/>
              <a:t> sur les revues de </a:t>
            </a:r>
            <a:r>
              <a:rPr lang="en-US" dirty="0" err="1"/>
              <a:t>portefeuille</a:t>
            </a:r>
            <a:r>
              <a:rPr lang="en-US" dirty="0"/>
              <a:t> au </a:t>
            </a:r>
            <a:r>
              <a:rPr lang="en-US" dirty="0" err="1"/>
              <a:t>niveau</a:t>
            </a:r>
            <a:r>
              <a:rPr lang="en-US" dirty="0"/>
              <a:t> </a:t>
            </a:r>
            <a:r>
              <a:rPr lang="en-US" dirty="0" err="1"/>
              <a:t>stratégique</a:t>
            </a:r>
            <a:r>
              <a:rPr lang="en-US" dirty="0"/>
              <a:t> et sur </a:t>
            </a:r>
            <a:r>
              <a:rPr lang="en-US" dirty="0" err="1"/>
              <a:t>l'évaluation</a:t>
            </a:r>
            <a:r>
              <a:rPr lang="en-US" dirty="0"/>
              <a:t> de la performance.</a:t>
            </a:r>
          </a:p>
          <a:p>
            <a:r>
              <a:rPr lang="en-US" dirty="0"/>
              <a:t>Le </a:t>
            </a:r>
            <a:r>
              <a:rPr lang="en-US" dirty="0" err="1"/>
              <a:t>chapitre</a:t>
            </a:r>
            <a:r>
              <a:rPr lang="en-US" dirty="0"/>
              <a:t> du </a:t>
            </a:r>
            <a:r>
              <a:rPr lang="en-US" dirty="0" err="1"/>
              <a:t>projet</a:t>
            </a:r>
            <a:r>
              <a:rPr lang="en-US" dirty="0"/>
              <a:t> Measure Evaluation sur </a:t>
            </a:r>
            <a:r>
              <a:rPr lang="en-US" dirty="0" err="1"/>
              <a:t>l'analyse</a:t>
            </a:r>
            <a:r>
              <a:rPr lang="en-US" dirty="0"/>
              <a:t> des </a:t>
            </a:r>
            <a:r>
              <a:rPr lang="en-US" dirty="0" err="1"/>
              <a:t>données</a:t>
            </a:r>
            <a:r>
              <a:rPr lang="en-US" dirty="0"/>
              <a:t> de M&amp;E.</a:t>
            </a:r>
            <a:endParaRPr lang="en-US" b="0" i="0" dirty="0">
              <a:solidFill>
                <a:srgbClr val="222222"/>
              </a:solidFill>
              <a:effectLst/>
              <a:latin typeface="Source Sans Pro" panose="020B050303040302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411654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vous</a:t>
            </a:r>
            <a:r>
              <a:rPr lang="en-US" dirty="0"/>
              <a:t> </a:t>
            </a:r>
            <a:r>
              <a:rPr lang="en-US" dirty="0" err="1"/>
              <a:t>remercions</a:t>
            </a:r>
            <a:r>
              <a:rPr lang="en-US" dirty="0"/>
              <a:t> de </a:t>
            </a:r>
            <a:r>
              <a:rPr lang="en-US" dirty="0" err="1"/>
              <a:t>votre</a:t>
            </a:r>
            <a:r>
              <a:rPr lang="en-US" dirty="0"/>
              <a:t> participation </a:t>
            </a:r>
            <a:r>
              <a:rPr lang="en-US" dirty="0" err="1"/>
              <a:t>à</a:t>
            </a:r>
            <a:r>
              <a:rPr lang="en-US" dirty="0"/>
              <a:t> </a:t>
            </a:r>
            <a:r>
              <a:rPr lang="en-US" dirty="0" err="1"/>
              <a:t>ce</a:t>
            </a:r>
            <a:r>
              <a:rPr lang="en-US" dirty="0"/>
              <a:t> dernier </a:t>
            </a:r>
            <a:r>
              <a:rPr lang="en-US" dirty="0" err="1"/>
              <a:t>cours</a:t>
            </a:r>
            <a:r>
              <a:rPr lang="en-US" dirty="0"/>
              <a:t> de la </a:t>
            </a:r>
            <a:r>
              <a:rPr lang="en-US" dirty="0" err="1"/>
              <a:t>série</a:t>
            </a:r>
            <a:r>
              <a:rPr lang="en-US" dirty="0"/>
              <a:t> de formations sur le concept de </a:t>
            </a:r>
            <a:r>
              <a:rPr lang="en-US" dirty="0" err="1"/>
              <a:t>suivi</a:t>
            </a:r>
            <a:r>
              <a:rPr lang="en-US" dirty="0"/>
              <a:t> et </a:t>
            </a:r>
            <a:r>
              <a:rPr lang="en-US" dirty="0" err="1"/>
              <a:t>d'évaluation</a:t>
            </a:r>
            <a:r>
              <a:rPr lang="en-US"/>
              <a:t>.</a:t>
            </a:r>
            <a:endParaRPr lang="en-US" dirty="0"/>
          </a:p>
        </p:txBody>
      </p:sp>
    </p:spTree>
    <p:extLst>
      <p:ext uri="{BB962C8B-B14F-4D97-AF65-F5344CB8AC3E}">
        <p14:creationId xmlns:p14="http://schemas.microsoft.com/office/powerpoint/2010/main" val="348529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Le </a:t>
            </a:r>
            <a:r>
              <a:rPr lang="en-US" sz="1200" b="0" i="0" u="none" strike="noStrike" kern="1200" baseline="0" dirty="0" err="1">
                <a:solidFill>
                  <a:schemeClr val="tx1"/>
                </a:solidFill>
                <a:latin typeface="+mn-lt"/>
                <a:ea typeface="+mn-ea"/>
                <a:cs typeface="+mn-cs"/>
              </a:rPr>
              <a:t>suivi</a:t>
            </a:r>
            <a:r>
              <a:rPr lang="en-US" sz="1200" b="0" i="0" u="none" strike="noStrike" kern="1200" baseline="0" dirty="0">
                <a:solidFill>
                  <a:schemeClr val="tx1"/>
                </a:solidFill>
                <a:latin typeface="+mn-lt"/>
                <a:ea typeface="+mn-ea"/>
                <a:cs typeface="+mn-cs"/>
              </a:rPr>
              <a:t> des performances </a:t>
            </a:r>
            <a:r>
              <a:rPr lang="en-US" sz="1200" b="0" i="0" u="none" strike="noStrike" kern="1200" baseline="0" dirty="0" err="1">
                <a:solidFill>
                  <a:schemeClr val="tx1"/>
                </a:solidFill>
                <a:latin typeface="+mn-lt"/>
                <a:ea typeface="+mn-ea"/>
                <a:cs typeface="+mn-cs"/>
              </a:rPr>
              <a:t>présente</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nombreux</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avantages</a:t>
            </a:r>
            <a:r>
              <a:rPr lang="en-US"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Explorer - </a:t>
            </a:r>
            <a:r>
              <a:rPr lang="en-US" sz="1200" b="0" i="0" u="none" strike="noStrike" kern="1200" baseline="0" dirty="0" err="1">
                <a:solidFill>
                  <a:schemeClr val="tx1"/>
                </a:solidFill>
                <a:latin typeface="+mn-lt"/>
                <a:ea typeface="+mn-ea"/>
                <a:cs typeface="+mn-cs"/>
              </a:rPr>
              <a:t>voir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ce</a:t>
            </a:r>
            <a:r>
              <a:rPr lang="en-US" sz="1200" b="0" i="0" u="none" strike="noStrike" kern="1200" baseline="0" dirty="0">
                <a:solidFill>
                  <a:schemeClr val="tx1"/>
                </a:solidFill>
                <a:latin typeface="+mn-lt"/>
                <a:ea typeface="+mn-ea"/>
                <a:cs typeface="+mn-cs"/>
              </a:rPr>
              <a:t> qui </a:t>
            </a:r>
            <a:r>
              <a:rPr lang="en-US" sz="1200" b="0" i="0" u="none" strike="noStrike" kern="1200" baseline="0" dirty="0" err="1">
                <a:solidFill>
                  <a:schemeClr val="tx1"/>
                </a:solidFill>
                <a:latin typeface="+mn-lt"/>
                <a:ea typeface="+mn-ea"/>
                <a:cs typeface="+mn-cs"/>
              </a:rPr>
              <a:t>fonctionne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ce</a:t>
            </a:r>
            <a:r>
              <a:rPr lang="en-US" sz="1200" b="0" i="0" u="none" strike="noStrike" kern="1200" baseline="0" dirty="0">
                <a:solidFill>
                  <a:schemeClr val="tx1"/>
                </a:solidFill>
                <a:latin typeface="+mn-lt"/>
                <a:ea typeface="+mn-ea"/>
                <a:cs typeface="+mn-cs"/>
              </a:rPr>
              <a:t> qui ne </a:t>
            </a:r>
            <a:r>
              <a:rPr lang="en-US" sz="1200" b="0" i="0" u="none" strike="noStrike" kern="1200" baseline="0" dirty="0" err="1">
                <a:solidFill>
                  <a:schemeClr val="tx1"/>
                </a:solidFill>
                <a:latin typeface="+mn-lt"/>
                <a:ea typeface="+mn-ea"/>
                <a:cs typeface="+mn-cs"/>
              </a:rPr>
              <a:t>fonctionne</a:t>
            </a:r>
            <a:r>
              <a:rPr lang="en-US" sz="1200" b="0" i="0" u="none" strike="noStrike" kern="1200" baseline="0" dirty="0">
                <a:solidFill>
                  <a:schemeClr val="tx1"/>
                </a:solidFill>
                <a:latin typeface="+mn-lt"/>
                <a:ea typeface="+mn-ea"/>
                <a:cs typeface="+mn-cs"/>
              </a:rPr>
              <a:t> pas, et </a:t>
            </a:r>
            <a:r>
              <a:rPr lang="en-US" sz="1200" b="0" i="0" u="none" strike="noStrike" kern="1200" baseline="0" dirty="0" err="1">
                <a:solidFill>
                  <a:schemeClr val="tx1"/>
                </a:solidFill>
                <a:latin typeface="+mn-lt"/>
                <a:ea typeface="+mn-ea"/>
                <a:cs typeface="+mn-cs"/>
              </a:rPr>
              <a:t>pourquoi</a:t>
            </a:r>
            <a:r>
              <a:rPr lang="en-US"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Pour </a:t>
            </a:r>
            <a:r>
              <a:rPr lang="en-US" sz="1200" b="0" i="0" u="none" strike="noStrike" kern="1200" baseline="0" dirty="0" err="1">
                <a:solidFill>
                  <a:schemeClr val="tx1"/>
                </a:solidFill>
                <a:latin typeface="+mn-lt"/>
                <a:ea typeface="+mn-ea"/>
                <a:cs typeface="+mn-cs"/>
              </a:rPr>
              <a:t>éduquer</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utiliser</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preuves</a:t>
            </a:r>
            <a:r>
              <a:rPr lang="en-US" sz="1200" b="0" i="0" u="none" strike="noStrike" kern="1200" baseline="0" dirty="0">
                <a:solidFill>
                  <a:schemeClr val="tx1"/>
                </a:solidFill>
                <a:latin typeface="+mn-lt"/>
                <a:ea typeface="+mn-ea"/>
                <a:cs typeface="+mn-cs"/>
              </a:rPr>
              <a:t> pour </a:t>
            </a:r>
            <a:r>
              <a:rPr lang="en-US" sz="1200" b="0" i="0" u="none" strike="noStrike" kern="1200" baseline="0" dirty="0" err="1">
                <a:solidFill>
                  <a:schemeClr val="tx1"/>
                </a:solidFill>
                <a:latin typeface="+mn-lt"/>
                <a:ea typeface="+mn-ea"/>
                <a:cs typeface="+mn-cs"/>
              </a:rPr>
              <a:t>faciliter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l'apprentissage</a:t>
            </a:r>
            <a:r>
              <a:rPr lang="en-US" sz="1200" b="0" i="0" u="none" strike="noStrike" kern="1200" baseline="0" dirty="0">
                <a:solidFill>
                  <a:schemeClr val="tx1"/>
                </a:solidFill>
                <a:latin typeface="+mn-lt"/>
                <a:ea typeface="+mn-ea"/>
                <a:cs typeface="+mn-cs"/>
              </a:rPr>
              <a:t> interne et </a:t>
            </a:r>
            <a:r>
              <a:rPr lang="en-US" sz="1200" b="0" i="0" u="none" strike="noStrike" kern="1200" baseline="0" dirty="0" err="1">
                <a:solidFill>
                  <a:schemeClr val="tx1"/>
                </a:solidFill>
                <a:latin typeface="+mn-lt"/>
                <a:ea typeface="+mn-ea"/>
                <a:cs typeface="+mn-cs"/>
              </a:rPr>
              <a:t>externe</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bénéficiaires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l’ILAB</a:t>
            </a:r>
            <a:r>
              <a:rPr lang="en-US" sz="1200" b="0" i="0" u="none" strike="noStrike" kern="1200" baseline="0" dirty="0">
                <a:solidFill>
                  <a:schemeClr val="tx1"/>
                </a:solidFill>
                <a:latin typeface="+mn-lt"/>
                <a:ea typeface="+mn-ea"/>
                <a:cs typeface="+mn-cs"/>
              </a:rPr>
              <a:t> et des </a:t>
            </a:r>
            <a:r>
              <a:rPr lang="en-US" sz="1200" b="0" i="0" u="none" strike="noStrike" kern="1200" baseline="0" dirty="0" err="1">
                <a:solidFill>
                  <a:schemeClr val="tx1"/>
                </a:solidFill>
                <a:latin typeface="+mn-lt"/>
                <a:ea typeface="+mn-ea"/>
                <a:cs typeface="+mn-cs"/>
              </a:rPr>
              <a:t>autres</a:t>
            </a:r>
            <a:r>
              <a:rPr lang="en-US" sz="1200" b="0" i="0" u="none" strike="noStrike" kern="1200" baseline="0" dirty="0">
                <a:solidFill>
                  <a:schemeClr val="tx1"/>
                </a:solidFill>
                <a:latin typeface="+mn-lt"/>
                <a:ea typeface="+mn-ea"/>
                <a:cs typeface="+mn-cs"/>
              </a:rPr>
              <a:t> parties </a:t>
            </a:r>
            <a:r>
              <a:rPr lang="en-US" sz="1200" b="0" i="0" u="none" strike="noStrike" kern="1200" baseline="0" dirty="0" err="1">
                <a:solidFill>
                  <a:schemeClr val="tx1"/>
                </a:solidFill>
                <a:latin typeface="+mn-lt"/>
                <a:ea typeface="+mn-ea"/>
                <a:cs typeface="+mn-cs"/>
              </a:rPr>
              <a:t>prenantes</a:t>
            </a:r>
            <a:r>
              <a:rPr lang="en-US" sz="1200" b="0" i="0" u="none" strike="noStrike" kern="1200" baseline="0" dirty="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Pour documenter - les rapports </a:t>
            </a:r>
            <a:r>
              <a:rPr lang="en-US" sz="1200" b="0" i="0" u="none" strike="noStrike" kern="1200" baseline="0" dirty="0" err="1">
                <a:solidFill>
                  <a:schemeClr val="tx1"/>
                </a:solidFill>
                <a:latin typeface="+mn-lt"/>
                <a:ea typeface="+mn-ea"/>
                <a:cs typeface="+mn-cs"/>
              </a:rPr>
              <a:t>d'avancement</a:t>
            </a:r>
            <a:r>
              <a:rPr lang="en-US" sz="1200" b="0" i="0" u="none" strike="noStrike" kern="1200" baseline="0" dirty="0">
                <a:solidFill>
                  <a:schemeClr val="tx1"/>
                </a:solidFill>
                <a:latin typeface="+mn-lt"/>
                <a:ea typeface="+mn-ea"/>
                <a:cs typeface="+mn-cs"/>
              </a:rPr>
              <a:t> techniques </a:t>
            </a:r>
            <a:r>
              <a:rPr lang="en-US" sz="1200" b="0" i="0" u="none" strike="noStrike" kern="1200" baseline="0" dirty="0" err="1">
                <a:solidFill>
                  <a:schemeClr val="tx1"/>
                </a:solidFill>
                <a:latin typeface="+mn-lt"/>
                <a:ea typeface="+mn-ea"/>
                <a:cs typeface="+mn-cs"/>
              </a:rPr>
              <a:t>créent</a:t>
            </a:r>
            <a:r>
              <a:rPr lang="en-US" sz="1200" b="0" i="0" u="none" strike="noStrike" kern="1200" baseline="0" dirty="0">
                <a:solidFill>
                  <a:schemeClr val="tx1"/>
                </a:solidFill>
                <a:latin typeface="+mn-lt"/>
                <a:ea typeface="+mn-ea"/>
                <a:cs typeface="+mn-cs"/>
              </a:rPr>
              <a:t> des dossiers qui </a:t>
            </a:r>
            <a:r>
              <a:rPr lang="en-US" sz="1200" b="0" i="0" u="none" strike="noStrike" kern="1200" baseline="0" dirty="0" err="1">
                <a:solidFill>
                  <a:schemeClr val="tx1"/>
                </a:solidFill>
                <a:latin typeface="+mn-lt"/>
                <a:ea typeface="+mn-ea"/>
                <a:cs typeface="+mn-cs"/>
              </a:rPr>
              <a:t>favorisent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l'apprentissage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institutionnel</a:t>
            </a:r>
            <a:r>
              <a:rPr lang="en-US" sz="1200" b="0" i="0" u="none" strike="noStrike" kern="1200" baseline="0" dirty="0">
                <a:solidFill>
                  <a:schemeClr val="tx1"/>
                </a:solidFill>
                <a:latin typeface="+mn-lt"/>
                <a:ea typeface="+mn-ea"/>
                <a:cs typeface="+mn-cs"/>
              </a:rPr>
              <a:t> qui se </a:t>
            </a:r>
            <a:r>
              <a:rPr lang="en-US" sz="1200" b="0" i="0" u="none" strike="noStrike" kern="1200" baseline="0" dirty="0" err="1">
                <a:solidFill>
                  <a:schemeClr val="tx1"/>
                </a:solidFill>
                <a:latin typeface="+mn-lt"/>
                <a:ea typeface="+mn-ea"/>
                <a:cs typeface="+mn-cs"/>
              </a:rPr>
              <a:t>prolonge</a:t>
            </a:r>
            <a:r>
              <a:rPr lang="en-US" sz="1200" b="0" i="0" u="none" strike="noStrike" kern="1200" baseline="0" dirty="0">
                <a:solidFill>
                  <a:schemeClr val="tx1"/>
                </a:solidFill>
                <a:latin typeface="+mn-lt"/>
                <a:ea typeface="+mn-ea"/>
                <a:cs typeface="+mn-cs"/>
              </a:rPr>
              <a:t> au-</a:t>
            </a:r>
            <a:r>
              <a:rPr lang="en-US" sz="1200" b="0" i="0" u="none" strike="noStrike" kern="1200" baseline="0" dirty="0" err="1">
                <a:solidFill>
                  <a:schemeClr val="tx1"/>
                </a:solidFill>
                <a:latin typeface="+mn-lt"/>
                <a:ea typeface="+mn-ea"/>
                <a:cs typeface="+mn-cs"/>
              </a:rPr>
              <a:t>delà</a:t>
            </a:r>
            <a:r>
              <a:rPr lang="en-US" sz="1200" b="0" i="0" u="none" strike="noStrike" kern="1200" baseline="0" dirty="0">
                <a:solidFill>
                  <a:schemeClr val="tx1"/>
                </a:solidFill>
                <a:latin typeface="+mn-lt"/>
                <a:ea typeface="+mn-ea"/>
                <a:cs typeface="+mn-cs"/>
              </a:rPr>
              <a:t> de la durée du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Pour </a:t>
            </a:r>
            <a:r>
              <a:rPr lang="en-US" sz="1200" b="0" i="0" u="none" strike="noStrike" kern="1200" baseline="0" dirty="0" err="1">
                <a:solidFill>
                  <a:schemeClr val="tx1"/>
                </a:solidFill>
                <a:latin typeface="+mn-lt"/>
                <a:ea typeface="+mn-ea"/>
                <a:cs typeface="+mn-cs"/>
              </a:rPr>
              <a:t>démontrer</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responsabilité</a:t>
            </a:r>
            <a:r>
              <a:rPr lang="en-US" sz="1200" b="0" i="0" u="none" strike="noStrike" kern="1200" baseline="0" dirty="0">
                <a:solidFill>
                  <a:schemeClr val="tx1"/>
                </a:solidFill>
                <a:latin typeface="+mn-lt"/>
                <a:ea typeface="+mn-ea"/>
                <a:cs typeface="+mn-cs"/>
              </a:rPr>
              <a:t> - le </a:t>
            </a:r>
            <a:r>
              <a:rPr lang="en-US" sz="1200" b="0" i="0" u="none" strike="noStrike" kern="1200" baseline="0" dirty="0" err="1">
                <a:solidFill>
                  <a:schemeClr val="tx1"/>
                </a:solidFill>
                <a:latin typeface="+mn-lt"/>
                <a:ea typeface="+mn-ea"/>
                <a:cs typeface="+mn-cs"/>
              </a:rPr>
              <a:t>suivi</a:t>
            </a:r>
            <a:r>
              <a:rPr lang="en-US" sz="1200" b="0" i="0" u="none" strike="noStrike" kern="1200" baseline="0" dirty="0">
                <a:solidFill>
                  <a:schemeClr val="tx1"/>
                </a:solidFill>
                <a:latin typeface="+mn-lt"/>
                <a:ea typeface="+mn-ea"/>
                <a:cs typeface="+mn-cs"/>
              </a:rPr>
              <a:t> des performances </a:t>
            </a:r>
            <a:r>
              <a:rPr lang="en-US" sz="1200" b="0" i="0" u="none" strike="noStrike" kern="1200" baseline="0" dirty="0" err="1">
                <a:solidFill>
                  <a:schemeClr val="tx1"/>
                </a:solidFill>
                <a:latin typeface="+mn-lt"/>
                <a:ea typeface="+mn-ea"/>
                <a:cs typeface="+mn-cs"/>
              </a:rPr>
              <a:t>permet</a:t>
            </a:r>
            <a:r>
              <a:rPr lang="en-US" sz="1200" b="0" i="0" u="none" strike="noStrike" kern="1200" baseline="0" dirty="0">
                <a:solidFill>
                  <a:schemeClr val="tx1"/>
                </a:solidFill>
                <a:latin typeface="+mn-lt"/>
                <a:ea typeface="+mn-ea"/>
                <a:cs typeface="+mn-cs"/>
              </a:rPr>
              <a:t> aux </a:t>
            </a:r>
            <a:r>
              <a:rPr lang="en-US" sz="1200" b="0" i="0" u="none" strike="noStrike" kern="1200" baseline="0" dirty="0" err="1">
                <a:solidFill>
                  <a:schemeClr val="tx1"/>
                </a:solidFill>
                <a:latin typeface="+mn-lt"/>
                <a:ea typeface="+mn-ea"/>
                <a:cs typeface="+mn-cs"/>
              </a:rPr>
              <a:t>bénéficiaires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démontrer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progrès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réalisés</a:t>
            </a:r>
            <a:r>
              <a:rPr lang="en-US" sz="1200" b="0" i="0" u="none" strike="noStrike" kern="1200" baseline="0" dirty="0">
                <a:solidFill>
                  <a:schemeClr val="tx1"/>
                </a:solidFill>
                <a:latin typeface="+mn-lt"/>
                <a:ea typeface="+mn-ea"/>
                <a:cs typeface="+mn-cs"/>
              </a:rPr>
              <a:t> par rapport aux </a:t>
            </a:r>
            <a:r>
              <a:rPr lang="en-US" sz="1200" b="0" i="0" u="none" strike="noStrike" kern="1200" baseline="0" dirty="0" err="1">
                <a:solidFill>
                  <a:schemeClr val="tx1"/>
                </a:solidFill>
                <a:latin typeface="+mn-lt"/>
                <a:ea typeface="+mn-ea"/>
                <a:cs typeface="+mn-cs"/>
              </a:rPr>
              <a:t>activités</a:t>
            </a:r>
            <a:r>
              <a:rPr lang="en-US" sz="1200" b="0" i="0" u="none" strike="noStrike" kern="1200" baseline="0" dirty="0">
                <a:solidFill>
                  <a:schemeClr val="tx1"/>
                </a:solidFill>
                <a:latin typeface="+mn-lt"/>
                <a:ea typeface="+mn-ea"/>
                <a:cs typeface="+mn-cs"/>
              </a:rPr>
              <a:t> et aux </a:t>
            </a:r>
            <a:r>
              <a:rPr lang="en-US" sz="1200" b="0" i="0" u="none" strike="noStrike" kern="1200" baseline="0" dirty="0" err="1">
                <a:solidFill>
                  <a:schemeClr val="tx1"/>
                </a:solidFill>
                <a:latin typeface="+mn-lt"/>
                <a:ea typeface="+mn-ea"/>
                <a:cs typeface="+mn-cs"/>
              </a:rPr>
              <a:t>résultats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qu'ils</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sont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engagés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atteindre</a:t>
            </a:r>
            <a:r>
              <a:rPr lang="en-US"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err="1">
                <a:solidFill>
                  <a:schemeClr val="tx1"/>
                </a:solidFill>
                <a:latin typeface="+mn-lt"/>
                <a:ea typeface="+mn-ea"/>
                <a:cs typeface="+mn-cs"/>
              </a:rPr>
              <a:t>Impliquer</a:t>
            </a:r>
            <a:r>
              <a:rPr lang="en-US" sz="1200" b="0" i="0" u="none" strike="noStrike" kern="1200" baseline="0" dirty="0">
                <a:solidFill>
                  <a:schemeClr val="tx1"/>
                </a:solidFill>
                <a:latin typeface="+mn-lt"/>
                <a:ea typeface="+mn-ea"/>
                <a:cs typeface="+mn-cs"/>
              </a:rPr>
              <a:t> - Grâce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la conception et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la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œuvre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participatives</a:t>
            </a:r>
            <a:r>
              <a:rPr lang="en-US" sz="1200" b="0" i="0" u="none" strike="noStrike" kern="1200" baseline="0" dirty="0">
                <a:solidFill>
                  <a:schemeClr val="tx1"/>
                </a:solidFill>
                <a:latin typeface="+mn-lt"/>
                <a:ea typeface="+mn-ea"/>
                <a:cs typeface="+mn-cs"/>
              </a:rPr>
              <a:t> du </a:t>
            </a:r>
            <a:r>
              <a:rPr lang="en-US" sz="1200" b="0" i="0" u="none" strike="noStrike" kern="1200" baseline="0" dirty="0" err="1">
                <a:solidFill>
                  <a:schemeClr val="tx1"/>
                </a:solidFill>
                <a:latin typeface="+mn-lt"/>
                <a:ea typeface="+mn-ea"/>
                <a:cs typeface="+mn-cs"/>
              </a:rPr>
              <a:t>suivi</a:t>
            </a:r>
            <a:r>
              <a:rPr lang="en-US" sz="1200" b="0" i="0" u="none" strike="noStrike" kern="1200" baseline="0" dirty="0">
                <a:solidFill>
                  <a:schemeClr val="tx1"/>
                </a:solidFill>
                <a:latin typeface="+mn-lt"/>
                <a:ea typeface="+mn-ea"/>
                <a:cs typeface="+mn-cs"/>
              </a:rPr>
              <a:t> des performances, les </a:t>
            </a:r>
            <a:r>
              <a:rPr lang="en-US" sz="1200" b="0" i="0" u="none" strike="noStrike" kern="1200" baseline="0" dirty="0" err="1">
                <a:solidFill>
                  <a:schemeClr val="tx1"/>
                </a:solidFill>
                <a:latin typeface="+mn-lt"/>
                <a:ea typeface="+mn-ea"/>
                <a:cs typeface="+mn-cs"/>
              </a:rPr>
              <a:t>principales</a:t>
            </a:r>
            <a:r>
              <a:rPr lang="en-US" sz="1200" b="0" i="0" u="none" strike="noStrike" kern="1200" baseline="0" dirty="0">
                <a:solidFill>
                  <a:schemeClr val="tx1"/>
                </a:solidFill>
                <a:latin typeface="+mn-lt"/>
                <a:ea typeface="+mn-ea"/>
                <a:cs typeface="+mn-cs"/>
              </a:rPr>
              <a:t> parties </a:t>
            </a:r>
            <a:r>
              <a:rPr lang="en-US" sz="1200" b="0" i="0" u="none" strike="noStrike" kern="1200" baseline="0" dirty="0" err="1">
                <a:solidFill>
                  <a:schemeClr val="tx1"/>
                </a:solidFill>
                <a:latin typeface="+mn-lt"/>
                <a:ea typeface="+mn-ea"/>
                <a:cs typeface="+mn-cs"/>
              </a:rPr>
              <a:t>prenantes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peuvent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impliquées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d'obtenir</a:t>
            </a:r>
            <a:r>
              <a:rPr lang="en-US" sz="1200" b="0" i="0" u="none" strike="noStrike" kern="1200" baseline="0" dirty="0">
                <a:solidFill>
                  <a:schemeClr val="tx1"/>
                </a:solidFill>
                <a:latin typeface="+mn-lt"/>
                <a:ea typeface="+mn-ea"/>
                <a:cs typeface="+mn-cs"/>
              </a:rPr>
              <a:t> un </a:t>
            </a:r>
            <a:r>
              <a:rPr lang="en-US" sz="1200" b="0" i="0" u="none" strike="noStrike" kern="1200" baseline="0" dirty="0" err="1">
                <a:solidFill>
                  <a:schemeClr val="tx1"/>
                </a:solidFill>
                <a:latin typeface="+mn-lt"/>
                <a:ea typeface="+mn-ea"/>
                <a:cs typeface="+mn-cs"/>
              </a:rPr>
              <a:t>soutien</a:t>
            </a:r>
            <a:r>
              <a:rPr lang="en-US" sz="1200" b="0" i="0" u="none" strike="noStrike" kern="1200" baseline="0" dirty="0">
                <a:solidFill>
                  <a:schemeClr val="tx1"/>
                </a:solidFill>
                <a:latin typeface="+mn-lt"/>
                <a:ea typeface="+mn-ea"/>
                <a:cs typeface="+mn-cs"/>
              </a:rPr>
              <a:t> pour un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d'améliorer</a:t>
            </a:r>
            <a:r>
              <a:rPr lang="en-US" sz="1200" b="0" i="0" u="none" strike="noStrike" kern="1200" baseline="0" dirty="0">
                <a:solidFill>
                  <a:schemeClr val="tx1"/>
                </a:solidFill>
                <a:latin typeface="+mn-lt"/>
                <a:ea typeface="+mn-ea"/>
                <a:cs typeface="+mn-cs"/>
              </a:rPr>
              <a:t> la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œuvre</a:t>
            </a:r>
            <a:r>
              <a:rPr lang="en-US" sz="1200" b="0" i="0" u="none" strike="noStrike" kern="1200" baseline="0" dirty="0">
                <a:solidFill>
                  <a:schemeClr val="tx1"/>
                </a:solidFill>
                <a:latin typeface="+mn-lt"/>
                <a:ea typeface="+mn-ea"/>
                <a:cs typeface="+mn-cs"/>
              </a:rPr>
              <a:t> et de </a:t>
            </a:r>
            <a:r>
              <a:rPr lang="en-US" sz="1200" b="0" i="0" u="none" strike="noStrike" kern="1200" baseline="0" dirty="0" err="1">
                <a:solidFill>
                  <a:schemeClr val="tx1"/>
                </a:solidFill>
                <a:latin typeface="+mn-lt"/>
                <a:ea typeface="+mn-ea"/>
                <a:cs typeface="+mn-cs"/>
              </a:rPr>
              <a:t>promouvoir</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durabilité</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résultats</a:t>
            </a:r>
            <a:r>
              <a:rPr lang="en-US" sz="1200" b="0" i="0" u="none" strike="noStrike" kern="1200" baseline="0" dirty="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Pour </a:t>
            </a:r>
            <a:r>
              <a:rPr lang="en-US" sz="1200" b="0" i="0" u="none" strike="noStrike" kern="1200" baseline="0" dirty="0" err="1">
                <a:solidFill>
                  <a:schemeClr val="tx1"/>
                </a:solidFill>
                <a:latin typeface="+mn-lt"/>
                <a:ea typeface="+mn-ea"/>
                <a:cs typeface="+mn-cs"/>
              </a:rPr>
              <a:t>favoriser</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compréhension</a:t>
            </a:r>
            <a:r>
              <a:rPr lang="en-US" sz="1200" b="0" i="0" u="none" strike="noStrike" kern="1200" baseline="0" dirty="0">
                <a:solidFill>
                  <a:schemeClr val="tx1"/>
                </a:solidFill>
                <a:latin typeface="+mn-lt"/>
                <a:ea typeface="+mn-ea"/>
                <a:cs typeface="+mn-cs"/>
              </a:rPr>
              <a:t> - Le rapport sur la performance </a:t>
            </a:r>
            <a:r>
              <a:rPr lang="en-US" sz="1200" b="0" i="0" u="none" strike="noStrike" kern="1200" baseline="0" dirty="0" err="1">
                <a:solidFill>
                  <a:schemeClr val="tx1"/>
                </a:solidFill>
                <a:latin typeface="+mn-lt"/>
                <a:ea typeface="+mn-ea"/>
                <a:cs typeface="+mn-cs"/>
              </a:rPr>
              <a:t>permet</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communiquer</a:t>
            </a:r>
            <a:r>
              <a:rPr lang="en-US" sz="1200" b="0" i="0" u="none" strike="noStrike" kern="1200" baseline="0" dirty="0">
                <a:solidFill>
                  <a:schemeClr val="tx1"/>
                </a:solidFill>
                <a:latin typeface="+mn-lt"/>
                <a:ea typeface="+mn-ea"/>
                <a:cs typeface="+mn-cs"/>
              </a:rPr>
              <a:t> aux parties </a:t>
            </a:r>
            <a:r>
              <a:rPr lang="en-US" sz="1200" b="0" i="0" u="none" strike="noStrike" kern="1200" baseline="0" dirty="0" err="1">
                <a:solidFill>
                  <a:schemeClr val="tx1"/>
                </a:solidFill>
                <a:latin typeface="+mn-lt"/>
                <a:ea typeface="+mn-ea"/>
                <a:cs typeface="+mn-cs"/>
              </a:rPr>
              <a:t>prenantes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externes</a:t>
            </a:r>
            <a:r>
              <a:rPr lang="en-US" sz="1200" b="0" i="0" u="none" strike="noStrike" kern="1200" baseline="0" dirty="0">
                <a:solidFill>
                  <a:schemeClr val="tx1"/>
                </a:solidFill>
                <a:latin typeface="+mn-lt"/>
                <a:ea typeface="+mn-ea"/>
                <a:cs typeface="+mn-cs"/>
              </a:rPr>
              <a:t> le travail important et les </a:t>
            </a:r>
            <a:r>
              <a:rPr lang="en-US" sz="1200" b="0" i="0" u="none" strike="noStrike" kern="1200" baseline="0" dirty="0" err="1">
                <a:solidFill>
                  <a:schemeClr val="tx1"/>
                </a:solidFill>
                <a:latin typeface="+mn-lt"/>
                <a:ea typeface="+mn-ea"/>
                <a:cs typeface="+mn-cs"/>
              </a:rPr>
              <a:t>avantages</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projets</a:t>
            </a:r>
            <a:r>
              <a:rPr lang="en-US" sz="1200" b="0" i="0" u="none" strike="noStrike" kern="1200" baseline="0" dirty="0">
                <a:solidFill>
                  <a:schemeClr val="tx1"/>
                </a:solidFill>
                <a:latin typeface="+mn-lt"/>
                <a:ea typeface="+mn-ea"/>
                <a:cs typeface="+mn-cs"/>
              </a:rPr>
              <a:t> et des politiques.</a:t>
            </a:r>
          </a:p>
          <a:p>
            <a:endParaRPr lang="en-US" dirty="0"/>
          </a:p>
        </p:txBody>
      </p:sp>
    </p:spTree>
    <p:extLst>
      <p:ext uri="{BB962C8B-B14F-4D97-AF65-F5344CB8AC3E}">
        <p14:creationId xmlns:p14="http://schemas.microsoft.com/office/powerpoint/2010/main" val="1027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Tout au long de la </a:t>
            </a:r>
            <a:r>
              <a:rPr lang="en-US" dirty="0" err="1"/>
              <a:t>série</a:t>
            </a:r>
            <a:r>
              <a:rPr lang="en-US" dirty="0"/>
              <a:t> de formations sur le concept de S&amp;E, nous </a:t>
            </a:r>
            <a:r>
              <a:rPr lang="en-US" dirty="0" err="1"/>
              <a:t>avons</a:t>
            </a:r>
            <a:r>
              <a:rPr lang="en-US" dirty="0"/>
              <a:t> </a:t>
            </a:r>
            <a:r>
              <a:rPr lang="en-US" dirty="0" err="1"/>
              <a:t>examiné</a:t>
            </a:r>
            <a:r>
              <a:rPr lang="en-US" dirty="0"/>
              <a:t> les six étapes de la gestion </a:t>
            </a:r>
            <a:r>
              <a:rPr lang="en-US" dirty="0" err="1"/>
              <a:t>axée</a:t>
            </a:r>
            <a:r>
              <a:rPr lang="en-US" dirty="0"/>
              <a:t> sur les </a:t>
            </a:r>
            <a:r>
              <a:rPr lang="en-US" dirty="0" err="1"/>
              <a:t>résultats</a:t>
            </a:r>
            <a:r>
              <a:rPr lang="en-US" dirty="0"/>
              <a:t> (RBM) et </a:t>
            </a:r>
            <a:r>
              <a:rPr lang="en-US" dirty="0" err="1"/>
              <a:t>placé</a:t>
            </a:r>
            <a:r>
              <a:rPr lang="en-US" dirty="0"/>
              <a:t> </a:t>
            </a:r>
            <a:r>
              <a:rPr lang="en-US" dirty="0" err="1"/>
              <a:t>chaque</a:t>
            </a:r>
            <a:r>
              <a:rPr lang="en-US" dirty="0"/>
              <a:t> </a:t>
            </a:r>
            <a:r>
              <a:rPr lang="en-US" dirty="0" err="1"/>
              <a:t>cours</a:t>
            </a:r>
            <a:r>
              <a:rPr lang="en-US" dirty="0"/>
              <a:t> dans </a:t>
            </a:r>
            <a:r>
              <a:rPr lang="en-US" dirty="0" err="1"/>
              <a:t>ce</a:t>
            </a:r>
            <a:r>
              <a:rPr lang="en-US" dirty="0"/>
              <a:t> </a:t>
            </a:r>
            <a:r>
              <a:rPr lang="en-US" dirty="0" err="1"/>
              <a:t>processus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Notre </a:t>
            </a:r>
            <a:r>
              <a:rPr lang="en-US" dirty="0" err="1"/>
              <a:t>cours</a:t>
            </a:r>
            <a:r>
              <a:rPr lang="en-US" dirty="0"/>
              <a:t> </a:t>
            </a:r>
            <a:r>
              <a:rPr lang="en-US" dirty="0" err="1"/>
              <a:t>d'aujourd'hui</a:t>
            </a:r>
            <a:r>
              <a:rPr lang="en-US" dirty="0"/>
              <a:t> se </a:t>
            </a:r>
            <a:r>
              <a:rPr lang="en-US" dirty="0" err="1"/>
              <a:t>rapporte</a:t>
            </a:r>
            <a:r>
              <a:rPr lang="en-US" dirty="0"/>
              <a:t> aux étapes 5 et 6 : </a:t>
            </a:r>
            <a:r>
              <a:rPr lang="en-US" dirty="0" err="1"/>
              <a:t>analyser</a:t>
            </a:r>
            <a:r>
              <a:rPr lang="en-US" dirty="0"/>
              <a:t> les </a:t>
            </a:r>
            <a:r>
              <a:rPr lang="en-US" dirty="0" err="1"/>
              <a:t>données</a:t>
            </a:r>
            <a:r>
              <a:rPr lang="en-US" dirty="0"/>
              <a:t> pour </a:t>
            </a:r>
            <a:r>
              <a:rPr lang="en-US" dirty="0" err="1"/>
              <a:t>comprendre</a:t>
            </a:r>
            <a:r>
              <a:rPr lang="en-US" dirty="0"/>
              <a:t> la performance et </a:t>
            </a:r>
            <a:r>
              <a:rPr lang="en-US" dirty="0" err="1"/>
              <a:t>utiliser</a:t>
            </a:r>
            <a:r>
              <a:rPr lang="en-US" dirty="0"/>
              <a:t> </a:t>
            </a:r>
            <a:r>
              <a:rPr lang="en-US" dirty="0" err="1"/>
              <a:t>l'analyse</a:t>
            </a:r>
            <a:r>
              <a:rPr lang="en-US" dirty="0"/>
              <a:t> pour prendre des </a:t>
            </a:r>
            <a:r>
              <a:rPr lang="en-US" dirty="0" err="1"/>
              <a:t>décisions</a:t>
            </a:r>
            <a:r>
              <a:rPr lang="en-US" dirty="0"/>
              <a:t> </a:t>
            </a:r>
            <a:r>
              <a:rPr lang="en-US" dirty="0" err="1"/>
              <a:t>fondées</a:t>
            </a:r>
            <a:r>
              <a:rPr lang="en-US" dirty="0"/>
              <a:t> sur des </a:t>
            </a:r>
            <a:r>
              <a:rPr lang="en-US" dirty="0" err="1"/>
              <a:t>preuves</a:t>
            </a:r>
            <a:r>
              <a:rPr lang="en-US" dirty="0"/>
              <a:t>.</a:t>
            </a:r>
          </a:p>
        </p:txBody>
      </p:sp>
    </p:spTree>
    <p:extLst>
      <p:ext uri="{BB962C8B-B14F-4D97-AF65-F5344CB8AC3E}">
        <p14:creationId xmlns:p14="http://schemas.microsoft.com/office/powerpoint/2010/main" val="299082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buFont typeface="Arial" panose="020B0604020202020204" pitchFamily="34" charset="0"/>
              <a:buChar char="•"/>
            </a:pPr>
            <a:r>
              <a:rPr lang="en-US" altLang="en-US" sz="3200" dirty="0" err="1">
                <a:solidFill>
                  <a:srgbClr val="000000"/>
                </a:solidFill>
                <a:ea typeface="ＭＳ Ｐゴシック" pitchFamily="34" charset="-128"/>
              </a:rPr>
              <a:t>L'étape</a:t>
            </a:r>
            <a:r>
              <a:rPr lang="en-US" altLang="en-US" sz="3200" dirty="0">
                <a:solidFill>
                  <a:srgbClr val="000000"/>
                </a:solidFill>
                <a:ea typeface="ＭＳ Ｐゴシック" pitchFamily="34" charset="-128"/>
              </a:rPr>
              <a:t> 5 </a:t>
            </a:r>
            <a:r>
              <a:rPr lang="en-US" altLang="en-US" sz="3200" dirty="0" err="1">
                <a:solidFill>
                  <a:srgbClr val="000000"/>
                </a:solidFill>
                <a:ea typeface="ＭＳ Ｐゴシック" pitchFamily="34" charset="-128"/>
              </a:rPr>
              <a:t>est</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l'analyse</a:t>
            </a:r>
            <a:r>
              <a:rPr lang="en-US" altLang="en-US" sz="3200" dirty="0">
                <a:solidFill>
                  <a:srgbClr val="000000"/>
                </a:solidFill>
                <a:ea typeface="ＭＳ Ｐゴシック" pitchFamily="34" charset="-128"/>
              </a:rPr>
              <a:t> des </a:t>
            </a:r>
            <a:r>
              <a:rPr lang="en-US" altLang="en-US" sz="3200" dirty="0" err="1">
                <a:solidFill>
                  <a:srgbClr val="000000"/>
                </a:solidFill>
                <a:ea typeface="ＭＳ Ｐゴシック" pitchFamily="34" charset="-128"/>
              </a:rPr>
              <a:t>données</a:t>
            </a:r>
            <a:r>
              <a:rPr lang="en-US" altLang="en-US" sz="3200" dirty="0">
                <a:solidFill>
                  <a:srgbClr val="000000"/>
                </a:solidFill>
                <a:ea typeface="ＭＳ Ｐゴシック" pitchFamily="34" charset="-128"/>
              </a:rPr>
              <a:t> de performance. </a:t>
            </a:r>
          </a:p>
          <a:p>
            <a:pPr marL="457200" indent="-457200" eaLnBrk="1" hangingPunct="1">
              <a:buFont typeface="Arial" panose="020B0604020202020204" pitchFamily="34" charset="0"/>
              <a:buChar char="•"/>
            </a:pPr>
            <a:endParaRPr lang="en-US" altLang="en-US" sz="3200" dirty="0">
              <a:solidFill>
                <a:srgbClr val="000000"/>
              </a:solidFill>
              <a:ea typeface="ＭＳ Ｐゴシック" pitchFamily="34" charset="-128"/>
            </a:endParaRPr>
          </a:p>
          <a:p>
            <a:pPr marL="457200" indent="-457200" eaLnBrk="1" hangingPunct="1">
              <a:buFont typeface="Arial" panose="020B0604020202020204" pitchFamily="34" charset="0"/>
              <a:buChar char="•"/>
            </a:pPr>
            <a:r>
              <a:rPr lang="en-US" altLang="en-US" sz="3200" dirty="0">
                <a:solidFill>
                  <a:srgbClr val="000000"/>
                </a:solidFill>
                <a:ea typeface="ＭＳ Ｐゴシック" pitchFamily="34" charset="-128"/>
              </a:rPr>
              <a:t>Au fur et </a:t>
            </a:r>
            <a:r>
              <a:rPr lang="en-US" altLang="en-US" sz="3200" dirty="0" err="1">
                <a:solidFill>
                  <a:srgbClr val="000000"/>
                </a:solidFill>
                <a:ea typeface="ＭＳ Ｐゴシック" pitchFamily="34" charset="-128"/>
              </a:rPr>
              <a:t>à</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mesure</a:t>
            </a:r>
            <a:r>
              <a:rPr lang="en-US" altLang="en-US" sz="3200" dirty="0">
                <a:solidFill>
                  <a:srgbClr val="000000"/>
                </a:solidFill>
                <a:ea typeface="ＭＳ Ｐゴシック" pitchFamily="34" charset="-128"/>
              </a:rPr>
              <a:t> que les </a:t>
            </a:r>
            <a:r>
              <a:rPr lang="en-US" altLang="en-US" sz="3200" dirty="0" err="1">
                <a:solidFill>
                  <a:srgbClr val="000000"/>
                </a:solidFill>
                <a:ea typeface="ＭＳ Ｐゴシック" pitchFamily="34" charset="-128"/>
              </a:rPr>
              <a:t>données</a:t>
            </a:r>
            <a:r>
              <a:rPr lang="en-US" altLang="en-US" sz="3200" dirty="0">
                <a:solidFill>
                  <a:srgbClr val="000000"/>
                </a:solidFill>
                <a:ea typeface="ＭＳ Ｐゴシック" pitchFamily="34" charset="-128"/>
              </a:rPr>
              <a:t> sur la performance </a:t>
            </a:r>
            <a:r>
              <a:rPr lang="en-US" altLang="en-US" sz="3200" dirty="0" err="1">
                <a:solidFill>
                  <a:srgbClr val="000000"/>
                </a:solidFill>
                <a:ea typeface="ＭＳ Ｐゴシック" pitchFamily="34" charset="-128"/>
              </a:rPr>
              <a:t>sont</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collectées</a:t>
            </a:r>
            <a:r>
              <a:rPr lang="en-US" altLang="en-US" sz="3200" dirty="0">
                <a:solidFill>
                  <a:srgbClr val="000000"/>
                </a:solidFill>
                <a:ea typeface="ＭＳ Ｐゴシック" pitchFamily="34" charset="-128"/>
              </a:rPr>
              <a:t> pendant la durée de vie d'un </a:t>
            </a:r>
            <a:r>
              <a:rPr lang="en-US" altLang="en-US" sz="3200" dirty="0" err="1">
                <a:solidFill>
                  <a:srgbClr val="000000"/>
                </a:solidFill>
                <a:ea typeface="ＭＳ Ｐゴシック" pitchFamily="34" charset="-128"/>
              </a:rPr>
              <a:t>projet</a:t>
            </a:r>
            <a:r>
              <a:rPr lang="en-US" altLang="en-US" sz="3200" dirty="0">
                <a:solidFill>
                  <a:srgbClr val="000000"/>
                </a:solidFill>
                <a:ea typeface="ＭＳ Ｐゴシック" pitchFamily="34" charset="-128"/>
              </a:rPr>
              <a:t>, les </a:t>
            </a:r>
            <a:r>
              <a:rPr lang="en-US" altLang="en-US" sz="3200" dirty="0" err="1">
                <a:solidFill>
                  <a:srgbClr val="000000"/>
                </a:solidFill>
                <a:ea typeface="ＭＳ Ｐゴシック" pitchFamily="34" charset="-128"/>
              </a:rPr>
              <a:t>bénéficiaires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doivent</a:t>
            </a:r>
            <a:r>
              <a:rPr lang="en-US" altLang="en-US" sz="3200" dirty="0">
                <a:solidFill>
                  <a:srgbClr val="000000"/>
                </a:solidFill>
                <a:ea typeface="ＭＳ Ｐゴシック" pitchFamily="34" charset="-128"/>
              </a:rPr>
              <a:t> les </a:t>
            </a:r>
            <a:r>
              <a:rPr lang="en-US" altLang="en-US" sz="3200" dirty="0" err="1">
                <a:solidFill>
                  <a:srgbClr val="000000"/>
                </a:solidFill>
                <a:ea typeface="ＭＳ Ｐゴシック" pitchFamily="34" charset="-128"/>
              </a:rPr>
              <a:t>analyser</a:t>
            </a:r>
            <a:r>
              <a:rPr lang="en-US" altLang="en-US" sz="3200" dirty="0">
                <a:solidFill>
                  <a:srgbClr val="000000"/>
                </a:solidFill>
                <a:ea typeface="ＭＳ Ｐゴシック" pitchFamily="34" charset="-128"/>
              </a:rPr>
              <a:t> pour </a:t>
            </a:r>
            <a:r>
              <a:rPr lang="en-US" altLang="en-US" sz="3200" dirty="0" err="1">
                <a:solidFill>
                  <a:srgbClr val="000000"/>
                </a:solidFill>
                <a:ea typeface="ＭＳ Ｐゴシック" pitchFamily="34" charset="-128"/>
              </a:rPr>
              <a:t>déterminer</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si</a:t>
            </a:r>
            <a:r>
              <a:rPr lang="en-US" altLang="en-US" sz="3200" dirty="0">
                <a:solidFill>
                  <a:srgbClr val="000000"/>
                </a:solidFill>
                <a:ea typeface="ＭＳ Ｐゴシック" pitchFamily="34" charset="-128"/>
              </a:rPr>
              <a:t> et dans quelle </a:t>
            </a:r>
            <a:r>
              <a:rPr lang="en-US" altLang="en-US" sz="3200" dirty="0" err="1">
                <a:solidFill>
                  <a:srgbClr val="000000"/>
                </a:solidFill>
                <a:ea typeface="ＭＳ Ｐゴシック" pitchFamily="34" charset="-128"/>
              </a:rPr>
              <a:t>mesure</a:t>
            </a:r>
            <a:r>
              <a:rPr lang="en-US" altLang="en-US" sz="3200" dirty="0">
                <a:solidFill>
                  <a:srgbClr val="000000"/>
                </a:solidFill>
                <a:ea typeface="ＭＳ Ｐゴシック" pitchFamily="34" charset="-128"/>
              </a:rPr>
              <a:t> des </a:t>
            </a:r>
            <a:r>
              <a:rPr lang="en-US" altLang="en-US" sz="3200" dirty="0" err="1">
                <a:solidFill>
                  <a:srgbClr val="000000"/>
                </a:solidFill>
                <a:ea typeface="ＭＳ Ｐゴシック" pitchFamily="34" charset="-128"/>
              </a:rPr>
              <a:t>progrès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sont</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réalisés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en</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vue</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d'atteindre</a:t>
            </a:r>
            <a:r>
              <a:rPr lang="en-US" altLang="en-US" sz="3200" dirty="0">
                <a:solidFill>
                  <a:srgbClr val="000000"/>
                </a:solidFill>
                <a:ea typeface="ＭＳ Ｐゴシック" pitchFamily="34" charset="-128"/>
              </a:rPr>
              <a:t> les </a:t>
            </a:r>
            <a:r>
              <a:rPr lang="en-US" altLang="en-US" sz="3200" dirty="0" err="1">
                <a:solidFill>
                  <a:srgbClr val="000000"/>
                </a:solidFill>
                <a:ea typeface="ＭＳ Ｐゴシック" pitchFamily="34" charset="-128"/>
              </a:rPr>
              <a:t>résultats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escomptés</a:t>
            </a:r>
            <a:r>
              <a:rPr lang="en-US" altLang="en-US" sz="3200" dirty="0">
                <a:solidFill>
                  <a:srgbClr val="000000"/>
                </a:solidFill>
                <a:ea typeface="ＭＳ Ｐゴシック" pitchFamily="34" charset="-128"/>
              </a:rPr>
              <a:t> du </a:t>
            </a:r>
            <a:r>
              <a:rPr lang="en-US" altLang="en-US" sz="3200" dirty="0" err="1">
                <a:solidFill>
                  <a:srgbClr val="000000"/>
                </a:solidFill>
                <a:ea typeface="ＭＳ Ｐゴシック" pitchFamily="34" charset="-128"/>
              </a:rPr>
              <a:t>projet</a:t>
            </a:r>
            <a:r>
              <a:rPr lang="en-US" altLang="en-US" sz="3200" dirty="0">
                <a:solidFill>
                  <a:srgbClr val="000000"/>
                </a:solidFill>
                <a:ea typeface="ＭＳ Ｐゴシック" pitchFamily="34" charset="-128"/>
              </a:rPr>
              <a:t>. </a:t>
            </a:r>
          </a:p>
          <a:p>
            <a:pPr marL="457200" indent="-457200" eaLnBrk="1" hangingPunct="1">
              <a:buFont typeface="Arial" panose="020B0604020202020204" pitchFamily="34" charset="0"/>
              <a:buChar char="•"/>
            </a:pPr>
            <a:endParaRPr lang="en-US" altLang="en-US" sz="3200" dirty="0">
              <a:solidFill>
                <a:srgbClr val="000000"/>
              </a:solidFill>
              <a:ea typeface="ＭＳ Ｐゴシック" pitchFamily="34" charset="-128"/>
            </a:endParaRPr>
          </a:p>
          <a:p>
            <a:pPr marL="457200" indent="-457200" eaLnBrk="1" hangingPunct="1">
              <a:buFont typeface="Arial" panose="020B0604020202020204" pitchFamily="34" charset="0"/>
              <a:buChar char="•"/>
            </a:pPr>
            <a:r>
              <a:rPr lang="en-US" altLang="en-US" sz="3200" dirty="0">
                <a:solidFill>
                  <a:srgbClr val="000000"/>
                </a:solidFill>
                <a:ea typeface="ＭＳ Ｐゴシック" pitchFamily="34" charset="-128"/>
              </a:rPr>
              <a:t>Comme nous le </a:t>
            </a:r>
            <a:r>
              <a:rPr lang="en-US" altLang="en-US" sz="3200" dirty="0" err="1">
                <a:solidFill>
                  <a:srgbClr val="000000"/>
                </a:solidFill>
                <a:ea typeface="ＭＳ Ｐゴシック" pitchFamily="34" charset="-128"/>
              </a:rPr>
              <a:t>verrons</a:t>
            </a:r>
            <a:r>
              <a:rPr lang="en-US" altLang="en-US" sz="3200" dirty="0">
                <a:solidFill>
                  <a:srgbClr val="000000"/>
                </a:solidFill>
                <a:ea typeface="ＭＳ Ｐゴシック" pitchFamily="34" charset="-128"/>
              </a:rPr>
              <a:t> plus tard dans le </a:t>
            </a:r>
            <a:r>
              <a:rPr lang="en-US" altLang="en-US" sz="3200" dirty="0" err="1">
                <a:solidFill>
                  <a:srgbClr val="000000"/>
                </a:solidFill>
                <a:ea typeface="ＭＳ Ｐゴシック" pitchFamily="34" charset="-128"/>
              </a:rPr>
              <a:t>cours</a:t>
            </a:r>
            <a:r>
              <a:rPr lang="en-US" altLang="en-US" sz="3200" dirty="0">
                <a:solidFill>
                  <a:srgbClr val="000000"/>
                </a:solidFill>
                <a:ea typeface="ＭＳ Ｐゴシック" pitchFamily="34" charset="-128"/>
              </a:rPr>
              <a:t>, il </a:t>
            </a:r>
            <a:r>
              <a:rPr lang="en-US" altLang="en-US" sz="3200" dirty="0" err="1">
                <a:solidFill>
                  <a:srgbClr val="000000"/>
                </a:solidFill>
                <a:ea typeface="ＭＳ Ｐゴシック" pitchFamily="34" charset="-128"/>
              </a:rPr>
              <a:t>existe</a:t>
            </a:r>
            <a:r>
              <a:rPr lang="en-US" altLang="en-US" sz="3200" dirty="0">
                <a:solidFill>
                  <a:srgbClr val="000000"/>
                </a:solidFill>
                <a:ea typeface="ＭＳ Ｐゴシック" pitchFamily="34" charset="-128"/>
              </a:rPr>
              <a:t> de </a:t>
            </a:r>
            <a:r>
              <a:rPr lang="en-US" altLang="en-US" sz="3200" dirty="0" err="1">
                <a:solidFill>
                  <a:srgbClr val="000000"/>
                </a:solidFill>
                <a:ea typeface="ＭＳ Ｐゴシック" pitchFamily="34" charset="-128"/>
              </a:rPr>
              <a:t>nombreuses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façons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d'analyser</a:t>
            </a:r>
            <a:r>
              <a:rPr lang="en-US" altLang="en-US" sz="3200" dirty="0">
                <a:solidFill>
                  <a:srgbClr val="000000"/>
                </a:solidFill>
                <a:ea typeface="ＭＳ Ｐゴシック" pitchFamily="34" charset="-128"/>
              </a:rPr>
              <a:t> les </a:t>
            </a:r>
            <a:r>
              <a:rPr lang="en-US" altLang="en-US" sz="3200" dirty="0" err="1">
                <a:solidFill>
                  <a:srgbClr val="000000"/>
                </a:solidFill>
                <a:ea typeface="ＭＳ Ｐゴシック" pitchFamily="34" charset="-128"/>
              </a:rPr>
              <a:t>données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notamment</a:t>
            </a:r>
            <a:r>
              <a:rPr lang="en-US" altLang="en-US" sz="3200" dirty="0">
                <a:solidFill>
                  <a:srgbClr val="000000"/>
                </a:solidFill>
                <a:ea typeface="ＭＳ Ｐゴシック" pitchFamily="34" charset="-128"/>
              </a:rPr>
              <a:t> par le </a:t>
            </a:r>
            <a:r>
              <a:rPr lang="en-US" altLang="en-US" sz="3200" dirty="0" err="1">
                <a:solidFill>
                  <a:srgbClr val="000000"/>
                </a:solidFill>
                <a:ea typeface="ＭＳ Ｐゴシック" pitchFamily="34" charset="-128"/>
              </a:rPr>
              <a:t>biais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d'une</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analyse</a:t>
            </a:r>
            <a:r>
              <a:rPr lang="en-US" altLang="en-US" sz="3200" dirty="0">
                <a:solidFill>
                  <a:srgbClr val="000000"/>
                </a:solidFill>
                <a:ea typeface="ＭＳ Ｐゴシック" pitchFamily="34" charset="-128"/>
              </a:rPr>
              <a:t> des tendances qui compare les performances </a:t>
            </a:r>
            <a:r>
              <a:rPr lang="en-US" altLang="en-US" sz="3200" dirty="0" err="1">
                <a:solidFill>
                  <a:srgbClr val="000000"/>
                </a:solidFill>
                <a:ea typeface="ＭＳ Ｐゴシック" pitchFamily="34" charset="-128"/>
              </a:rPr>
              <a:t>réelles</a:t>
            </a:r>
            <a:r>
              <a:rPr lang="en-US" altLang="en-US" sz="3200" dirty="0">
                <a:solidFill>
                  <a:srgbClr val="000000"/>
                </a:solidFill>
                <a:ea typeface="ＭＳ Ｐゴシック" pitchFamily="34" charset="-128"/>
              </a:rPr>
              <a:t> aux </a:t>
            </a:r>
            <a:r>
              <a:rPr lang="en-US" altLang="en-US" sz="3200" dirty="0" err="1">
                <a:solidFill>
                  <a:srgbClr val="000000"/>
                </a:solidFill>
                <a:ea typeface="ＭＳ Ｐゴシック" pitchFamily="34" charset="-128"/>
              </a:rPr>
              <a:t>objectifs</a:t>
            </a:r>
            <a:r>
              <a:rPr lang="en-US" altLang="en-US" sz="3200" dirty="0">
                <a:solidFill>
                  <a:srgbClr val="000000"/>
                </a:solidFill>
                <a:ea typeface="ＭＳ Ｐゴシック" pitchFamily="34" charset="-128"/>
              </a:rPr>
              <a:t> dans le temps, </a:t>
            </a:r>
            <a:r>
              <a:rPr lang="en-US" altLang="en-US" sz="3200" dirty="0" err="1">
                <a:solidFill>
                  <a:srgbClr val="000000"/>
                </a:solidFill>
                <a:ea typeface="ＭＳ Ｐゴシック" pitchFamily="34" charset="-128"/>
              </a:rPr>
              <a:t>comme</a:t>
            </a:r>
            <a:r>
              <a:rPr lang="en-US" altLang="en-US" sz="3200" dirty="0">
                <a:solidFill>
                  <a:srgbClr val="000000"/>
                </a:solidFill>
                <a:ea typeface="ＭＳ Ｐゴシック" pitchFamily="34" charset="-128"/>
              </a:rPr>
              <a:t> le </a:t>
            </a:r>
            <a:r>
              <a:rPr lang="en-US" altLang="en-US" sz="3200" dirty="0" err="1">
                <a:solidFill>
                  <a:srgbClr val="000000"/>
                </a:solidFill>
                <a:ea typeface="ＭＳ Ｐゴシック" pitchFamily="34" charset="-128"/>
              </a:rPr>
              <a:t>montrent</a:t>
            </a:r>
            <a:r>
              <a:rPr lang="en-US" altLang="en-US" sz="3200" dirty="0">
                <a:solidFill>
                  <a:srgbClr val="000000"/>
                </a:solidFill>
                <a:ea typeface="ＭＳ Ｐゴシック" pitchFamily="34" charset="-128"/>
              </a:rPr>
              <a:t> le tableau et le </a:t>
            </a:r>
            <a:r>
              <a:rPr lang="en-US" altLang="en-US" sz="3200" dirty="0" err="1">
                <a:solidFill>
                  <a:srgbClr val="000000"/>
                </a:solidFill>
                <a:ea typeface="ＭＳ Ｐゴシック" pitchFamily="34" charset="-128"/>
              </a:rPr>
              <a:t>graphique</a:t>
            </a:r>
            <a:r>
              <a:rPr lang="en-US" altLang="en-US" sz="3200" dirty="0">
                <a:solidFill>
                  <a:srgbClr val="000000"/>
                </a:solidFill>
                <a:ea typeface="ＭＳ Ｐゴシック" pitchFamily="34" charset="-128"/>
              </a:rPr>
              <a:t> de la diapositive. </a:t>
            </a:r>
            <a:r>
              <a:rPr lang="en-US" altLang="en-US" sz="2800" dirty="0">
                <a:solidFill>
                  <a:srgbClr val="000000"/>
                </a:solidFill>
                <a:ea typeface="ＭＳ Ｐゴシック" pitchFamily="34" charset="-128"/>
              </a:rPr>
              <a:t>.</a:t>
            </a:r>
            <a:endParaRPr lang="en-US" altLang="en-US" dirty="0">
              <a:ea typeface="ＭＳ Ｐゴシック" pitchFamily="34" charset="-128"/>
            </a:endParaRPr>
          </a:p>
          <a:p>
            <a:pPr marL="457200" indent="-457200" eaLnBrk="1" hangingPunct="1">
              <a:buFont typeface="Arial" panose="020B0604020202020204" pitchFamily="34" charset="0"/>
              <a:buChar char="•"/>
            </a:pPr>
            <a:endParaRPr lang="en-US" altLang="en-US" dirty="0">
              <a:ea typeface="ＭＳ Ｐゴシック" pitchFamily="34"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5F25D78-4E5D-49D0-9BE9-3F6386CBFA46}" type="slidenum">
              <a:rPr lang="en-US" altLang="en-US" smtClean="0"/>
              <a:pPr eaLnBrk="1" hangingPunct="1">
                <a:spcBef>
                  <a:spcPct val="0"/>
                </a:spcBef>
              </a:pPr>
              <a:t>8</a:t>
            </a:fld>
            <a:endParaRPr lang="en-US" altLang="en-US" dirty="0"/>
          </a:p>
        </p:txBody>
      </p:sp>
    </p:spTree>
    <p:extLst>
      <p:ext uri="{BB962C8B-B14F-4D97-AF65-F5344CB8AC3E}">
        <p14:creationId xmlns:p14="http://schemas.microsoft.com/office/powerpoint/2010/main" val="173108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err="1">
                <a:ea typeface="ＭＳ Ｐゴシック" pitchFamily="34" charset="-128"/>
              </a:rPr>
              <a:t>L'étape</a:t>
            </a:r>
            <a:r>
              <a:rPr lang="en-US" altLang="en-US" dirty="0">
                <a:ea typeface="ＭＳ Ｐゴシック" pitchFamily="34" charset="-128"/>
              </a:rPr>
              <a:t> 6 </a:t>
            </a:r>
            <a:r>
              <a:rPr lang="en-US" altLang="en-US" dirty="0" err="1">
                <a:ea typeface="ＭＳ Ｐゴシック" pitchFamily="34" charset="-128"/>
              </a:rPr>
              <a:t>consiste</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prendre des </a:t>
            </a:r>
            <a:r>
              <a:rPr lang="en-US" altLang="en-US" dirty="0" err="1">
                <a:ea typeface="ＭＳ Ｐゴシック" pitchFamily="34" charset="-128"/>
              </a:rPr>
              <a:t>décisions</a:t>
            </a:r>
            <a:r>
              <a:rPr lang="en-US" altLang="en-US" dirty="0">
                <a:ea typeface="ＭＳ Ｐゴシック" pitchFamily="34" charset="-128"/>
              </a:rPr>
              <a:t> sur les </a:t>
            </a:r>
            <a:r>
              <a:rPr lang="en-US" altLang="en-US" dirty="0" err="1">
                <a:ea typeface="ＭＳ Ｐゴシック" pitchFamily="34" charset="-128"/>
              </a:rPr>
              <a:t>ajustements</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apporter</a:t>
            </a:r>
            <a:r>
              <a:rPr lang="en-US" altLang="en-US" dirty="0">
                <a:ea typeface="ＭＳ Ｐゴシック" pitchFamily="34" charset="-128"/>
              </a:rPr>
              <a:t> au </a:t>
            </a:r>
            <a:r>
              <a:rPr lang="en-US" altLang="en-US" dirty="0" err="1">
                <a:ea typeface="ＭＳ Ｐゴシック" pitchFamily="34" charset="-128"/>
              </a:rPr>
              <a:t>projet</a:t>
            </a:r>
            <a:r>
              <a:rPr lang="en-US" altLang="en-US" dirty="0">
                <a:ea typeface="ＭＳ Ｐゴシック" pitchFamily="34" charset="-128"/>
              </a:rPr>
              <a:t> sur la base </a:t>
            </a:r>
            <a:r>
              <a:rPr lang="en-US" altLang="en-US" dirty="0" err="1">
                <a:ea typeface="ＭＳ Ｐゴシック" pitchFamily="34" charset="-128"/>
              </a:rPr>
              <a:t>d'une</a:t>
            </a:r>
            <a:r>
              <a:rPr lang="en-US" altLang="en-US" dirty="0">
                <a:ea typeface="ＭＳ Ｐゴシック" pitchFamily="34" charset="-128"/>
              </a:rPr>
              <a:t> </a:t>
            </a:r>
            <a:r>
              <a:rPr lang="en-US" altLang="en-US" dirty="0" err="1">
                <a:ea typeface="ＭＳ Ｐゴシック" pitchFamily="34" charset="-128"/>
              </a:rPr>
              <a:t>analyse</a:t>
            </a:r>
            <a:r>
              <a:rPr lang="en-US" altLang="en-US" dirty="0">
                <a:ea typeface="ＭＳ Ｐゴシック" pitchFamily="34" charset="-128"/>
              </a:rPr>
              <a:t> </a:t>
            </a:r>
            <a:r>
              <a:rPr lang="en-US" altLang="en-US" dirty="0" err="1">
                <a:ea typeface="ＭＳ Ｐゴシック" pitchFamily="34" charset="-128"/>
              </a:rPr>
              <a:t>réfléchie</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Les examens </a:t>
            </a:r>
            <a:r>
              <a:rPr lang="en-US" altLang="en-US" dirty="0" err="1">
                <a:ea typeface="ＭＳ Ｐゴシック" pitchFamily="34" charset="-128"/>
              </a:rPr>
              <a:t>périodiques</a:t>
            </a:r>
            <a:r>
              <a:rPr lang="en-US" altLang="en-US" dirty="0">
                <a:ea typeface="ＭＳ Ｐゴシック" pitchFamily="34" charset="-128"/>
              </a:rPr>
              <a:t> des performances et les discussions </a:t>
            </a:r>
            <a:r>
              <a:rPr lang="en-US" altLang="en-US" dirty="0" err="1">
                <a:ea typeface="ＭＳ Ｐゴシック" pitchFamily="34" charset="-128"/>
              </a:rPr>
              <a:t>sont</a:t>
            </a:r>
            <a:r>
              <a:rPr lang="en-US" altLang="en-US" dirty="0">
                <a:ea typeface="ＭＳ Ｐゴシック" pitchFamily="34" charset="-128"/>
              </a:rPr>
              <a:t> un </a:t>
            </a:r>
            <a:r>
              <a:rPr lang="en-US" altLang="en-US" dirty="0" err="1">
                <a:ea typeface="ＭＳ Ｐゴシック" pitchFamily="34" charset="-128"/>
              </a:rPr>
              <a:t>moyen</a:t>
            </a:r>
            <a:r>
              <a:rPr lang="en-US" altLang="en-US" dirty="0">
                <a:ea typeface="ＭＳ Ｐゴシック" pitchFamily="34" charset="-128"/>
              </a:rPr>
              <a:t> courant de </a:t>
            </a:r>
            <a:r>
              <a:rPr lang="en-US" altLang="en-US" dirty="0" err="1">
                <a:ea typeface="ＭＳ Ｐゴシック" pitchFamily="34" charset="-128"/>
              </a:rPr>
              <a:t>réfléchir</a:t>
            </a:r>
            <a:r>
              <a:rPr lang="en-US" altLang="en-US" dirty="0">
                <a:ea typeface="ＭＳ Ｐゴシック" pitchFamily="34" charset="-128"/>
              </a:rPr>
              <a:t> aux </a:t>
            </a:r>
            <a:r>
              <a:rPr lang="en-US" altLang="en-US" dirty="0" err="1">
                <a:ea typeface="ＭＳ Ｐゴシック" pitchFamily="34" charset="-128"/>
              </a:rPr>
              <a:t>données</a:t>
            </a:r>
            <a:r>
              <a:rPr lang="en-US" altLang="en-US" dirty="0">
                <a:ea typeface="ＭＳ Ｐゴシック" pitchFamily="34" charset="-128"/>
              </a:rPr>
              <a:t> et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l'analyse</a:t>
            </a:r>
            <a:r>
              <a:rPr lang="en-US" altLang="en-US" dirty="0">
                <a:ea typeface="ＭＳ Ｐゴシック" pitchFamily="34" charset="-128"/>
              </a:rPr>
              <a:t> et de </a:t>
            </a:r>
            <a:r>
              <a:rPr lang="en-US" altLang="en-US" dirty="0" err="1">
                <a:ea typeface="ＭＳ Ｐゴシック" pitchFamily="34" charset="-128"/>
              </a:rPr>
              <a:t>déterminer</a:t>
            </a:r>
            <a:r>
              <a:rPr lang="en-US" altLang="en-US" dirty="0">
                <a:ea typeface="ＭＳ Ｐゴシック" pitchFamily="34" charset="-128"/>
              </a:rPr>
              <a:t> les </a:t>
            </a:r>
            <a:r>
              <a:rPr lang="en-US" altLang="en-US" dirty="0" err="1">
                <a:ea typeface="ＭＳ Ｐゴシック" pitchFamily="34" charset="-128"/>
              </a:rPr>
              <a:t>ajustements</a:t>
            </a:r>
            <a:r>
              <a:rPr lang="en-US" altLang="en-US" dirty="0">
                <a:ea typeface="ＭＳ Ｐゴシック" pitchFamily="34" charset="-128"/>
              </a:rPr>
              <a:t> </a:t>
            </a:r>
            <a:r>
              <a:rPr lang="en-US" altLang="en-US" dirty="0" err="1">
                <a:ea typeface="ＭＳ Ｐゴシック" pitchFamily="34" charset="-128"/>
              </a:rPr>
              <a:t>potentiels</a:t>
            </a:r>
            <a:r>
              <a:rPr lang="en-US" altLang="en-US" dirty="0">
                <a:ea typeface="ＭＳ Ｐゴシック" pitchFamily="34" charset="-128"/>
              </a:rPr>
              <a:t> et les corrections </a:t>
            </a:r>
            <a:r>
              <a:rPr lang="en-US" altLang="en-US" dirty="0" err="1">
                <a:ea typeface="ＭＳ Ｐゴシック" pitchFamily="34" charset="-128"/>
              </a:rPr>
              <a:t>à</a:t>
            </a:r>
            <a:r>
              <a:rPr lang="en-US" altLang="en-US" dirty="0">
                <a:ea typeface="ＭＳ Ｐゴシック" pitchFamily="34" charset="-128"/>
              </a:rPr>
              <a:t> mi-</a:t>
            </a:r>
            <a:r>
              <a:rPr lang="en-US" altLang="en-US" dirty="0" err="1">
                <a:ea typeface="ＭＳ Ｐゴシック" pitchFamily="34" charset="-128"/>
              </a:rPr>
              <a:t>parcours</a:t>
            </a:r>
            <a:r>
              <a:rPr lang="en-US" altLang="en-US" dirty="0">
                <a:ea typeface="ＭＳ Ｐゴシック" pitchFamily="34" charset="-128"/>
              </a:rPr>
              <a:t>.</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Les examens </a:t>
            </a:r>
            <a:r>
              <a:rPr lang="en-US" altLang="en-US" dirty="0" err="1">
                <a:ea typeface="ＭＳ Ｐゴシック" pitchFamily="34" charset="-128"/>
              </a:rPr>
              <a:t>peuvent</a:t>
            </a:r>
            <a:r>
              <a:rPr lang="en-US" altLang="en-US" dirty="0">
                <a:ea typeface="ＭＳ Ｐゴシック" pitchFamily="34" charset="-128"/>
              </a:rPr>
              <a:t> </a:t>
            </a:r>
            <a:r>
              <a:rPr lang="en-US" altLang="en-US" dirty="0" err="1">
                <a:ea typeface="ＭＳ Ｐゴシック" pitchFamily="34" charset="-128"/>
              </a:rPr>
              <a:t>avoir</a:t>
            </a:r>
            <a:r>
              <a:rPr lang="en-US" altLang="en-US" dirty="0">
                <a:ea typeface="ＭＳ Ｐゴシック" pitchFamily="34" charset="-128"/>
              </a:rPr>
              <a:t> lieu </a:t>
            </a:r>
            <a:r>
              <a:rPr lang="en-US" altLang="en-US" dirty="0" err="1">
                <a:ea typeface="ＭＳ Ｐゴシック" pitchFamily="34" charset="-128"/>
              </a:rPr>
              <a:t>en</a:t>
            </a:r>
            <a:r>
              <a:rPr lang="en-US" altLang="en-US" dirty="0">
                <a:ea typeface="ＭＳ Ｐゴシック" pitchFamily="34" charset="-128"/>
              </a:rPr>
              <a:t> interne, </a:t>
            </a:r>
            <a:r>
              <a:rPr lang="en-US" altLang="en-US" dirty="0" err="1">
                <a:ea typeface="ＭＳ Ｐゴシック" pitchFamily="34" charset="-128"/>
              </a:rPr>
              <a:t>mais</a:t>
            </a:r>
            <a:r>
              <a:rPr lang="en-US" altLang="en-US" dirty="0">
                <a:ea typeface="ＭＳ Ｐゴシック" pitchFamily="34" charset="-128"/>
              </a:rPr>
              <a:t> </a:t>
            </a:r>
            <a:r>
              <a:rPr lang="en-US" altLang="en-US" dirty="0" err="1">
                <a:ea typeface="ＭＳ Ｐゴシック" pitchFamily="34" charset="-128"/>
              </a:rPr>
              <a:t>aussi</a:t>
            </a:r>
            <a:r>
              <a:rPr lang="en-US" altLang="en-US" dirty="0">
                <a:ea typeface="ＭＳ Ｐゴシック" pitchFamily="34" charset="-128"/>
              </a:rPr>
              <a:t> avec les homologues de </a:t>
            </a:r>
            <a:r>
              <a:rPr lang="en-US" altLang="en-US" dirty="0" err="1">
                <a:ea typeface="ＭＳ Ｐゴシック" pitchFamily="34" charset="-128"/>
              </a:rPr>
              <a:t>l’ILAB</a:t>
            </a:r>
            <a:r>
              <a:rPr lang="en-US" altLang="en-US" dirty="0">
                <a:ea typeface="ＭＳ Ｐゴシック" pitchFamily="34" charset="-128"/>
              </a:rPr>
              <a:t>, </a:t>
            </a:r>
            <a:r>
              <a:rPr lang="en-US" altLang="en-US" dirty="0" err="1">
                <a:ea typeface="ＭＳ Ｐゴシック" pitchFamily="34" charset="-128"/>
              </a:rPr>
              <a:t>afin</a:t>
            </a:r>
            <a:r>
              <a:rPr lang="en-US" altLang="en-US" dirty="0">
                <a:ea typeface="ＭＳ Ｐゴシック" pitchFamily="34" charset="-128"/>
              </a:rPr>
              <a:t> </a:t>
            </a:r>
            <a:r>
              <a:rPr lang="en-US" altLang="en-US" dirty="0" err="1">
                <a:ea typeface="ＭＳ Ｐゴシック" pitchFamily="34" charset="-128"/>
              </a:rPr>
              <a:t>d'obtenir</a:t>
            </a:r>
            <a:r>
              <a:rPr lang="en-US" altLang="en-US" dirty="0">
                <a:ea typeface="ＭＳ Ｐゴシック" pitchFamily="34" charset="-128"/>
              </a:rPr>
              <a:t> </a:t>
            </a:r>
            <a:r>
              <a:rPr lang="en-US" altLang="en-US" dirty="0" err="1">
                <a:ea typeface="ＭＳ Ｐゴシック" pitchFamily="34" charset="-128"/>
              </a:rPr>
              <a:t>leur</a:t>
            </a:r>
            <a:r>
              <a:rPr lang="en-US" altLang="en-US" dirty="0">
                <a:ea typeface="ＭＳ Ｐゴシック" pitchFamily="34" charset="-128"/>
              </a:rPr>
              <a:t> </a:t>
            </a:r>
            <a:r>
              <a:rPr lang="en-US" altLang="en-US" dirty="0" err="1">
                <a:ea typeface="ＭＳ Ｐゴシック" pitchFamily="34" charset="-128"/>
              </a:rPr>
              <a:t>avis</a:t>
            </a:r>
            <a:r>
              <a:rPr lang="en-US" altLang="en-US" dirty="0">
                <a:ea typeface="ＭＳ Ｐゴシック" pitchFamily="34" charset="-128"/>
              </a:rPr>
              <a:t> et </a:t>
            </a:r>
            <a:r>
              <a:rPr lang="en-US" altLang="en-US" dirty="0" err="1">
                <a:ea typeface="ＭＳ Ｐゴシック" pitchFamily="34" charset="-128"/>
              </a:rPr>
              <a:t>leur</a:t>
            </a:r>
            <a:r>
              <a:rPr lang="en-US" altLang="en-US" dirty="0">
                <a:ea typeface="ＭＳ Ｐゴシック" pitchFamily="34" charset="-128"/>
              </a:rPr>
              <a:t> approbation pour modifier </a:t>
            </a:r>
            <a:r>
              <a:rPr lang="en-US" altLang="en-US" dirty="0" err="1">
                <a:ea typeface="ＭＳ Ｐゴシック" pitchFamily="34" charset="-128"/>
              </a:rPr>
              <a:t>certains</a:t>
            </a:r>
            <a:r>
              <a:rPr lang="en-US" altLang="en-US" dirty="0">
                <a:ea typeface="ＭＳ Ｐゴシック" pitchFamily="34" charset="-128"/>
              </a:rPr>
              <a:t> </a:t>
            </a:r>
            <a:r>
              <a:rPr lang="en-US" altLang="en-US" dirty="0" err="1">
                <a:ea typeface="ＭＳ Ｐゴシック" pitchFamily="34" charset="-128"/>
              </a:rPr>
              <a:t>éléments</a:t>
            </a:r>
            <a:r>
              <a:rPr lang="en-US" altLang="en-US" dirty="0">
                <a:ea typeface="ＭＳ Ｐゴシック" pitchFamily="34" charset="-128"/>
              </a:rPr>
              <a:t> de </a:t>
            </a:r>
            <a:r>
              <a:rPr lang="en-US" altLang="en-US" dirty="0" err="1">
                <a:ea typeface="ＭＳ Ｐゴシック" pitchFamily="34" charset="-128"/>
              </a:rPr>
              <a:t>l'approche</a:t>
            </a:r>
            <a:r>
              <a:rPr lang="en-US" altLang="en-US" dirty="0">
                <a:ea typeface="ＭＳ Ｐゴシック" pitchFamily="34" charset="-128"/>
              </a:rPr>
              <a:t> du </a:t>
            </a:r>
            <a:r>
              <a:rPr lang="en-US" altLang="en-US" dirty="0" err="1">
                <a:ea typeface="ＭＳ Ｐゴシック" pitchFamily="34" charset="-128"/>
              </a:rPr>
              <a:t>projet</a:t>
            </a:r>
            <a:r>
              <a:rPr lang="en-US" altLang="en-US" dirty="0">
                <a:ea typeface="ＭＳ Ｐゴシック" pitchFamily="34" charset="-128"/>
              </a:rPr>
              <a:t>.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err="1">
                <a:ea typeface="ＭＳ Ｐゴシック" pitchFamily="34" charset="-128"/>
              </a:rPr>
              <a:t>Voici</a:t>
            </a:r>
            <a:r>
              <a:rPr lang="en-US" altLang="en-US" dirty="0">
                <a:ea typeface="ＭＳ Ｐゴシック" pitchFamily="34" charset="-128"/>
              </a:rPr>
              <a:t> </a:t>
            </a:r>
            <a:r>
              <a:rPr lang="en-US" altLang="en-US" dirty="0" err="1">
                <a:ea typeface="ＭＳ Ｐゴシック" pitchFamily="34" charset="-128"/>
              </a:rPr>
              <a:t>quelques</a:t>
            </a:r>
            <a:r>
              <a:rPr lang="en-US" altLang="en-US" dirty="0">
                <a:ea typeface="ＭＳ Ｐゴシック" pitchFamily="34" charset="-128"/>
              </a:rPr>
              <a:t> </a:t>
            </a:r>
            <a:r>
              <a:rPr lang="en-US" altLang="en-US" dirty="0" err="1">
                <a:ea typeface="ＭＳ Ｐゴシック" pitchFamily="34" charset="-128"/>
              </a:rPr>
              <a:t>exemples</a:t>
            </a:r>
            <a:r>
              <a:rPr lang="en-US" altLang="en-US" dirty="0">
                <a:ea typeface="ＭＳ Ｐゴシック" pitchFamily="34" charset="-128"/>
              </a:rPr>
              <a:t> de </a:t>
            </a:r>
            <a:r>
              <a:rPr lang="en-US" altLang="en-US" dirty="0" err="1">
                <a:ea typeface="ＭＳ Ｐゴシック" pitchFamily="34" charset="-128"/>
              </a:rPr>
              <a:t>changements</a:t>
            </a:r>
            <a:r>
              <a:rPr lang="en-US" altLang="en-US" dirty="0">
                <a:ea typeface="ＭＳ Ｐゴシック" pitchFamily="34" charset="-128"/>
              </a:rPr>
              <a:t> qui </a:t>
            </a:r>
            <a:r>
              <a:rPr lang="en-US" altLang="en-US" dirty="0" err="1">
                <a:ea typeface="ＭＳ Ｐゴシック" pitchFamily="34" charset="-128"/>
              </a:rPr>
              <a:t>pourraient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envisagés</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consultation avec </a:t>
            </a:r>
            <a:r>
              <a:rPr lang="en-US" altLang="en-US" dirty="0" err="1">
                <a:ea typeface="ＭＳ Ｐゴシック" pitchFamily="34" charset="-128"/>
              </a:rPr>
              <a:t>l’ILAB</a:t>
            </a:r>
            <a:r>
              <a:rPr lang="en-US" altLang="en-US" dirty="0">
                <a:ea typeface="ＭＳ Ｐゴシック" pitchFamily="34" charset="-128"/>
              </a:rPr>
              <a:t> : </a:t>
            </a:r>
          </a:p>
          <a:p>
            <a:pPr marL="171450" indent="-171450">
              <a:buFont typeface="Arial" panose="020B0604020202020204" pitchFamily="34" charset="0"/>
              <a:buChar char="•"/>
            </a:pPr>
            <a:r>
              <a:rPr lang="en-US" altLang="en-US" dirty="0">
                <a:ea typeface="ＭＳ Ｐゴシック" pitchFamily="34" charset="-128"/>
              </a:rPr>
              <a:t>les </a:t>
            </a:r>
            <a:r>
              <a:rPr lang="en-US" altLang="en-US" dirty="0" err="1">
                <a:ea typeface="ＭＳ Ｐゴシック" pitchFamily="34" charset="-128"/>
              </a:rPr>
              <a:t>activités</a:t>
            </a:r>
            <a:r>
              <a:rPr lang="en-US" altLang="en-US" dirty="0">
                <a:ea typeface="ＭＳ Ｐゴシック" pitchFamily="34" charset="-128"/>
              </a:rPr>
              <a:t> du </a:t>
            </a:r>
            <a:r>
              <a:rPr lang="en-US" altLang="en-US" dirty="0" err="1">
                <a:ea typeface="ＭＳ Ｐゴシック" pitchFamily="34" charset="-128"/>
              </a:rPr>
              <a:t>projet</a:t>
            </a:r>
            <a:endParaRPr lang="en-US" altLang="en-US" dirty="0">
              <a:ea typeface="ＭＳ Ｐゴシック" pitchFamily="34" charset="-128"/>
            </a:endParaRPr>
          </a:p>
          <a:p>
            <a:pPr marL="171450" indent="-171450">
              <a:buFont typeface="Arial" panose="020B0604020202020204" pitchFamily="34" charset="0"/>
              <a:buChar char="•"/>
            </a:pPr>
            <a:r>
              <a:rPr lang="en-US" altLang="en-US" dirty="0" err="1">
                <a:ea typeface="ＭＳ Ｐゴシック" pitchFamily="34" charset="-128"/>
              </a:rPr>
              <a:t>l'allocation</a:t>
            </a:r>
            <a:r>
              <a:rPr lang="en-US" altLang="en-US" dirty="0">
                <a:ea typeface="ＭＳ Ｐゴシック" pitchFamily="34" charset="-128"/>
              </a:rPr>
              <a:t> des </a:t>
            </a:r>
            <a:r>
              <a:rPr lang="en-US" altLang="en-US" dirty="0" err="1">
                <a:ea typeface="ＭＳ Ｐゴシック" pitchFamily="34" charset="-128"/>
              </a:rPr>
              <a:t>ressources</a:t>
            </a: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la </a:t>
            </a:r>
            <a:r>
              <a:rPr lang="en-US" altLang="en-US" dirty="0" err="1">
                <a:ea typeface="ＭＳ Ｐゴシック" pitchFamily="34" charset="-128"/>
              </a:rPr>
              <a:t>stratégie</a:t>
            </a:r>
            <a:r>
              <a:rPr lang="en-US" altLang="en-US" dirty="0">
                <a:ea typeface="ＭＳ Ｐゴシック" pitchFamily="34" charset="-128"/>
              </a:rPr>
              <a:t> </a:t>
            </a:r>
            <a:r>
              <a:rPr lang="en-US" altLang="en-US" dirty="0" err="1">
                <a:ea typeface="ＭＳ Ｐゴシック" pitchFamily="34" charset="-128"/>
              </a:rPr>
              <a:t>ou</a:t>
            </a:r>
            <a:r>
              <a:rPr lang="en-US" altLang="en-US" dirty="0">
                <a:ea typeface="ＭＳ Ｐゴシック" pitchFamily="34" charset="-128"/>
              </a:rPr>
              <a:t> la </a:t>
            </a:r>
            <a:r>
              <a:rPr lang="en-US" altLang="en-US" dirty="0" err="1">
                <a:ea typeface="ＭＳ Ｐゴシック" pitchFamily="34" charset="-128"/>
              </a:rPr>
              <a:t>théorie</a:t>
            </a:r>
            <a:r>
              <a:rPr lang="en-US" altLang="en-US" dirty="0">
                <a:ea typeface="ＭＳ Ｐゴシック" pitchFamily="34" charset="-128"/>
              </a:rPr>
              <a:t> du </a:t>
            </a:r>
            <a:r>
              <a:rPr lang="en-US" altLang="en-US" dirty="0" err="1">
                <a:ea typeface="ＭＳ Ｐゴシック" pitchFamily="34" charset="-128"/>
              </a:rPr>
              <a:t>changement</a:t>
            </a:r>
            <a:r>
              <a:rPr lang="en-US" altLang="en-US" dirty="0">
                <a:ea typeface="ＭＳ Ｐゴシック" pitchFamily="34" charset="-128"/>
              </a:rPr>
              <a:t> du </a:t>
            </a:r>
            <a:r>
              <a:rPr lang="en-US" altLang="en-US" dirty="0" err="1">
                <a:ea typeface="ＭＳ Ｐゴシック" pitchFamily="34" charset="-128"/>
              </a:rPr>
              <a:t>projet</a:t>
            </a: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et les </a:t>
            </a:r>
            <a:r>
              <a:rPr lang="en-US" altLang="en-US" dirty="0" err="1">
                <a:ea typeface="ＭＳ Ｐゴシック" pitchFamily="34" charset="-128"/>
              </a:rPr>
              <a:t>indicateurs</a:t>
            </a:r>
            <a:r>
              <a:rPr lang="en-US" altLang="en-US" dirty="0">
                <a:ea typeface="ＭＳ Ｐゴシック" pitchFamily="34" charset="-128"/>
              </a:rPr>
              <a:t> de performance.</a:t>
            </a:r>
          </a:p>
          <a:p>
            <a:pPr marL="171450" indent="-171450">
              <a:buFont typeface="Arial" panose="020B0604020202020204" pitchFamily="34" charset="0"/>
              <a:buChar char="•"/>
            </a:pPr>
            <a:endParaRPr lang="en-US" altLang="en-US" dirty="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1321954-0A55-45A5-B343-6BF508B4318A}" type="slidenum">
              <a:rPr lang="en-US" altLang="en-US" smtClean="0"/>
              <a:pPr eaLnBrk="1" hangingPunct="1">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   https://www.dol.gov/agencies/ilab                                                                 Office of Child Labor, Forced Labor, and Human Trafficking                                                                                    @ILAB_DOL</a:t>
            </a:r>
            <a:endParaRPr lang="en-US" dirty="0"/>
          </a:p>
        </p:txBody>
      </p:sp>
      <p:sp>
        <p:nvSpPr>
          <p:cNvPr id="4" name="Slide Number Placeholder 3"/>
          <p:cNvSpPr>
            <a:spLocks noGrp="1"/>
          </p:cNvSpPr>
          <p:nvPr>
            <p:ph type="sldNum" sz="quarter" idx="12"/>
          </p:nvPr>
        </p:nvSpPr>
        <p:spPr/>
        <p:txBody>
          <a:bodyPr/>
          <a:lstStyle/>
          <a:p>
            <a:pPr>
              <a:defRPr/>
            </a:pPr>
            <a:fld id="{C0F1686A-FC94-446A-993E-BA277DEF0ACC}" type="slidenum">
              <a:rPr lang="en-US" smtClean="0"/>
              <a:pPr>
                <a:defRPr/>
              </a:pPr>
              <a:t>‹#›</a:t>
            </a:fld>
            <a:endParaRPr lang="en-US" dirty="0"/>
          </a:p>
        </p:txBody>
      </p:sp>
    </p:spTree>
    <p:extLst>
      <p:ext uri="{BB962C8B-B14F-4D97-AF65-F5344CB8AC3E}">
        <p14:creationId xmlns:p14="http://schemas.microsoft.com/office/powerpoint/2010/main" val="113753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6"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www.oregonrti.org/progress-monitoring"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hyperlink" Target="https://usaidlearninglab.org/sites/default/files/resource/files/how_to_note_strategy-level_portfolio_review_final2021.pdf" TargetMode="External"/><Relationship Id="rId3" Type="http://schemas.openxmlformats.org/officeDocument/2006/relationships/hyperlink" Target="https://www.dol.gov/sites/dolgov/files/ILAB/MandE-Resource-Guide-for-OCFT-Projects-508-Compliant-Version.pdf" TargetMode="External"/><Relationship Id="rId7" Type="http://schemas.openxmlformats.org/officeDocument/2006/relationships/hyperlink" Target="https://www.usaid.gov/project-starter/program-cycle/pmp/performance-indicator-elements/data-analysis"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hyperlink" Target="https://odi.org/en/about/features/making-sense-of-learning-and-decision-making/" TargetMode="External"/><Relationship Id="rId5" Type="http://schemas.openxmlformats.org/officeDocument/2006/relationships/hyperlink" Target="https://www.oecd.org/dac/peer-reviews/World%20bank%202004%2010_Steps_to_a_Results_Based_ME_System.pdf" TargetMode="External"/><Relationship Id="rId4" Type="http://schemas.openxmlformats.org/officeDocument/2006/relationships/hyperlink" Target="https://view.officeapps.live.com/op/view.aspx?src=https%3A%2F%2Fwww.dol.gov%2Fsites%2Fdolgov%2Ffiles%2FILAB%2FAnnex-8-OCFT-TPR-Annex-A-Suggested-Format.xlsx&amp;wdOrigin=BROWSELINK" TargetMode="External"/><Relationship Id="rId9" Type="http://schemas.openxmlformats.org/officeDocument/2006/relationships/hyperlink" Target="https://www.measureevaluation.org/resources/training/capacity-building-resources/data-quality-portuguese/AD_1.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epts de M&amp;E : Utilisation des données pour l'amélioration des projet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fontScale="90000"/>
          </a:bodyPr>
          <a:lstStyle/>
          <a:p>
            <a:r>
              <a:rPr lang="en-US" b="1" dirty="0"/>
              <a:t>Concepts de M&amp;E : </a:t>
            </a:r>
            <a:r>
              <a:rPr lang="en-US" b="1" dirty="0" err="1"/>
              <a:t>Utilisation</a:t>
            </a:r>
            <a:r>
              <a:rPr lang="en-US" b="1" dirty="0"/>
              <a:t> des </a:t>
            </a:r>
            <a:r>
              <a:rPr lang="en-US" b="1" dirty="0" err="1"/>
              <a:t>données</a:t>
            </a:r>
            <a:r>
              <a:rPr lang="en-US" b="1" dirty="0"/>
              <a:t> pour </a:t>
            </a:r>
            <a:r>
              <a:rPr lang="en-US" b="1" dirty="0" err="1"/>
              <a:t>l'amélioration</a:t>
            </a:r>
            <a:r>
              <a:rPr lang="en-US" b="1" dirty="0"/>
              <a:t> des </a:t>
            </a:r>
            <a:r>
              <a:rPr lang="en-US" b="1" dirty="0" err="1"/>
              <a:t>projets</a:t>
            </a:r>
            <a:endParaRPr lang="en-US" b="1" dirty="0"/>
          </a:p>
        </p:txBody>
      </p:sp>
      <p:sp>
        <p:nvSpPr>
          <p:cNvPr id="3" name="Subtitle 2" descr="2022">
            <a:extLst>
              <a:ext uri="{FF2B5EF4-FFF2-40B4-BE49-F238E27FC236}">
                <a16:creationId xmlns:a16="http://schemas.microsoft.com/office/drawing/2014/main" id="{9C0F7688-9440-4BC5-BA99-C7439BDE9FB4}"/>
              </a:ext>
            </a:extLst>
          </p:cNvPr>
          <p:cNvSpPr>
            <a:spLocks noGrp="1"/>
          </p:cNvSpPr>
          <p:nvPr>
            <p:ph type="subTitle" idx="1"/>
          </p:nvPr>
        </p:nvSpPr>
        <p:spPr>
          <a:xfrm>
            <a:off x="1739585" y="5479430"/>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ôles et responsabilités en matière de suivi des performances">
            <a:extLst>
              <a:ext uri="{FF2B5EF4-FFF2-40B4-BE49-F238E27FC236}">
                <a16:creationId xmlns:a16="http://schemas.microsoft.com/office/drawing/2014/main" id="{AAF23279-E8B1-4737-B0E8-68D20D4BD5AC}"/>
              </a:ext>
            </a:extLst>
          </p:cNvPr>
          <p:cNvSpPr>
            <a:spLocks noGrp="1"/>
          </p:cNvSpPr>
          <p:nvPr>
            <p:ph type="title"/>
          </p:nvPr>
        </p:nvSpPr>
        <p:spPr>
          <a:xfrm>
            <a:off x="675969" y="215931"/>
            <a:ext cx="10456820" cy="1283519"/>
          </a:xfrm>
        </p:spPr>
        <p:txBody>
          <a:bodyPr>
            <a:normAutofit/>
          </a:bodyPr>
          <a:lstStyle/>
          <a:p>
            <a:r>
              <a:rPr lang="en-US" sz="3600" dirty="0" err="1"/>
              <a:t>Rôles</a:t>
            </a:r>
            <a:r>
              <a:rPr lang="en-US" sz="3600" dirty="0"/>
              <a:t> et </a:t>
            </a:r>
            <a:r>
              <a:rPr lang="en-US" sz="3600" dirty="0" err="1"/>
              <a:t>responsabilités</a:t>
            </a:r>
            <a:r>
              <a:rPr lang="en-US" sz="3600" dirty="0"/>
              <a:t> </a:t>
            </a:r>
            <a:r>
              <a:rPr lang="en-US" sz="3600" dirty="0" err="1"/>
              <a:t>en</a:t>
            </a:r>
            <a:r>
              <a:rPr lang="en-US" sz="3600" dirty="0"/>
              <a:t> matière de </a:t>
            </a:r>
            <a:r>
              <a:rPr lang="en-US" sz="3600" dirty="0" err="1"/>
              <a:t>suivi</a:t>
            </a:r>
            <a:r>
              <a:rPr lang="en-US" sz="3600" dirty="0"/>
              <a:t> des performances </a:t>
            </a:r>
          </a:p>
        </p:txBody>
      </p:sp>
      <p:sp>
        <p:nvSpPr>
          <p:cNvPr id="5" name="Rectangle 4">
            <a:extLst>
              <a:ext uri="{FF2B5EF4-FFF2-40B4-BE49-F238E27FC236}">
                <a16:creationId xmlns:a16="http://schemas.microsoft.com/office/drawing/2014/main" id="{801331BF-8AAA-4787-93B1-98D7B5999463}"/>
              </a:ext>
              <a:ext uri="{C183D7F6-B498-43B3-948B-1728B52AA6E4}">
                <adec:decorative xmlns:adec="http://schemas.microsoft.com/office/drawing/2017/decorative" val="1"/>
              </a:ext>
            </a:extLst>
          </p:cNvPr>
          <p:cNvSpPr/>
          <p:nvPr/>
        </p:nvSpPr>
        <p:spPr>
          <a:xfrm>
            <a:off x="675969" y="1449797"/>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 name="Content Placeholder 3" descr="Bénéficiaire de la subvention&#10;&#10;1. Élaborer et mettre en œuvre le CMEP. &#10;&#10;2. Collecter, analyser et rapporter les données.&#10;&#10;3. Examiner les données et y réfléchir afin d'éclairer les décisions relatives au projet.&#10;&#10;4. Collaborer et communiquer les décisions avec l’ILAB.&#10;">
            <a:extLst>
              <a:ext uri="{FF2B5EF4-FFF2-40B4-BE49-F238E27FC236}">
                <a16:creationId xmlns:a16="http://schemas.microsoft.com/office/drawing/2014/main" id="{0AD750CF-DFCF-4ECF-AE10-871977F01D8E}"/>
              </a:ext>
            </a:extLst>
          </p:cNvPr>
          <p:cNvSpPr txBox="1">
            <a:spLocks/>
          </p:cNvSpPr>
          <p:nvPr/>
        </p:nvSpPr>
        <p:spPr>
          <a:xfrm>
            <a:off x="731382" y="1483396"/>
            <a:ext cx="10515600" cy="24754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t>Bénéficiaire</a:t>
            </a:r>
            <a:r>
              <a:rPr lang="en-US" b="1" dirty="0"/>
              <a:t> de la subvention</a:t>
            </a:r>
          </a:p>
          <a:p>
            <a:pPr marL="396875" indent="-336550"/>
            <a:r>
              <a:rPr lang="en-US" sz="2400" dirty="0" err="1"/>
              <a:t>Élaborer</a:t>
            </a:r>
            <a:r>
              <a:rPr lang="en-US" sz="2400" dirty="0"/>
              <a:t> et </a:t>
            </a:r>
            <a:r>
              <a:rPr lang="en-US" sz="2400" dirty="0" err="1"/>
              <a:t>mettre</a:t>
            </a:r>
            <a:r>
              <a:rPr lang="en-US" sz="2400" dirty="0"/>
              <a:t> </a:t>
            </a:r>
            <a:r>
              <a:rPr lang="en-US" sz="2400" dirty="0" err="1"/>
              <a:t>en</a:t>
            </a:r>
            <a:r>
              <a:rPr lang="en-US" sz="2400" dirty="0"/>
              <a:t> </a:t>
            </a:r>
            <a:r>
              <a:rPr lang="en-US" sz="2400" dirty="0" err="1"/>
              <a:t>œuvre</a:t>
            </a:r>
            <a:r>
              <a:rPr lang="en-US" sz="2400" dirty="0"/>
              <a:t> le CMEP. </a:t>
            </a:r>
          </a:p>
          <a:p>
            <a:pPr marL="403225" lvl="2" indent="-342900">
              <a:lnSpc>
                <a:spcPct val="100000"/>
              </a:lnSpc>
              <a:buClr>
                <a:schemeClr val="accent1"/>
              </a:buClr>
            </a:pPr>
            <a:r>
              <a:rPr lang="en-US" sz="2400" dirty="0" err="1"/>
              <a:t>Collecter</a:t>
            </a:r>
            <a:r>
              <a:rPr lang="en-US" sz="2400" dirty="0"/>
              <a:t>, </a:t>
            </a:r>
            <a:r>
              <a:rPr lang="en-US" sz="2400" dirty="0" err="1"/>
              <a:t>analyser</a:t>
            </a:r>
            <a:r>
              <a:rPr lang="en-US" sz="2400" dirty="0"/>
              <a:t> et </a:t>
            </a:r>
            <a:r>
              <a:rPr lang="en-US" sz="2400" dirty="0" err="1"/>
              <a:t>rapporter</a:t>
            </a:r>
            <a:r>
              <a:rPr lang="en-US" sz="2400" dirty="0"/>
              <a:t> les </a:t>
            </a:r>
            <a:r>
              <a:rPr lang="en-US" sz="2400" dirty="0" err="1"/>
              <a:t>données</a:t>
            </a:r>
            <a:r>
              <a:rPr lang="en-US" sz="2400" dirty="0"/>
              <a:t>.</a:t>
            </a:r>
          </a:p>
          <a:p>
            <a:pPr marL="403225" lvl="2" indent="-342900">
              <a:lnSpc>
                <a:spcPct val="100000"/>
              </a:lnSpc>
              <a:buClr>
                <a:schemeClr val="accent1"/>
              </a:buClr>
            </a:pPr>
            <a:r>
              <a:rPr lang="en-US" sz="2400" dirty="0"/>
              <a:t>Examiner les </a:t>
            </a:r>
            <a:r>
              <a:rPr lang="en-US" sz="2400" dirty="0" err="1"/>
              <a:t>données</a:t>
            </a:r>
            <a:r>
              <a:rPr lang="en-US" sz="2400" dirty="0"/>
              <a:t> et y </a:t>
            </a:r>
            <a:r>
              <a:rPr lang="en-US" sz="2400" dirty="0" err="1"/>
              <a:t>réfléchir</a:t>
            </a:r>
            <a:r>
              <a:rPr lang="en-US" sz="2400" dirty="0"/>
              <a:t> </a:t>
            </a:r>
            <a:r>
              <a:rPr lang="en-US" sz="2400" dirty="0" err="1"/>
              <a:t>afin</a:t>
            </a:r>
            <a:r>
              <a:rPr lang="en-US" sz="2400" dirty="0"/>
              <a:t> </a:t>
            </a:r>
            <a:r>
              <a:rPr lang="en-US" sz="2400" dirty="0" err="1"/>
              <a:t>d'éclairer</a:t>
            </a:r>
            <a:r>
              <a:rPr lang="en-US" sz="2400" dirty="0"/>
              <a:t> les </a:t>
            </a:r>
            <a:r>
              <a:rPr lang="en-US" sz="2400" dirty="0" err="1"/>
              <a:t>décisions</a:t>
            </a:r>
            <a:r>
              <a:rPr lang="en-US" sz="2400" dirty="0"/>
              <a:t> relatives au </a:t>
            </a:r>
            <a:r>
              <a:rPr lang="en-US" sz="2400" dirty="0" err="1"/>
              <a:t>projet</a:t>
            </a:r>
            <a:r>
              <a:rPr lang="en-US" sz="2400" dirty="0"/>
              <a:t>.</a:t>
            </a:r>
          </a:p>
          <a:p>
            <a:pPr marL="403225" lvl="2" indent="-342900">
              <a:lnSpc>
                <a:spcPct val="100000"/>
              </a:lnSpc>
              <a:buClr>
                <a:schemeClr val="accent1"/>
              </a:buClr>
            </a:pPr>
            <a:r>
              <a:rPr lang="en-US" sz="2400" dirty="0" err="1"/>
              <a:t>Collaborer</a:t>
            </a:r>
            <a:r>
              <a:rPr lang="en-US" sz="2400" dirty="0"/>
              <a:t> et </a:t>
            </a:r>
            <a:r>
              <a:rPr lang="en-US" sz="2400" dirty="0" err="1"/>
              <a:t>communiquer</a:t>
            </a:r>
            <a:r>
              <a:rPr lang="en-US" sz="2400" dirty="0"/>
              <a:t> les </a:t>
            </a:r>
            <a:r>
              <a:rPr lang="en-US" sz="2400" dirty="0" err="1"/>
              <a:t>décisions</a:t>
            </a:r>
            <a:r>
              <a:rPr lang="en-US" sz="2400" dirty="0"/>
              <a:t> avec </a:t>
            </a:r>
            <a:r>
              <a:rPr lang="en-US" sz="2400" dirty="0" err="1"/>
              <a:t>l’ILAB</a:t>
            </a:r>
            <a:r>
              <a:rPr lang="en-US" sz="2400" dirty="0"/>
              <a:t>.</a:t>
            </a:r>
          </a:p>
        </p:txBody>
      </p:sp>
      <p:sp>
        <p:nvSpPr>
          <p:cNvPr id="15" name="Rectangle 14">
            <a:extLst>
              <a:ext uri="{FF2B5EF4-FFF2-40B4-BE49-F238E27FC236}">
                <a16:creationId xmlns:a16="http://schemas.microsoft.com/office/drawing/2014/main" id="{92DE8914-76CB-4D1A-88D2-2C83974BF4CE}"/>
              </a:ext>
              <a:ext uri="{C183D7F6-B498-43B3-948B-1728B52AA6E4}">
                <adec:decorative xmlns:adec="http://schemas.microsoft.com/office/drawing/2017/decorative" val="1"/>
              </a:ext>
            </a:extLst>
          </p:cNvPr>
          <p:cNvSpPr/>
          <p:nvPr/>
        </p:nvSpPr>
        <p:spPr>
          <a:xfrm>
            <a:off x="678426" y="3878825"/>
            <a:ext cx="10686436" cy="4068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Content Placeholder 3" descr="Personnel de l’ILAB&#10;1. Examiner et fournir des commentaires sur le CMEP.&#10;&#10;2. Examiner les produits livrables - rapports et données. &#10;&#10;3. Réfléchir aux progrès réalisés avec le bénéficiaire de la subvention et prendre les décisions nécessaires concernant le projet. &#10;&#10;4. Partager l'information en interne et en externe. &#10;">
            <a:extLst>
              <a:ext uri="{FF2B5EF4-FFF2-40B4-BE49-F238E27FC236}">
                <a16:creationId xmlns:a16="http://schemas.microsoft.com/office/drawing/2014/main" id="{6B287E07-637B-4520-AB92-AED1CF8CD357}"/>
              </a:ext>
            </a:extLst>
          </p:cNvPr>
          <p:cNvSpPr>
            <a:spLocks noGrp="1"/>
          </p:cNvSpPr>
          <p:nvPr>
            <p:ph idx="1"/>
          </p:nvPr>
        </p:nvSpPr>
        <p:spPr>
          <a:xfrm>
            <a:off x="760772" y="3878825"/>
            <a:ext cx="10515600" cy="2517508"/>
          </a:xfrm>
        </p:spPr>
        <p:txBody>
          <a:bodyPr>
            <a:normAutofit/>
          </a:bodyPr>
          <a:lstStyle/>
          <a:p>
            <a:pPr marL="0" indent="0">
              <a:buNone/>
            </a:pPr>
            <a:r>
              <a:rPr lang="en-US" sz="2800" b="1" dirty="0">
                <a:solidFill>
                  <a:schemeClr val="tx1"/>
                </a:solidFill>
              </a:rPr>
              <a:t>Personnel de </a:t>
            </a:r>
            <a:r>
              <a:rPr lang="en-US" sz="2800" b="1" dirty="0" err="1">
                <a:solidFill>
                  <a:schemeClr val="tx1"/>
                </a:solidFill>
              </a:rPr>
              <a:t>l’ILAB</a:t>
            </a:r>
            <a:endParaRPr lang="en-US" sz="2800" b="1" dirty="0">
              <a:solidFill>
                <a:schemeClr val="tx1"/>
              </a:solidFill>
            </a:endParaRPr>
          </a:p>
          <a:p>
            <a:pPr marL="403225" lvl="2" indent="-342900">
              <a:buClr>
                <a:schemeClr val="accent1"/>
              </a:buClr>
            </a:pPr>
            <a:r>
              <a:rPr lang="en-US" sz="2400" dirty="0"/>
              <a:t>Examiner et </a:t>
            </a:r>
            <a:r>
              <a:rPr lang="en-US" sz="2400" dirty="0" err="1"/>
              <a:t>fournir</a:t>
            </a:r>
            <a:r>
              <a:rPr lang="en-US" sz="2400" dirty="0"/>
              <a:t> des </a:t>
            </a:r>
            <a:r>
              <a:rPr lang="en-US" sz="2400" dirty="0" err="1"/>
              <a:t>commentaires</a:t>
            </a:r>
            <a:r>
              <a:rPr lang="en-US" sz="2400" dirty="0"/>
              <a:t> sur le CMEP.</a:t>
            </a:r>
          </a:p>
          <a:p>
            <a:pPr marL="403225" lvl="2" indent="-342900">
              <a:buClr>
                <a:schemeClr val="accent1"/>
              </a:buClr>
            </a:pPr>
            <a:r>
              <a:rPr lang="en-US" sz="2400" dirty="0"/>
              <a:t>Examiner les </a:t>
            </a:r>
            <a:r>
              <a:rPr lang="en-US" sz="2400" dirty="0" err="1"/>
              <a:t>produits</a:t>
            </a:r>
            <a:r>
              <a:rPr lang="en-US" sz="2400" dirty="0"/>
              <a:t> </a:t>
            </a:r>
            <a:r>
              <a:rPr lang="en-US" sz="2400" dirty="0" err="1"/>
              <a:t>livrables</a:t>
            </a:r>
            <a:r>
              <a:rPr lang="en-US" sz="2400" dirty="0"/>
              <a:t> - rapports et </a:t>
            </a:r>
            <a:r>
              <a:rPr lang="en-US" sz="2400" dirty="0" err="1"/>
              <a:t>données</a:t>
            </a:r>
            <a:r>
              <a:rPr lang="en-US" sz="2400" dirty="0"/>
              <a:t>. </a:t>
            </a:r>
          </a:p>
          <a:p>
            <a:pPr marL="403225" lvl="2" indent="-342900">
              <a:buClr>
                <a:schemeClr val="accent1"/>
              </a:buClr>
            </a:pPr>
            <a:r>
              <a:rPr lang="en-US" sz="2400" dirty="0" err="1"/>
              <a:t>Réfléchir</a:t>
            </a:r>
            <a:r>
              <a:rPr lang="en-US" sz="2400" dirty="0"/>
              <a:t> aux </a:t>
            </a:r>
            <a:r>
              <a:rPr lang="en-US" sz="2400" dirty="0" err="1"/>
              <a:t>progrès</a:t>
            </a:r>
            <a:r>
              <a:rPr lang="en-US" sz="2400" dirty="0"/>
              <a:t> </a:t>
            </a:r>
            <a:r>
              <a:rPr lang="en-US" sz="2400" dirty="0" err="1"/>
              <a:t>réalisés</a:t>
            </a:r>
            <a:r>
              <a:rPr lang="en-US" sz="2400" dirty="0"/>
              <a:t> avec le </a:t>
            </a:r>
            <a:r>
              <a:rPr lang="en-US" sz="2400" dirty="0" err="1"/>
              <a:t>bénéficiaire</a:t>
            </a:r>
            <a:r>
              <a:rPr lang="en-US" sz="2400" dirty="0"/>
              <a:t> de la subvention et prendre les </a:t>
            </a:r>
            <a:r>
              <a:rPr lang="en-US" sz="2400" dirty="0" err="1"/>
              <a:t>décisions</a:t>
            </a:r>
            <a:r>
              <a:rPr lang="en-US" sz="2400" dirty="0"/>
              <a:t> </a:t>
            </a:r>
            <a:r>
              <a:rPr lang="en-US" sz="2400" dirty="0" err="1"/>
              <a:t>nécessaires</a:t>
            </a:r>
            <a:r>
              <a:rPr lang="en-US" sz="2400" dirty="0"/>
              <a:t> </a:t>
            </a:r>
            <a:r>
              <a:rPr lang="en-US" sz="2400" dirty="0" err="1"/>
              <a:t>concernant</a:t>
            </a:r>
            <a:r>
              <a:rPr lang="en-US" sz="2400" dirty="0"/>
              <a:t> le </a:t>
            </a:r>
            <a:r>
              <a:rPr lang="en-US" sz="2400" dirty="0" err="1"/>
              <a:t>projet</a:t>
            </a:r>
            <a:r>
              <a:rPr lang="en-US" sz="2400" dirty="0"/>
              <a:t>. </a:t>
            </a:r>
          </a:p>
          <a:p>
            <a:pPr marL="403225" lvl="2" indent="-342900">
              <a:buClr>
                <a:schemeClr val="accent1"/>
              </a:buClr>
            </a:pPr>
            <a:r>
              <a:rPr lang="en-US" sz="2400" dirty="0" err="1"/>
              <a:t>Partager</a:t>
            </a:r>
            <a:r>
              <a:rPr lang="en-US" sz="2400" dirty="0"/>
              <a:t> </a:t>
            </a:r>
            <a:r>
              <a:rPr lang="en-US" sz="2400" dirty="0" err="1"/>
              <a:t>l'information</a:t>
            </a:r>
            <a:r>
              <a:rPr lang="en-US" sz="2400" dirty="0"/>
              <a:t> </a:t>
            </a:r>
            <a:r>
              <a:rPr lang="en-US" sz="2400" dirty="0" err="1"/>
              <a:t>en</a:t>
            </a:r>
            <a:r>
              <a:rPr lang="en-US" sz="2400" dirty="0"/>
              <a:t> interne et </a:t>
            </a:r>
            <a:r>
              <a:rPr lang="en-US" sz="2400" dirty="0" err="1"/>
              <a:t>en</a:t>
            </a:r>
            <a:r>
              <a:rPr lang="en-US" sz="2400" dirty="0"/>
              <a:t> </a:t>
            </a:r>
            <a:r>
              <a:rPr lang="en-US" sz="2400" dirty="0" err="1"/>
              <a:t>externe</a:t>
            </a:r>
            <a:r>
              <a:rPr lang="en-US" sz="2400" dirty="0"/>
              <a:t>. </a:t>
            </a:r>
          </a:p>
        </p:txBody>
      </p:sp>
      <p:sp>
        <p:nvSpPr>
          <p:cNvPr id="2" name="Footer Placeholder 1">
            <a:extLst>
              <a:ext uri="{FF2B5EF4-FFF2-40B4-BE49-F238E27FC236}">
                <a16:creationId xmlns:a16="http://schemas.microsoft.com/office/drawing/2014/main" id="{38582365-F052-4792-A10C-8BAF82E5779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alyse des données de surveillance&#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Analyse</a:t>
            </a:r>
            <a:r>
              <a:rPr lang="en-US" b="1" dirty="0"/>
              <a:t> des </a:t>
            </a:r>
            <a:r>
              <a:rPr lang="en-US" b="1" dirty="0" err="1"/>
              <a:t>données</a:t>
            </a:r>
            <a:r>
              <a:rPr lang="en-US" b="1" dirty="0"/>
              <a:t> de surveillance</a:t>
            </a:r>
          </a:p>
        </p:txBody>
      </p:sp>
    </p:spTree>
    <p:extLst>
      <p:ext uri="{BB962C8B-B14F-4D97-AF65-F5344CB8AC3E}">
        <p14:creationId xmlns:p14="http://schemas.microsoft.com/office/powerpoint/2010/main" val="29100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nalyse des données de surveillance ">
            <a:extLst>
              <a:ext uri="{FF2B5EF4-FFF2-40B4-BE49-F238E27FC236}">
                <a16:creationId xmlns:a16="http://schemas.microsoft.com/office/drawing/2014/main" id="{989E6DA8-25FB-47C9-BB60-93EEDBD8A5BB}"/>
              </a:ext>
            </a:extLst>
          </p:cNvPr>
          <p:cNvSpPr>
            <a:spLocks noGrp="1"/>
          </p:cNvSpPr>
          <p:nvPr>
            <p:ph type="title"/>
          </p:nvPr>
        </p:nvSpPr>
        <p:spPr>
          <a:xfrm>
            <a:off x="666749" y="185530"/>
            <a:ext cx="10299470" cy="1325563"/>
          </a:xfrm>
        </p:spPr>
        <p:txBody>
          <a:bodyPr/>
          <a:lstStyle/>
          <a:p>
            <a:r>
              <a:rPr lang="en-US" dirty="0" err="1"/>
              <a:t>Analyse</a:t>
            </a:r>
            <a:r>
              <a:rPr lang="en-US" dirty="0"/>
              <a:t> des </a:t>
            </a:r>
            <a:r>
              <a:rPr lang="en-US" dirty="0" err="1"/>
              <a:t>données</a:t>
            </a:r>
            <a:r>
              <a:rPr lang="en-US" dirty="0"/>
              <a:t> de surveillance </a:t>
            </a:r>
          </a:p>
        </p:txBody>
      </p:sp>
      <p:sp>
        <p:nvSpPr>
          <p:cNvPr id="4" name="Content Placeholder 3" descr="Rechercher des modèles parmi les données disponibles afin d'interpréter et de comprendre une situation avec précision.">
            <a:extLst>
              <a:ext uri="{FF2B5EF4-FFF2-40B4-BE49-F238E27FC236}">
                <a16:creationId xmlns:a16="http://schemas.microsoft.com/office/drawing/2014/main" id="{2380C9A5-6B11-429B-ADBD-D76388CC46C2}"/>
              </a:ext>
            </a:extLst>
          </p:cNvPr>
          <p:cNvSpPr>
            <a:spLocks noGrp="1"/>
          </p:cNvSpPr>
          <p:nvPr>
            <p:ph idx="1"/>
          </p:nvPr>
        </p:nvSpPr>
        <p:spPr>
          <a:xfrm>
            <a:off x="666749" y="1296469"/>
            <a:ext cx="11189970" cy="4351338"/>
          </a:xfrm>
        </p:spPr>
        <p:txBody>
          <a:bodyPr/>
          <a:lstStyle/>
          <a:p>
            <a:pPr marL="0" indent="0">
              <a:buNone/>
            </a:pPr>
            <a:r>
              <a:rPr lang="en-US" sz="2800" b="1" dirty="0" err="1">
                <a:solidFill>
                  <a:schemeClr val="accent1"/>
                </a:solidFill>
              </a:rPr>
              <a:t>Rechercher</a:t>
            </a:r>
            <a:r>
              <a:rPr lang="en-US" sz="2800" b="1" dirty="0">
                <a:solidFill>
                  <a:schemeClr val="accent1"/>
                </a:solidFill>
              </a:rPr>
              <a:t> des </a:t>
            </a:r>
            <a:r>
              <a:rPr lang="en-US" sz="2800" b="1" dirty="0" err="1">
                <a:solidFill>
                  <a:schemeClr val="accent1"/>
                </a:solidFill>
              </a:rPr>
              <a:t>modèles</a:t>
            </a:r>
            <a:r>
              <a:rPr lang="en-US" sz="2800" b="1" dirty="0">
                <a:solidFill>
                  <a:schemeClr val="accent1"/>
                </a:solidFill>
              </a:rPr>
              <a:t> </a:t>
            </a:r>
            <a:r>
              <a:rPr lang="en-US" sz="2800" b="1" dirty="0" err="1">
                <a:solidFill>
                  <a:schemeClr val="accent1"/>
                </a:solidFill>
              </a:rPr>
              <a:t>parmi</a:t>
            </a:r>
            <a:r>
              <a:rPr lang="en-US" sz="2800" b="1" dirty="0">
                <a:solidFill>
                  <a:schemeClr val="accent1"/>
                </a:solidFill>
              </a:rPr>
              <a:t> les </a:t>
            </a:r>
            <a:r>
              <a:rPr lang="en-US" sz="2800" b="1" dirty="0" err="1">
                <a:solidFill>
                  <a:schemeClr val="accent1"/>
                </a:solidFill>
              </a:rPr>
              <a:t>données</a:t>
            </a:r>
            <a:r>
              <a:rPr lang="en-US" sz="2800" b="1" dirty="0">
                <a:solidFill>
                  <a:schemeClr val="accent1"/>
                </a:solidFill>
              </a:rPr>
              <a:t> </a:t>
            </a:r>
            <a:r>
              <a:rPr lang="en-US" sz="2800" b="1" dirty="0" err="1">
                <a:solidFill>
                  <a:schemeClr val="accent1"/>
                </a:solidFill>
              </a:rPr>
              <a:t>disponibles</a:t>
            </a:r>
            <a:r>
              <a:rPr lang="en-US" sz="2800" b="1" dirty="0">
                <a:solidFill>
                  <a:schemeClr val="accent1"/>
                </a:solidFill>
              </a:rPr>
              <a:t> </a:t>
            </a:r>
            <a:r>
              <a:rPr lang="en-US" sz="2800" b="1" dirty="0" err="1">
                <a:solidFill>
                  <a:schemeClr val="accent1"/>
                </a:solidFill>
              </a:rPr>
              <a:t>afin</a:t>
            </a:r>
            <a:r>
              <a:rPr lang="en-US" sz="2800" b="1" dirty="0">
                <a:solidFill>
                  <a:schemeClr val="accent1"/>
                </a:solidFill>
              </a:rPr>
              <a:t> </a:t>
            </a:r>
            <a:r>
              <a:rPr lang="en-US" sz="2800" b="1" dirty="0" err="1">
                <a:solidFill>
                  <a:schemeClr val="accent1"/>
                </a:solidFill>
              </a:rPr>
              <a:t>d'interpréter</a:t>
            </a:r>
            <a:r>
              <a:rPr lang="en-US" sz="2800" b="1" dirty="0">
                <a:solidFill>
                  <a:schemeClr val="accent1"/>
                </a:solidFill>
              </a:rPr>
              <a:t> et de </a:t>
            </a:r>
            <a:r>
              <a:rPr lang="en-US" sz="2800" b="1" dirty="0" err="1">
                <a:solidFill>
                  <a:schemeClr val="accent1"/>
                </a:solidFill>
              </a:rPr>
              <a:t>comprendre</a:t>
            </a:r>
            <a:r>
              <a:rPr lang="en-US" sz="2800" b="1" dirty="0">
                <a:solidFill>
                  <a:schemeClr val="accent1"/>
                </a:solidFill>
              </a:rPr>
              <a:t> </a:t>
            </a:r>
            <a:r>
              <a:rPr lang="en-US" sz="2800" b="1" dirty="0" err="1">
                <a:solidFill>
                  <a:schemeClr val="accent1"/>
                </a:solidFill>
              </a:rPr>
              <a:t>une</a:t>
            </a:r>
            <a:r>
              <a:rPr lang="en-US" sz="2800" b="1" dirty="0">
                <a:solidFill>
                  <a:schemeClr val="accent1"/>
                </a:solidFill>
              </a:rPr>
              <a:t> situation avec </a:t>
            </a:r>
            <a:r>
              <a:rPr lang="en-US" sz="2800" b="1" dirty="0" err="1">
                <a:solidFill>
                  <a:schemeClr val="accent1"/>
                </a:solidFill>
              </a:rPr>
              <a:t>précision</a:t>
            </a:r>
            <a:r>
              <a:rPr lang="en-US" sz="2800" b="1" dirty="0">
                <a:solidFill>
                  <a:schemeClr val="accent1"/>
                </a:solidFill>
              </a:rPr>
              <a:t>.</a:t>
            </a:r>
          </a:p>
        </p:txBody>
      </p:sp>
      <p:sp>
        <p:nvSpPr>
          <p:cNvPr id="7" name="TextBox 6" descr="Demandez: &#10;1. Comment les données se comparent-elles aux objectifs ? &#10;&#10;2. La performance évolue-t-elle dans la bonne direction ?&#10;&#10;3. Quel est le rythme du changement par rapport aux périodes précédentes ?&#10;">
            <a:extLst>
              <a:ext uri="{FF2B5EF4-FFF2-40B4-BE49-F238E27FC236}">
                <a16:creationId xmlns:a16="http://schemas.microsoft.com/office/drawing/2014/main" id="{EB056581-A2EF-427D-9B54-80BD33CE8517}"/>
              </a:ext>
            </a:extLst>
          </p:cNvPr>
          <p:cNvSpPr txBox="1"/>
          <p:nvPr/>
        </p:nvSpPr>
        <p:spPr>
          <a:xfrm>
            <a:off x="666749" y="2238098"/>
            <a:ext cx="6807168" cy="3108543"/>
          </a:xfrm>
          <a:prstGeom prst="rect">
            <a:avLst/>
          </a:prstGeom>
          <a:noFill/>
        </p:spPr>
        <p:txBody>
          <a:bodyPr wrap="square">
            <a:spAutoFit/>
          </a:bodyPr>
          <a:lstStyle/>
          <a:p>
            <a:pPr marL="344488" indent="-342900"/>
            <a:r>
              <a:rPr lang="en-US" sz="2800" dirty="0" err="1"/>
              <a:t>Demandez</a:t>
            </a:r>
            <a:r>
              <a:rPr lang="en-US" sz="2800" dirty="0"/>
              <a:t>: </a:t>
            </a:r>
          </a:p>
          <a:p>
            <a:pPr marL="852488" indent="-390525">
              <a:buFont typeface="Arial" panose="020B0604020202020204" pitchFamily="34" charset="0"/>
              <a:buChar char="•"/>
            </a:pPr>
            <a:r>
              <a:rPr lang="en-US" sz="2800" dirty="0"/>
              <a:t>Comment les </a:t>
            </a:r>
            <a:r>
              <a:rPr lang="en-US" sz="2800" dirty="0" err="1"/>
              <a:t>données</a:t>
            </a:r>
            <a:r>
              <a:rPr lang="en-US" sz="2800" dirty="0"/>
              <a:t> se </a:t>
            </a:r>
            <a:r>
              <a:rPr lang="en-US" sz="2800" dirty="0" err="1"/>
              <a:t>comparent-elles</a:t>
            </a:r>
            <a:r>
              <a:rPr lang="en-US" sz="2800" dirty="0"/>
              <a:t> aux </a:t>
            </a:r>
            <a:r>
              <a:rPr lang="en-US" sz="2800" dirty="0" err="1"/>
              <a:t>objectifs</a:t>
            </a:r>
            <a:r>
              <a:rPr lang="en-US" sz="2800" dirty="0"/>
              <a:t> ? </a:t>
            </a:r>
          </a:p>
          <a:p>
            <a:pPr marL="852488" indent="-390525">
              <a:buFont typeface="Arial" panose="020B0604020202020204" pitchFamily="34" charset="0"/>
              <a:buChar char="•"/>
            </a:pPr>
            <a:r>
              <a:rPr lang="en-US" sz="2800" dirty="0"/>
              <a:t>La performance </a:t>
            </a:r>
            <a:r>
              <a:rPr lang="en-US" sz="2800" dirty="0" err="1"/>
              <a:t>évolue</a:t>
            </a:r>
            <a:r>
              <a:rPr lang="en-US" sz="2800" dirty="0"/>
              <a:t>-t-</a:t>
            </a:r>
            <a:r>
              <a:rPr lang="en-US" sz="2800" dirty="0" err="1"/>
              <a:t>elle</a:t>
            </a:r>
            <a:r>
              <a:rPr lang="en-US" sz="2800" dirty="0"/>
              <a:t> dans la bonne direction ?</a:t>
            </a:r>
          </a:p>
          <a:p>
            <a:pPr marL="852488" indent="-390525">
              <a:buFont typeface="Arial" panose="020B0604020202020204" pitchFamily="34" charset="0"/>
              <a:buChar char="•"/>
            </a:pPr>
            <a:r>
              <a:rPr lang="en-US" sz="2800" dirty="0" err="1"/>
              <a:t>Quel</a:t>
            </a:r>
            <a:r>
              <a:rPr lang="en-US" sz="2800" dirty="0"/>
              <a:t> </a:t>
            </a:r>
            <a:r>
              <a:rPr lang="en-US" sz="2800" dirty="0" err="1"/>
              <a:t>est</a:t>
            </a:r>
            <a:r>
              <a:rPr lang="en-US" sz="2800" dirty="0"/>
              <a:t> le </a:t>
            </a:r>
            <a:r>
              <a:rPr lang="en-US" sz="2800" dirty="0" err="1"/>
              <a:t>rythme</a:t>
            </a:r>
            <a:r>
              <a:rPr lang="en-US" sz="2800" dirty="0"/>
              <a:t> du </a:t>
            </a:r>
            <a:r>
              <a:rPr lang="en-US" sz="2800" dirty="0" err="1"/>
              <a:t>changement</a:t>
            </a:r>
            <a:r>
              <a:rPr lang="en-US" sz="2800" dirty="0"/>
              <a:t> par rapport aux </a:t>
            </a:r>
            <a:r>
              <a:rPr lang="en-US" sz="2800" dirty="0" err="1"/>
              <a:t>périodes</a:t>
            </a:r>
            <a:r>
              <a:rPr lang="en-US" sz="2800" dirty="0"/>
              <a:t> </a:t>
            </a:r>
            <a:r>
              <a:rPr lang="en-US" sz="2800" dirty="0" err="1"/>
              <a:t>précédentes</a:t>
            </a:r>
            <a:r>
              <a:rPr lang="en-US" sz="2800" dirty="0"/>
              <a:t> ?</a:t>
            </a:r>
          </a:p>
        </p:txBody>
      </p:sp>
      <p:pic>
        <p:nvPicPr>
          <p:cNvPr id="5" name="Picture 4">
            <a:extLst>
              <a:ext uri="{FF2B5EF4-FFF2-40B4-BE49-F238E27FC236}">
                <a16:creationId xmlns:a16="http://schemas.microsoft.com/office/drawing/2014/main" id="{74B88632-3014-490F-B495-A0A1E404BFF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86980" y="2442792"/>
            <a:ext cx="4628926" cy="2171738"/>
          </a:xfrm>
          <a:prstGeom prst="rect">
            <a:avLst/>
          </a:prstGeom>
        </p:spPr>
      </p:pic>
      <p:sp>
        <p:nvSpPr>
          <p:cNvPr id="2" name="Footer Placeholder 1">
            <a:extLst>
              <a:ext uri="{FF2B5EF4-FFF2-40B4-BE49-F238E27FC236}">
                <a16:creationId xmlns:a16="http://schemas.microsoft.com/office/drawing/2014/main" id="{019DF661-32D9-43B2-A684-DBE09147556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7356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onnées de suivi : Annexe A du rapport d'avancement technique (TPR)">
            <a:extLst>
              <a:ext uri="{FF2B5EF4-FFF2-40B4-BE49-F238E27FC236}">
                <a16:creationId xmlns:a16="http://schemas.microsoft.com/office/drawing/2014/main" id="{0AB04AE9-E3AC-4046-857C-170B4A042CD9}"/>
              </a:ext>
            </a:extLst>
          </p:cNvPr>
          <p:cNvSpPr>
            <a:spLocks noGrp="1"/>
          </p:cNvSpPr>
          <p:nvPr>
            <p:ph type="title"/>
          </p:nvPr>
        </p:nvSpPr>
        <p:spPr>
          <a:xfrm>
            <a:off x="659219" y="111615"/>
            <a:ext cx="11916012" cy="1295910"/>
          </a:xfrm>
        </p:spPr>
        <p:txBody>
          <a:bodyPr>
            <a:normAutofit/>
          </a:bodyPr>
          <a:lstStyle/>
          <a:p>
            <a:r>
              <a:rPr lang="en-US" sz="4000" dirty="0" err="1"/>
              <a:t>Données</a:t>
            </a:r>
            <a:r>
              <a:rPr lang="en-US" sz="4000" dirty="0"/>
              <a:t> de </a:t>
            </a:r>
            <a:r>
              <a:rPr lang="en-US" sz="4000" dirty="0" err="1"/>
              <a:t>suivi</a:t>
            </a:r>
            <a:r>
              <a:rPr lang="en-US" sz="4000" dirty="0"/>
              <a:t> : </a:t>
            </a:r>
            <a:r>
              <a:rPr lang="en-US" sz="4000" dirty="0" err="1"/>
              <a:t>Annexe</a:t>
            </a:r>
            <a:r>
              <a:rPr lang="en-US" sz="4000" dirty="0"/>
              <a:t> A du rapport </a:t>
            </a:r>
            <a:r>
              <a:rPr lang="en-US" sz="4000" dirty="0" err="1"/>
              <a:t>d'avancement</a:t>
            </a:r>
            <a:r>
              <a:rPr lang="en-US" sz="4000" dirty="0"/>
              <a:t> technique (TPR)</a:t>
            </a:r>
          </a:p>
        </p:txBody>
      </p:sp>
      <p:sp>
        <p:nvSpPr>
          <p:cNvPr id="4" name="Text Placeholder 3" descr="1. Comprend : Indicateurs, valeur de référence, objectifs, réalisations, désagrégations, classification. &#10;&#10;2. Rapporté deux fois par an : avril et octobre">
            <a:extLst>
              <a:ext uri="{FF2B5EF4-FFF2-40B4-BE49-F238E27FC236}">
                <a16:creationId xmlns:a16="http://schemas.microsoft.com/office/drawing/2014/main" id="{1FDBADC0-7D99-42DD-B153-2BFCBA3F0DE7}"/>
              </a:ext>
            </a:extLst>
          </p:cNvPr>
          <p:cNvSpPr>
            <a:spLocks noGrp="1"/>
          </p:cNvSpPr>
          <p:nvPr>
            <p:ph type="body" sz="quarter" idx="13"/>
          </p:nvPr>
        </p:nvSpPr>
        <p:spPr>
          <a:xfrm>
            <a:off x="628650" y="1407525"/>
            <a:ext cx="11446665" cy="1295910"/>
          </a:xfrm>
        </p:spPr>
        <p:txBody>
          <a:bodyPr>
            <a:normAutofit/>
          </a:bodyPr>
          <a:lstStyle/>
          <a:p>
            <a:r>
              <a:rPr lang="en-US" sz="2400" b="1" dirty="0" err="1"/>
              <a:t>Comprend</a:t>
            </a:r>
            <a:r>
              <a:rPr lang="en-US" sz="2400" b="1" dirty="0"/>
              <a:t> : </a:t>
            </a:r>
            <a:r>
              <a:rPr lang="en-US" sz="2400" b="1" dirty="0" err="1"/>
              <a:t>Indicateurs</a:t>
            </a:r>
            <a:r>
              <a:rPr lang="en-US" sz="2400" b="1" dirty="0"/>
              <a:t>, </a:t>
            </a:r>
            <a:r>
              <a:rPr lang="en-US" sz="2400" b="1" dirty="0" err="1"/>
              <a:t>valeur</a:t>
            </a:r>
            <a:r>
              <a:rPr lang="en-US" sz="2400" b="1" dirty="0"/>
              <a:t> de </a:t>
            </a:r>
            <a:r>
              <a:rPr lang="en-US" sz="2400" b="1" dirty="0" err="1"/>
              <a:t>référence</a:t>
            </a:r>
            <a:r>
              <a:rPr lang="en-US" sz="2400" b="1" dirty="0"/>
              <a:t>, </a:t>
            </a:r>
            <a:r>
              <a:rPr lang="en-US" sz="2400" b="1" dirty="0" err="1"/>
              <a:t>objectifs</a:t>
            </a:r>
            <a:r>
              <a:rPr lang="en-US" sz="2400" b="1" dirty="0"/>
              <a:t>, </a:t>
            </a:r>
            <a:r>
              <a:rPr lang="en-US" sz="2400" b="1" dirty="0" err="1"/>
              <a:t>réalisations</a:t>
            </a:r>
            <a:r>
              <a:rPr lang="en-US" sz="2400" b="1" dirty="0"/>
              <a:t>, </a:t>
            </a:r>
            <a:r>
              <a:rPr lang="en-US" sz="2400" b="1" dirty="0" err="1"/>
              <a:t>désagrégations</a:t>
            </a:r>
            <a:r>
              <a:rPr lang="en-US" sz="2400" b="1" dirty="0"/>
              <a:t>, classification. </a:t>
            </a:r>
          </a:p>
          <a:p>
            <a:r>
              <a:rPr lang="en-US" sz="2400" b="1" dirty="0" err="1"/>
              <a:t>Rapporté</a:t>
            </a:r>
            <a:r>
              <a:rPr lang="en-US" sz="2400" b="1" dirty="0"/>
              <a:t> deux </a:t>
            </a:r>
            <a:r>
              <a:rPr lang="en-US" sz="2400" b="1" dirty="0" err="1"/>
              <a:t>fois</a:t>
            </a:r>
            <a:r>
              <a:rPr lang="en-US" sz="2400" b="1" dirty="0"/>
              <a:t> par an : </a:t>
            </a:r>
            <a:r>
              <a:rPr lang="en-US" sz="2400" b="1" dirty="0" err="1"/>
              <a:t>avril</a:t>
            </a:r>
            <a:r>
              <a:rPr lang="en-US" sz="2400" b="1" dirty="0"/>
              <a:t> et </a:t>
            </a:r>
            <a:r>
              <a:rPr lang="en-US" sz="2400" b="1" dirty="0" err="1"/>
              <a:t>octobre</a:t>
            </a:r>
            <a:r>
              <a:rPr lang="en-US" sz="2400" b="1" dirty="0"/>
              <a:t> </a:t>
            </a:r>
            <a:endParaRPr lang="en-US" sz="2400" dirty="0"/>
          </a:p>
        </p:txBody>
      </p:sp>
      <p:pic>
        <p:nvPicPr>
          <p:cNvPr id="5" name="Picture 4" descr="Voici une capture d'écran de l'annexe A. La première colonne énumère les indicateurs d'un projet par résultat.&#10;La colonne suivante comprend les valeurs de référence et les valeurs cibles pour les indicateurs.&#10;Il y a ensuite une série de colonnes pour les données semestrielles de performance, y compris les données désagrégées.&#10;L'avant-dernière colonne indique la fréquence de collecte des données et la classification des indicateurs.&#10;La dernière colonne offre un espace aux bénéficiaires pour fournir une explication générale des résultats, y compris toute analyse des données et les facteurs contextuels importants qui ont pu avoir un impact sur la performance.">
            <a:extLst>
              <a:ext uri="{FF2B5EF4-FFF2-40B4-BE49-F238E27FC236}">
                <a16:creationId xmlns:a16="http://schemas.microsoft.com/office/drawing/2014/main" id="{20C61626-7932-4784-8A4A-2464F3C002D0}"/>
              </a:ext>
            </a:extLst>
          </p:cNvPr>
          <p:cNvPicPr>
            <a:picLocks noChangeAspect="1"/>
          </p:cNvPicPr>
          <p:nvPr/>
        </p:nvPicPr>
        <p:blipFill>
          <a:blip r:embed="rId3"/>
          <a:stretch>
            <a:fillRect/>
          </a:stretch>
        </p:blipFill>
        <p:spPr>
          <a:xfrm>
            <a:off x="828599" y="2907438"/>
            <a:ext cx="10534801" cy="3237257"/>
          </a:xfrm>
          <a:prstGeom prst="rect">
            <a:avLst/>
          </a:prstGeom>
        </p:spPr>
      </p:pic>
      <p:sp>
        <p:nvSpPr>
          <p:cNvPr id="2" name="Footer Placeholder 1">
            <a:extLst>
              <a:ext uri="{FF2B5EF4-FFF2-40B4-BE49-F238E27FC236}">
                <a16:creationId xmlns:a16="http://schemas.microsoft.com/office/drawing/2014/main" id="{80B3D265-984D-407B-9ADF-BF33532760EC}"/>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3360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nalyse des données de l'annexe A du TPR">
            <a:extLst>
              <a:ext uri="{FF2B5EF4-FFF2-40B4-BE49-F238E27FC236}">
                <a16:creationId xmlns:a16="http://schemas.microsoft.com/office/drawing/2014/main" id="{1123D56A-EE8D-4F50-969F-1C2F84A67ABD}"/>
              </a:ext>
            </a:extLst>
          </p:cNvPr>
          <p:cNvSpPr>
            <a:spLocks noGrp="1"/>
          </p:cNvSpPr>
          <p:nvPr>
            <p:ph type="title"/>
          </p:nvPr>
        </p:nvSpPr>
        <p:spPr>
          <a:xfrm>
            <a:off x="482600" y="141605"/>
            <a:ext cx="10515600" cy="1325563"/>
          </a:xfrm>
        </p:spPr>
        <p:txBody>
          <a:bodyPr>
            <a:normAutofit/>
          </a:bodyPr>
          <a:lstStyle/>
          <a:p>
            <a:r>
              <a:rPr lang="en-US" sz="4000" dirty="0" err="1"/>
              <a:t>Analyse</a:t>
            </a:r>
            <a:r>
              <a:rPr lang="en-US" sz="4000" dirty="0"/>
              <a:t> des </a:t>
            </a:r>
            <a:r>
              <a:rPr lang="en-US" sz="4000" dirty="0" err="1"/>
              <a:t>données</a:t>
            </a:r>
            <a:r>
              <a:rPr lang="en-US" sz="4000" dirty="0"/>
              <a:t> de </a:t>
            </a:r>
            <a:r>
              <a:rPr lang="en-US" sz="4000" dirty="0" err="1"/>
              <a:t>l'annexe</a:t>
            </a:r>
            <a:r>
              <a:rPr lang="en-US" sz="4000" dirty="0"/>
              <a:t> A du TPR</a:t>
            </a:r>
          </a:p>
        </p:txBody>
      </p:sp>
      <p:sp>
        <p:nvSpPr>
          <p:cNvPr id="4" name="Content Placeholder 3" descr="Les données peuvent être examinées de plusieurs manières différentes, notamment : &#10;&#10;1. Comparer les chiffres réels aux objectifs&#10;&#10;2. Tendance des performances au fil des heures &#10;&#10;3. Ventiler les données par différentes catégories&#10;&#10;4. Plusieurs indicateurs par résultat">
            <a:extLst>
              <a:ext uri="{FF2B5EF4-FFF2-40B4-BE49-F238E27FC236}">
                <a16:creationId xmlns:a16="http://schemas.microsoft.com/office/drawing/2014/main" id="{06091C17-841F-47D1-A3C8-885A08A25950}"/>
              </a:ext>
            </a:extLst>
          </p:cNvPr>
          <p:cNvSpPr>
            <a:spLocks noGrp="1"/>
          </p:cNvSpPr>
          <p:nvPr>
            <p:ph idx="1"/>
          </p:nvPr>
        </p:nvSpPr>
        <p:spPr>
          <a:xfrm>
            <a:off x="502920" y="1480185"/>
            <a:ext cx="10515600" cy="4351338"/>
          </a:xfrm>
        </p:spPr>
        <p:txBody>
          <a:bodyPr/>
          <a:lstStyle/>
          <a:p>
            <a:pPr marL="103187" lvl="1" indent="0">
              <a:spcBef>
                <a:spcPts val="0"/>
              </a:spcBef>
              <a:buNone/>
            </a:pPr>
            <a:r>
              <a:rPr lang="en-US" sz="2400" b="1" dirty="0">
                <a:solidFill>
                  <a:schemeClr val="accent1"/>
                </a:solidFill>
              </a:rPr>
              <a:t>Les </a:t>
            </a:r>
            <a:r>
              <a:rPr lang="en-US" sz="2400" b="1" dirty="0" err="1">
                <a:solidFill>
                  <a:schemeClr val="accent1"/>
                </a:solidFill>
              </a:rPr>
              <a:t>données</a:t>
            </a:r>
            <a:r>
              <a:rPr lang="en-US" sz="2400" b="1" dirty="0">
                <a:solidFill>
                  <a:schemeClr val="accent1"/>
                </a:solidFill>
              </a:rPr>
              <a:t> </a:t>
            </a:r>
            <a:r>
              <a:rPr lang="en-US" sz="2400" b="1" dirty="0" err="1">
                <a:solidFill>
                  <a:schemeClr val="accent1"/>
                </a:solidFill>
              </a:rPr>
              <a:t>peuvent</a:t>
            </a:r>
            <a:r>
              <a:rPr lang="en-US" sz="2400" b="1" dirty="0">
                <a:solidFill>
                  <a:schemeClr val="accent1"/>
                </a:solidFill>
              </a:rPr>
              <a:t> </a:t>
            </a:r>
            <a:r>
              <a:rPr lang="en-US" sz="2400" b="1" dirty="0" err="1">
                <a:solidFill>
                  <a:schemeClr val="accent1"/>
                </a:solidFill>
              </a:rPr>
              <a:t>être</a:t>
            </a:r>
            <a:r>
              <a:rPr lang="en-US" sz="2400" b="1" dirty="0">
                <a:solidFill>
                  <a:schemeClr val="accent1"/>
                </a:solidFill>
              </a:rPr>
              <a:t> </a:t>
            </a:r>
            <a:r>
              <a:rPr lang="en-US" sz="2400" b="1" dirty="0" err="1">
                <a:solidFill>
                  <a:schemeClr val="accent1"/>
                </a:solidFill>
              </a:rPr>
              <a:t>examinées</a:t>
            </a:r>
            <a:r>
              <a:rPr lang="en-US" sz="2400" b="1" dirty="0">
                <a:solidFill>
                  <a:schemeClr val="accent1"/>
                </a:solidFill>
              </a:rPr>
              <a:t> de </a:t>
            </a:r>
            <a:r>
              <a:rPr lang="en-US" sz="2400" b="1" dirty="0" err="1">
                <a:solidFill>
                  <a:schemeClr val="accent1"/>
                </a:solidFill>
              </a:rPr>
              <a:t>plusieurs</a:t>
            </a:r>
            <a:r>
              <a:rPr lang="en-US" sz="2400" b="1" dirty="0">
                <a:solidFill>
                  <a:schemeClr val="accent1"/>
                </a:solidFill>
              </a:rPr>
              <a:t> manières </a:t>
            </a:r>
            <a:r>
              <a:rPr lang="en-US" sz="2400" b="1" dirty="0" err="1">
                <a:solidFill>
                  <a:schemeClr val="accent1"/>
                </a:solidFill>
              </a:rPr>
              <a:t>différentes</a:t>
            </a:r>
            <a:r>
              <a:rPr lang="en-US" sz="2400" b="1" dirty="0">
                <a:solidFill>
                  <a:schemeClr val="accent1"/>
                </a:solidFill>
              </a:rPr>
              <a:t>, </a:t>
            </a:r>
            <a:r>
              <a:rPr lang="en-US" sz="2400" b="1" dirty="0" err="1">
                <a:solidFill>
                  <a:schemeClr val="accent1"/>
                </a:solidFill>
              </a:rPr>
              <a:t>notamment</a:t>
            </a:r>
            <a:r>
              <a:rPr lang="en-US" sz="2400" b="1" dirty="0">
                <a:solidFill>
                  <a:schemeClr val="accent1"/>
                </a:solidFill>
              </a:rPr>
              <a:t> : </a:t>
            </a:r>
          </a:p>
          <a:p>
            <a:pPr marL="103187" lvl="1" indent="0">
              <a:spcBef>
                <a:spcPts val="0"/>
              </a:spcBef>
              <a:buNone/>
            </a:pPr>
            <a:endParaRPr lang="en-US" dirty="0"/>
          </a:p>
          <a:p>
            <a:pPr marL="446087" lvl="1" indent="-342900">
              <a:lnSpc>
                <a:spcPct val="150000"/>
              </a:lnSpc>
              <a:spcBef>
                <a:spcPts val="0"/>
              </a:spcBef>
            </a:pPr>
            <a:r>
              <a:rPr lang="en-US" dirty="0"/>
              <a:t>Comparer les chiffres </a:t>
            </a:r>
            <a:r>
              <a:rPr lang="en-US" dirty="0" err="1"/>
              <a:t>réels</a:t>
            </a:r>
            <a:r>
              <a:rPr lang="en-US" dirty="0"/>
              <a:t> aux </a:t>
            </a:r>
            <a:r>
              <a:rPr lang="en-US" dirty="0" err="1"/>
              <a:t>objectifs</a:t>
            </a:r>
            <a:endParaRPr lang="en-US" dirty="0"/>
          </a:p>
          <a:p>
            <a:pPr marL="446087" lvl="1" indent="-342900">
              <a:lnSpc>
                <a:spcPct val="150000"/>
              </a:lnSpc>
              <a:spcBef>
                <a:spcPts val="0"/>
              </a:spcBef>
            </a:pPr>
            <a:r>
              <a:rPr lang="en-US" dirty="0"/>
              <a:t>Tendance des performances au fil des </a:t>
            </a:r>
            <a:r>
              <a:rPr lang="en-US" dirty="0" err="1"/>
              <a:t>heures</a:t>
            </a:r>
            <a:r>
              <a:rPr lang="en-US" dirty="0"/>
              <a:t> </a:t>
            </a:r>
          </a:p>
          <a:p>
            <a:pPr marL="446087" lvl="1" indent="-342900">
              <a:lnSpc>
                <a:spcPct val="150000"/>
              </a:lnSpc>
              <a:spcBef>
                <a:spcPts val="0"/>
              </a:spcBef>
            </a:pPr>
            <a:r>
              <a:rPr lang="en-US" dirty="0" err="1"/>
              <a:t>Ventiler</a:t>
            </a:r>
            <a:r>
              <a:rPr lang="en-US" dirty="0"/>
              <a:t> les </a:t>
            </a:r>
            <a:r>
              <a:rPr lang="en-US" dirty="0" err="1"/>
              <a:t>données</a:t>
            </a:r>
            <a:r>
              <a:rPr lang="en-US" dirty="0"/>
              <a:t> par </a:t>
            </a:r>
            <a:r>
              <a:rPr lang="en-US" dirty="0" err="1"/>
              <a:t>différentes</a:t>
            </a:r>
            <a:r>
              <a:rPr lang="en-US" dirty="0"/>
              <a:t> </a:t>
            </a:r>
            <a:r>
              <a:rPr lang="en-US" dirty="0" err="1"/>
              <a:t>catégories</a:t>
            </a:r>
            <a:endParaRPr lang="en-US" dirty="0"/>
          </a:p>
          <a:p>
            <a:pPr marL="446087" lvl="1" indent="-342900">
              <a:lnSpc>
                <a:spcPct val="150000"/>
              </a:lnSpc>
              <a:spcBef>
                <a:spcPts val="0"/>
              </a:spcBef>
            </a:pPr>
            <a:r>
              <a:rPr lang="en-US" dirty="0" err="1"/>
              <a:t>Plusieurs</a:t>
            </a:r>
            <a:r>
              <a:rPr lang="en-US" dirty="0"/>
              <a:t> </a:t>
            </a:r>
            <a:r>
              <a:rPr lang="en-US" dirty="0" err="1"/>
              <a:t>indicateurs</a:t>
            </a:r>
            <a:r>
              <a:rPr lang="en-US" dirty="0"/>
              <a:t> par </a:t>
            </a:r>
            <a:r>
              <a:rPr lang="en-US" dirty="0" err="1"/>
              <a:t>résultat</a:t>
            </a:r>
            <a:r>
              <a:rPr lang="en-US" dirty="0"/>
              <a:t> </a:t>
            </a:r>
          </a:p>
        </p:txBody>
      </p:sp>
      <p:pic>
        <p:nvPicPr>
          <p:cNvPr id="5" name="Picture 4">
            <a:extLst>
              <a:ext uri="{FF2B5EF4-FFF2-40B4-BE49-F238E27FC236}">
                <a16:creationId xmlns:a16="http://schemas.microsoft.com/office/drawing/2014/main" id="{BDFC685F-3EDB-4831-813B-9F9B2B5447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004" y="2194839"/>
            <a:ext cx="3800929" cy="3362367"/>
          </a:xfrm>
          <a:prstGeom prst="rect">
            <a:avLst/>
          </a:prstGeom>
        </p:spPr>
      </p:pic>
      <p:sp>
        <p:nvSpPr>
          <p:cNvPr id="2" name="Footer Placeholder 1">
            <a:extLst>
              <a:ext uri="{FF2B5EF4-FFF2-40B4-BE49-F238E27FC236}">
                <a16:creationId xmlns:a16="http://schemas.microsoft.com/office/drawing/2014/main" id="{14A12058-D264-4931-921A-9A9C53D241D8}"/>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52726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araison avec les objectifs &quot;instantané&quot; dans le temps">
            <a:extLst>
              <a:ext uri="{FF2B5EF4-FFF2-40B4-BE49-F238E27FC236}">
                <a16:creationId xmlns:a16="http://schemas.microsoft.com/office/drawing/2014/main" id="{C6B94044-4CAD-4CFA-9BEE-C90A58C934CC}"/>
              </a:ext>
            </a:extLst>
          </p:cNvPr>
          <p:cNvSpPr>
            <a:spLocks noGrp="1"/>
          </p:cNvSpPr>
          <p:nvPr>
            <p:ph type="title"/>
          </p:nvPr>
        </p:nvSpPr>
        <p:spPr>
          <a:xfrm>
            <a:off x="519935" y="289965"/>
            <a:ext cx="10515600" cy="1325563"/>
          </a:xfrm>
        </p:spPr>
        <p:txBody>
          <a:bodyPr>
            <a:normAutofit/>
          </a:bodyPr>
          <a:lstStyle/>
          <a:p>
            <a:r>
              <a:rPr lang="en-US" sz="4000" dirty="0" err="1"/>
              <a:t>Comparaison</a:t>
            </a:r>
            <a:r>
              <a:rPr lang="en-US" sz="4000" dirty="0"/>
              <a:t> avec les </a:t>
            </a:r>
            <a:r>
              <a:rPr lang="en-US" sz="4000" dirty="0" err="1"/>
              <a:t>objectifs</a:t>
            </a:r>
            <a:r>
              <a:rPr lang="en-US" sz="4000" dirty="0"/>
              <a:t> "</a:t>
            </a:r>
            <a:r>
              <a:rPr lang="en-US" sz="4000" dirty="0" err="1"/>
              <a:t>instantané</a:t>
            </a:r>
            <a:r>
              <a:rPr lang="en-US" sz="4000" dirty="0"/>
              <a:t>" dans le temps</a:t>
            </a:r>
          </a:p>
        </p:txBody>
      </p:sp>
      <p:graphicFrame>
        <p:nvGraphicFramePr>
          <p:cNvPr id="5" name="Table 4" descr="Tableau:&#10;&#10;Pourcentage de fonctionnaires ciblés ayant reçu une formation:&#10;&#10;1) District A&#10;&#10;2) District B&#10;&#10;Objectif De 2021:&#10;&#10;1) 82%&#10;&#10;2) 93%&#10;&#10;Réalité de 2021:&#10;&#10;1) 67%&#10;&#10;2) 95%&#10;&#10;Différence:&#10;&#10;1) -15 points de pourcentage&#10;&#10;2) + 2 points de pourcentage">
            <a:extLst>
              <a:ext uri="{FF2B5EF4-FFF2-40B4-BE49-F238E27FC236}">
                <a16:creationId xmlns:a16="http://schemas.microsoft.com/office/drawing/2014/main" id="{3FF26070-8BA0-46C1-B7F7-362AFC4DF67A}"/>
              </a:ext>
            </a:extLst>
          </p:cNvPr>
          <p:cNvGraphicFramePr>
            <a:graphicFrameLocks noGrp="1"/>
          </p:cNvGraphicFramePr>
          <p:nvPr>
            <p:extLst>
              <p:ext uri="{D42A27DB-BD31-4B8C-83A1-F6EECF244321}">
                <p14:modId xmlns:p14="http://schemas.microsoft.com/office/powerpoint/2010/main" val="3609948618"/>
              </p:ext>
            </p:extLst>
          </p:nvPr>
        </p:nvGraphicFramePr>
        <p:xfrm>
          <a:off x="704642" y="1815315"/>
          <a:ext cx="8019810" cy="2712720"/>
        </p:xfrm>
        <a:graphic>
          <a:graphicData uri="http://schemas.openxmlformats.org/drawingml/2006/table">
            <a:tbl>
              <a:tblPr firstRow="1" bandRow="1">
                <a:tableStyleId>{69012ECD-51FC-41F1-AA8D-1B2483CD663E}</a:tableStyleId>
              </a:tblPr>
              <a:tblGrid>
                <a:gridCol w="2587518">
                  <a:extLst>
                    <a:ext uri="{9D8B030D-6E8A-4147-A177-3AD203B41FA5}">
                      <a16:colId xmlns:a16="http://schemas.microsoft.com/office/drawing/2014/main" val="20000"/>
                    </a:ext>
                  </a:extLst>
                </a:gridCol>
                <a:gridCol w="1216756">
                  <a:extLst>
                    <a:ext uri="{9D8B030D-6E8A-4147-A177-3AD203B41FA5}">
                      <a16:colId xmlns:a16="http://schemas.microsoft.com/office/drawing/2014/main" val="20001"/>
                    </a:ext>
                  </a:extLst>
                </a:gridCol>
                <a:gridCol w="1424804">
                  <a:extLst>
                    <a:ext uri="{9D8B030D-6E8A-4147-A177-3AD203B41FA5}">
                      <a16:colId xmlns:a16="http://schemas.microsoft.com/office/drawing/2014/main" val="20002"/>
                    </a:ext>
                  </a:extLst>
                </a:gridCol>
                <a:gridCol w="2790732">
                  <a:extLst>
                    <a:ext uri="{9D8B030D-6E8A-4147-A177-3AD203B41FA5}">
                      <a16:colId xmlns:a16="http://schemas.microsoft.com/office/drawing/2014/main" val="20003"/>
                    </a:ext>
                  </a:extLst>
                </a:gridCol>
              </a:tblGrid>
              <a:tr h="910620">
                <a:tc>
                  <a:txBody>
                    <a:bodyPr/>
                    <a:lstStyle/>
                    <a:p>
                      <a:pPr algn="l"/>
                      <a:r>
                        <a:rPr lang="en-US" sz="2000" dirty="0" err="1"/>
                        <a:t>Pourcentage</a:t>
                      </a:r>
                      <a:r>
                        <a:rPr lang="en-US" sz="2000" dirty="0"/>
                        <a:t> de fonctionnaires </a:t>
                      </a:r>
                      <a:r>
                        <a:rPr lang="en-US" sz="2000" dirty="0" err="1"/>
                        <a:t>ciblés</a:t>
                      </a:r>
                      <a:r>
                        <a:rPr lang="en-US" sz="2000" dirty="0"/>
                        <a:t> </a:t>
                      </a:r>
                      <a:r>
                        <a:rPr lang="en-US" sz="2000" dirty="0" err="1"/>
                        <a:t>ayant</a:t>
                      </a:r>
                      <a:r>
                        <a:rPr lang="en-US" sz="2000" dirty="0"/>
                        <a:t> </a:t>
                      </a:r>
                      <a:r>
                        <a:rPr lang="en-US" sz="2000" dirty="0" err="1"/>
                        <a:t>reçu</a:t>
                      </a:r>
                      <a:r>
                        <a:rPr lang="en-US" sz="2000" dirty="0"/>
                        <a:t> </a:t>
                      </a:r>
                      <a:r>
                        <a:rPr lang="en-US" sz="2000" dirty="0" err="1"/>
                        <a:t>une</a:t>
                      </a:r>
                      <a:r>
                        <a:rPr lang="en-US" sz="2000" dirty="0"/>
                        <a:t> formation</a:t>
                      </a:r>
                    </a:p>
                  </a:txBody>
                  <a:tcPr/>
                </a:tc>
                <a:tc>
                  <a:txBody>
                    <a:bodyPr/>
                    <a:lstStyle/>
                    <a:p>
                      <a:pPr algn="l"/>
                      <a:r>
                        <a:rPr lang="en-US" sz="2000" dirty="0"/>
                        <a:t>Objectif</a:t>
                      </a:r>
                    </a:p>
                    <a:p>
                      <a:pPr algn="l"/>
                      <a:r>
                        <a:rPr lang="en-US" sz="2000" dirty="0"/>
                        <a:t>De 2021</a:t>
                      </a:r>
                    </a:p>
                  </a:txBody>
                  <a:tcPr anchor="ctr"/>
                </a:tc>
                <a:tc>
                  <a:txBody>
                    <a:bodyPr/>
                    <a:lstStyle/>
                    <a:p>
                      <a:pPr algn="l"/>
                      <a:r>
                        <a:rPr lang="en-US" sz="2000" dirty="0" err="1"/>
                        <a:t>Réalité</a:t>
                      </a:r>
                      <a:r>
                        <a:rPr lang="en-US" sz="2000" dirty="0"/>
                        <a:t> de 2021</a:t>
                      </a:r>
                    </a:p>
                  </a:txBody>
                  <a:tcPr anchor="ctr"/>
                </a:tc>
                <a:tc>
                  <a:txBody>
                    <a:bodyPr/>
                    <a:lstStyle/>
                    <a:p>
                      <a:pPr algn="l"/>
                      <a:r>
                        <a:rPr lang="en-US" sz="2000" dirty="0" err="1"/>
                        <a:t>Différence</a:t>
                      </a:r>
                      <a:endParaRPr lang="en-US" sz="2000" dirty="0"/>
                    </a:p>
                  </a:txBody>
                  <a:tcPr anchor="ctr"/>
                </a:tc>
                <a:extLst>
                  <a:ext uri="{0D108BD9-81ED-4DB2-BD59-A6C34878D82A}">
                    <a16:rowId xmlns:a16="http://schemas.microsoft.com/office/drawing/2014/main" val="10000"/>
                  </a:ext>
                </a:extLst>
              </a:tr>
              <a:tr h="586896">
                <a:tc>
                  <a:txBody>
                    <a:bodyPr/>
                    <a:lstStyle/>
                    <a:p>
                      <a:pPr algn="l"/>
                      <a:r>
                        <a:rPr lang="en-US" sz="2000" dirty="0"/>
                        <a:t>District A</a:t>
                      </a:r>
                    </a:p>
                  </a:txBody>
                  <a:tcPr/>
                </a:tc>
                <a:tc>
                  <a:txBody>
                    <a:bodyPr/>
                    <a:lstStyle/>
                    <a:p>
                      <a:pPr algn="l"/>
                      <a:r>
                        <a:rPr lang="en-US" sz="2000" dirty="0"/>
                        <a:t>82%</a:t>
                      </a:r>
                    </a:p>
                  </a:txBody>
                  <a:tcPr/>
                </a:tc>
                <a:tc>
                  <a:txBody>
                    <a:bodyPr/>
                    <a:lstStyle/>
                    <a:p>
                      <a:pPr algn="l"/>
                      <a:r>
                        <a:rPr lang="en-US" sz="2000" dirty="0"/>
                        <a:t>67%</a:t>
                      </a:r>
                    </a:p>
                  </a:txBody>
                  <a:tcPr/>
                </a:tc>
                <a:tc>
                  <a:txBody>
                    <a:bodyPr/>
                    <a:lstStyle/>
                    <a:p>
                      <a:pPr algn="l"/>
                      <a:r>
                        <a:rPr lang="en-US" sz="2000" dirty="0"/>
                        <a:t>-15 points de </a:t>
                      </a:r>
                      <a:r>
                        <a:rPr lang="en-US" sz="2000" dirty="0" err="1"/>
                        <a:t>pourcentage</a:t>
                      </a:r>
                      <a:endParaRPr lang="en-US" sz="2000" dirty="0"/>
                    </a:p>
                  </a:txBody>
                  <a:tcPr/>
                </a:tc>
                <a:extLst>
                  <a:ext uri="{0D108BD9-81ED-4DB2-BD59-A6C34878D82A}">
                    <a16:rowId xmlns:a16="http://schemas.microsoft.com/office/drawing/2014/main" val="10001"/>
                  </a:ext>
                </a:extLst>
              </a:tr>
              <a:tr h="248420">
                <a:tc>
                  <a:txBody>
                    <a:bodyPr/>
                    <a:lstStyle/>
                    <a:p>
                      <a:pPr algn="l"/>
                      <a:r>
                        <a:rPr lang="en-US" sz="2000" dirty="0"/>
                        <a:t>District B</a:t>
                      </a:r>
                    </a:p>
                  </a:txBody>
                  <a:tcPr/>
                </a:tc>
                <a:tc>
                  <a:txBody>
                    <a:bodyPr/>
                    <a:lstStyle/>
                    <a:p>
                      <a:pPr algn="l"/>
                      <a:r>
                        <a:rPr lang="en-US" sz="2000" dirty="0"/>
                        <a:t>93%</a:t>
                      </a:r>
                    </a:p>
                  </a:txBody>
                  <a:tcPr/>
                </a:tc>
                <a:tc>
                  <a:txBody>
                    <a:bodyPr/>
                    <a:lstStyle/>
                    <a:p>
                      <a:pPr algn="l"/>
                      <a:r>
                        <a:rPr lang="en-US" sz="2000" dirty="0"/>
                        <a:t>95%</a:t>
                      </a:r>
                    </a:p>
                  </a:txBody>
                  <a:tcPr/>
                </a:tc>
                <a:tc>
                  <a:txBody>
                    <a:bodyPr/>
                    <a:lstStyle/>
                    <a:p>
                      <a:pPr algn="l"/>
                      <a:r>
                        <a:rPr lang="en-US" sz="2000" dirty="0"/>
                        <a:t>+ 2 points de </a:t>
                      </a:r>
                      <a:r>
                        <a:rPr lang="en-US" sz="2000" dirty="0" err="1"/>
                        <a:t>pourcentage</a:t>
                      </a:r>
                      <a:endParaRPr lang="en-US" sz="2000" dirty="0"/>
                    </a:p>
                  </a:txBody>
                  <a:tcPr/>
                </a:tc>
                <a:extLst>
                  <a:ext uri="{0D108BD9-81ED-4DB2-BD59-A6C34878D82A}">
                    <a16:rowId xmlns:a16="http://schemas.microsoft.com/office/drawing/2014/main" val="10002"/>
                  </a:ext>
                </a:extLst>
              </a:tr>
            </a:tbl>
          </a:graphicData>
        </a:graphic>
      </p:graphicFrame>
      <p:sp>
        <p:nvSpPr>
          <p:cNvPr id="4" name="Content Placeholder 3" descr="Comparer les données réelles aux objectifs actuels&#10;">
            <a:extLst>
              <a:ext uri="{FF2B5EF4-FFF2-40B4-BE49-F238E27FC236}">
                <a16:creationId xmlns:a16="http://schemas.microsoft.com/office/drawing/2014/main" id="{00E16A82-69DE-4B85-BDB8-8A851632EB33}"/>
              </a:ext>
            </a:extLst>
          </p:cNvPr>
          <p:cNvSpPr>
            <a:spLocks noGrp="1"/>
          </p:cNvSpPr>
          <p:nvPr>
            <p:ph idx="1"/>
          </p:nvPr>
        </p:nvSpPr>
        <p:spPr>
          <a:xfrm>
            <a:off x="704642" y="4727822"/>
            <a:ext cx="7002711" cy="1065945"/>
          </a:xfrm>
        </p:spPr>
        <p:txBody>
          <a:bodyPr>
            <a:normAutofit/>
          </a:bodyPr>
          <a:lstStyle/>
          <a:p>
            <a:r>
              <a:rPr lang="en-US" dirty="0"/>
              <a:t>Comparer les </a:t>
            </a:r>
            <a:r>
              <a:rPr lang="en-US" dirty="0" err="1"/>
              <a:t>données</a:t>
            </a:r>
            <a:r>
              <a:rPr lang="en-US" dirty="0"/>
              <a:t> </a:t>
            </a:r>
            <a:r>
              <a:rPr lang="en-US" dirty="0" err="1"/>
              <a:t>réelles</a:t>
            </a:r>
            <a:r>
              <a:rPr lang="en-US" dirty="0"/>
              <a:t> aux </a:t>
            </a:r>
            <a:r>
              <a:rPr lang="en-US" dirty="0" err="1"/>
              <a:t>objectifs</a:t>
            </a:r>
            <a:r>
              <a:rPr lang="en-US" dirty="0"/>
              <a:t> </a:t>
            </a:r>
            <a:r>
              <a:rPr lang="en-US" dirty="0" err="1"/>
              <a:t>actuels</a:t>
            </a:r>
            <a:endParaRPr lang="en-US" dirty="0"/>
          </a:p>
        </p:txBody>
      </p:sp>
      <p:sp>
        <p:nvSpPr>
          <p:cNvPr id="2" name="Footer Placeholder 1">
            <a:extLst>
              <a:ext uri="{FF2B5EF4-FFF2-40B4-BE49-F238E27FC236}">
                <a16:creationId xmlns:a16="http://schemas.microsoft.com/office/drawing/2014/main" id="{DEAD45B0-F449-451C-B3B9-B302C00D9A1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013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araison avec les objectifs dans le temps">
            <a:extLst>
              <a:ext uri="{FF2B5EF4-FFF2-40B4-BE49-F238E27FC236}">
                <a16:creationId xmlns:a16="http://schemas.microsoft.com/office/drawing/2014/main" id="{27BCA7FC-38CE-49AB-8A81-167839F129E0}"/>
              </a:ext>
            </a:extLst>
          </p:cNvPr>
          <p:cNvSpPr>
            <a:spLocks noGrp="1"/>
          </p:cNvSpPr>
          <p:nvPr>
            <p:ph type="title"/>
          </p:nvPr>
        </p:nvSpPr>
        <p:spPr>
          <a:xfrm>
            <a:off x="590549" y="-123390"/>
            <a:ext cx="11135286" cy="1325563"/>
          </a:xfrm>
        </p:spPr>
        <p:txBody>
          <a:bodyPr>
            <a:normAutofit/>
          </a:bodyPr>
          <a:lstStyle/>
          <a:p>
            <a:r>
              <a:rPr lang="en-US" sz="4000" dirty="0" err="1">
                <a:latin typeface="+mj-lt"/>
                <a:ea typeface="+mj-ea"/>
                <a:cs typeface="+mj-cs"/>
              </a:rPr>
              <a:t>Comparaison</a:t>
            </a:r>
            <a:r>
              <a:rPr lang="en-US" sz="4000" dirty="0">
                <a:latin typeface="+mj-lt"/>
                <a:ea typeface="+mj-ea"/>
                <a:cs typeface="+mj-cs"/>
              </a:rPr>
              <a:t> avec les </a:t>
            </a:r>
            <a:r>
              <a:rPr lang="en-US" sz="4000" dirty="0" err="1">
                <a:latin typeface="+mj-lt"/>
                <a:ea typeface="+mj-ea"/>
                <a:cs typeface="+mj-cs"/>
              </a:rPr>
              <a:t>objectifs</a:t>
            </a:r>
            <a:r>
              <a:rPr lang="en-US" sz="4000" dirty="0">
                <a:latin typeface="+mj-lt"/>
                <a:ea typeface="+mj-ea"/>
                <a:cs typeface="+mj-cs"/>
              </a:rPr>
              <a:t> dans le temps</a:t>
            </a:r>
          </a:p>
        </p:txBody>
      </p:sp>
      <p:grpSp>
        <p:nvGrpSpPr>
          <p:cNvPr id="5" name="Group 4" descr="Dans cet exemple, le projet a démarré tardivement et n'a donc pas atteint l'objectif relatif au nombre de jeunes à former au cours de la première année. Cependant, le nombre de jeunes formés a fait un bond en 2007 et 2008, la demande de formation dépassant les attentes. Cette tendance positive a été suivie d'une diminution attendue du nombre de jeunes formés les années suivantes, au fur et à mesure que l'activité de formation diminuait, tout en dépassant les objectifs à l'exception de la dernière année, lorsque les fonds ont été épuisés. ">
            <a:extLst>
              <a:ext uri="{FF2B5EF4-FFF2-40B4-BE49-F238E27FC236}">
                <a16:creationId xmlns:a16="http://schemas.microsoft.com/office/drawing/2014/main" id="{DFF6E88E-4336-7FBD-DBC6-C509F3CFB1A4}"/>
              </a:ext>
            </a:extLst>
          </p:cNvPr>
          <p:cNvGrpSpPr/>
          <p:nvPr/>
        </p:nvGrpSpPr>
        <p:grpSpPr>
          <a:xfrm>
            <a:off x="358540" y="990938"/>
            <a:ext cx="12039681" cy="5276412"/>
            <a:chOff x="284399" y="990938"/>
            <a:chExt cx="12039681" cy="5276412"/>
          </a:xfrm>
        </p:grpSpPr>
        <p:graphicFrame>
          <p:nvGraphicFramePr>
            <p:cNvPr id="19" name="Chart 18">
              <a:extLst>
                <a:ext uri="{FF2B5EF4-FFF2-40B4-BE49-F238E27FC236}">
                  <a16:creationId xmlns:a16="http://schemas.microsoft.com/office/drawing/2014/main" id="{EEC21E1A-AF56-4542-A42E-1888F0DB8178}"/>
                </a:ext>
              </a:extLst>
            </p:cNvPr>
            <p:cNvGraphicFramePr>
              <a:graphicFrameLocks/>
            </p:cNvGraphicFramePr>
            <p:nvPr>
              <p:extLst>
                <p:ext uri="{D42A27DB-BD31-4B8C-83A1-F6EECF244321}">
                  <p14:modId xmlns:p14="http://schemas.microsoft.com/office/powerpoint/2010/main" val="1797708034"/>
                </p:ext>
              </p:extLst>
            </p:nvPr>
          </p:nvGraphicFramePr>
          <p:xfrm>
            <a:off x="2081047" y="1519659"/>
            <a:ext cx="794508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6587E1D-3992-4432-86E6-9A55BE133738}"/>
                </a:ext>
              </a:extLst>
            </p:cNvPr>
            <p:cNvSpPr txBox="1"/>
            <p:nvPr/>
          </p:nvSpPr>
          <p:spPr>
            <a:xfrm>
              <a:off x="1024004" y="2374105"/>
              <a:ext cx="968598" cy="707886"/>
            </a:xfrm>
            <a:prstGeom prst="rect">
              <a:avLst/>
            </a:prstGeom>
            <a:noFill/>
          </p:spPr>
          <p:txBody>
            <a:bodyPr wrap="none" rtlCol="0">
              <a:spAutoFit/>
            </a:bodyPr>
            <a:lstStyle/>
            <a:p>
              <a:r>
                <a:rPr lang="en-US" sz="2000" b="1" dirty="0" err="1"/>
                <a:t>Jeunes</a:t>
              </a:r>
              <a:endParaRPr lang="en-US" sz="2000" b="1" dirty="0"/>
            </a:p>
            <a:p>
              <a:r>
                <a:rPr lang="en-US" sz="2000" b="1" dirty="0" err="1"/>
                <a:t>Formés</a:t>
              </a:r>
              <a:endParaRPr lang="en-US" sz="2000" b="1" dirty="0"/>
            </a:p>
          </p:txBody>
        </p:sp>
        <p:cxnSp>
          <p:nvCxnSpPr>
            <p:cNvPr id="21" name="Straight Arrow Connector 20">
              <a:extLst>
                <a:ext uri="{FF2B5EF4-FFF2-40B4-BE49-F238E27FC236}">
                  <a16:creationId xmlns:a16="http://schemas.microsoft.com/office/drawing/2014/main" id="{66305C45-7043-473E-8852-71EB2B4A1787}"/>
                </a:ext>
              </a:extLst>
            </p:cNvPr>
            <p:cNvCxnSpPr>
              <a:cxnSpLocks/>
            </p:cNvCxnSpPr>
            <p:nvPr/>
          </p:nvCxnSpPr>
          <p:spPr>
            <a:xfrm flipV="1">
              <a:off x="1862203" y="4709422"/>
              <a:ext cx="844998" cy="42624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CE7229-B27B-442F-BACF-B539E2E412F4}"/>
                </a:ext>
              </a:extLst>
            </p:cNvPr>
            <p:cNvSpPr txBox="1"/>
            <p:nvPr/>
          </p:nvSpPr>
          <p:spPr>
            <a:xfrm>
              <a:off x="284399" y="5026908"/>
              <a:ext cx="2334357" cy="646331"/>
            </a:xfrm>
            <a:prstGeom prst="rect">
              <a:avLst/>
            </a:prstGeom>
            <a:noFill/>
            <a:ln>
              <a:noFill/>
            </a:ln>
          </p:spPr>
          <p:txBody>
            <a:bodyPr wrap="none" rtlCol="0">
              <a:spAutoFit/>
            </a:bodyPr>
            <a:lstStyle/>
            <a:p>
              <a:r>
                <a:rPr lang="en-US" i="1" dirty="0">
                  <a:solidFill>
                    <a:schemeClr val="accent1">
                      <a:lumMod val="75000"/>
                    </a:schemeClr>
                  </a:solidFill>
                </a:rPr>
                <a:t>Objectif </a:t>
              </a:r>
              <a:r>
                <a:rPr lang="en-US" i="1" dirty="0" err="1">
                  <a:solidFill>
                    <a:schemeClr val="accent1">
                      <a:lumMod val="75000"/>
                    </a:schemeClr>
                  </a:solidFill>
                </a:rPr>
                <a:t>faible</a:t>
              </a:r>
              <a:r>
                <a:rPr lang="en-US" i="1" dirty="0">
                  <a:solidFill>
                    <a:schemeClr val="accent1">
                      <a:lumMod val="75000"/>
                    </a:schemeClr>
                  </a:solidFill>
                </a:rPr>
                <a:t> pour </a:t>
              </a:r>
            </a:p>
            <a:p>
              <a:r>
                <a:rPr lang="en-US" i="1" dirty="0" err="1">
                  <a:solidFill>
                    <a:schemeClr val="accent1">
                      <a:lumMod val="75000"/>
                    </a:schemeClr>
                  </a:solidFill>
                </a:rPr>
                <a:t>l'accélération</a:t>
              </a:r>
              <a:r>
                <a:rPr lang="en-US" i="1" dirty="0">
                  <a:solidFill>
                    <a:schemeClr val="accent1">
                      <a:lumMod val="75000"/>
                    </a:schemeClr>
                  </a:solidFill>
                </a:rPr>
                <a:t> du </a:t>
              </a:r>
              <a:r>
                <a:rPr lang="en-US" i="1" dirty="0" err="1">
                  <a:solidFill>
                    <a:schemeClr val="accent1">
                      <a:lumMod val="75000"/>
                    </a:schemeClr>
                  </a:solidFill>
                </a:rPr>
                <a:t>projet</a:t>
              </a:r>
              <a:endParaRPr lang="en-US" i="1" dirty="0">
                <a:solidFill>
                  <a:schemeClr val="accent1">
                    <a:lumMod val="75000"/>
                  </a:schemeClr>
                </a:solidFill>
              </a:endParaRPr>
            </a:p>
          </p:txBody>
        </p:sp>
        <p:sp>
          <p:nvSpPr>
            <p:cNvPr id="23" name="TextBox 22">
              <a:extLst>
                <a:ext uri="{FF2B5EF4-FFF2-40B4-BE49-F238E27FC236}">
                  <a16:creationId xmlns:a16="http://schemas.microsoft.com/office/drawing/2014/main" id="{144789A2-9BAC-4FA6-82F3-EFC2F8C225A9}"/>
                </a:ext>
              </a:extLst>
            </p:cNvPr>
            <p:cNvSpPr txBox="1"/>
            <p:nvPr/>
          </p:nvSpPr>
          <p:spPr>
            <a:xfrm>
              <a:off x="3545840" y="5928796"/>
              <a:ext cx="6946297" cy="338554"/>
            </a:xfrm>
            <a:prstGeom prst="rect">
              <a:avLst/>
            </a:prstGeom>
            <a:noFill/>
            <a:ln>
              <a:noFill/>
            </a:ln>
          </p:spPr>
          <p:txBody>
            <a:bodyPr wrap="square" rtlCol="0">
              <a:spAutoFit/>
            </a:bodyPr>
            <a:lstStyle/>
            <a:p>
              <a:r>
                <a:rPr lang="en-US" sz="1600" i="1" dirty="0">
                  <a:solidFill>
                    <a:schemeClr val="accent1">
                      <a:lumMod val="75000"/>
                    </a:schemeClr>
                  </a:solidFill>
                </a:rPr>
                <a:t>La mise </a:t>
              </a:r>
              <a:r>
                <a:rPr lang="en-US" sz="1600" i="1" dirty="0" err="1">
                  <a:solidFill>
                    <a:schemeClr val="accent1">
                      <a:lumMod val="75000"/>
                    </a:schemeClr>
                  </a:solidFill>
                </a:rPr>
                <a:t>en</a:t>
              </a:r>
              <a:r>
                <a:rPr lang="en-US" sz="1600" i="1" dirty="0">
                  <a:solidFill>
                    <a:schemeClr val="accent1">
                      <a:lumMod val="75000"/>
                    </a:schemeClr>
                  </a:solidFill>
                </a:rPr>
                <a:t> </a:t>
              </a:r>
              <a:r>
                <a:rPr lang="en-US" sz="1600" i="1" dirty="0" err="1">
                  <a:solidFill>
                    <a:schemeClr val="accent1">
                      <a:lumMod val="75000"/>
                    </a:schemeClr>
                  </a:solidFill>
                </a:rPr>
                <a:t>œuvre</a:t>
              </a:r>
              <a:r>
                <a:rPr lang="en-US" sz="1600" i="1" dirty="0">
                  <a:solidFill>
                    <a:schemeClr val="accent1">
                      <a:lumMod val="75000"/>
                    </a:schemeClr>
                  </a:solidFill>
                </a:rPr>
                <a:t> du </a:t>
              </a:r>
              <a:r>
                <a:rPr lang="en-US" sz="1600" i="1" dirty="0" err="1">
                  <a:solidFill>
                    <a:schemeClr val="accent1">
                      <a:lumMod val="75000"/>
                    </a:schemeClr>
                  </a:solidFill>
                </a:rPr>
                <a:t>projet</a:t>
              </a:r>
              <a:r>
                <a:rPr lang="en-US" sz="1600" i="1" dirty="0">
                  <a:solidFill>
                    <a:schemeClr val="accent1">
                      <a:lumMod val="75000"/>
                    </a:schemeClr>
                  </a:solidFill>
                </a:rPr>
                <a:t> a </a:t>
              </a:r>
              <a:r>
                <a:rPr lang="en-US" sz="1600" i="1" dirty="0" err="1">
                  <a:solidFill>
                    <a:schemeClr val="accent1">
                      <a:lumMod val="75000"/>
                    </a:schemeClr>
                  </a:solidFill>
                </a:rPr>
                <a:t>commencé</a:t>
              </a:r>
              <a:r>
                <a:rPr lang="en-US" sz="1600" i="1" dirty="0">
                  <a:solidFill>
                    <a:schemeClr val="accent1">
                      <a:lumMod val="75000"/>
                    </a:schemeClr>
                  </a:solidFill>
                </a:rPr>
                <a:t> plus tard que </a:t>
              </a:r>
              <a:r>
                <a:rPr lang="en-US" sz="1600" i="1" dirty="0" err="1">
                  <a:solidFill>
                    <a:schemeClr val="accent1">
                      <a:lumMod val="75000"/>
                    </a:schemeClr>
                  </a:solidFill>
                </a:rPr>
                <a:t>prévu</a:t>
              </a:r>
              <a:r>
                <a:rPr lang="en-US" sz="1600" i="1" dirty="0">
                  <a:solidFill>
                    <a:schemeClr val="accent1">
                      <a:lumMod val="75000"/>
                    </a:schemeClr>
                  </a:solidFill>
                </a:rPr>
                <a:t> dans </a:t>
              </a:r>
              <a:r>
                <a:rPr lang="en-US" sz="1600" i="1" dirty="0" err="1">
                  <a:solidFill>
                    <a:schemeClr val="accent1">
                      <a:lumMod val="75000"/>
                    </a:schemeClr>
                  </a:solidFill>
                </a:rPr>
                <a:t>l'année</a:t>
              </a:r>
              <a:endParaRPr lang="en-US" sz="1600" i="1" dirty="0">
                <a:solidFill>
                  <a:schemeClr val="accent1">
                    <a:lumMod val="75000"/>
                  </a:schemeClr>
                </a:solidFill>
              </a:endParaRPr>
            </a:p>
          </p:txBody>
        </p:sp>
        <p:cxnSp>
          <p:nvCxnSpPr>
            <p:cNvPr id="24" name="Straight Arrow Connector 23">
              <a:extLst>
                <a:ext uri="{FF2B5EF4-FFF2-40B4-BE49-F238E27FC236}">
                  <a16:creationId xmlns:a16="http://schemas.microsoft.com/office/drawing/2014/main" id="{AB701EFB-7053-41A9-A0ED-BE4826B76E86}"/>
                </a:ext>
              </a:extLst>
            </p:cNvPr>
            <p:cNvCxnSpPr>
              <a:cxnSpLocks/>
            </p:cNvCxnSpPr>
            <p:nvPr/>
          </p:nvCxnSpPr>
          <p:spPr>
            <a:xfrm flipH="1" flipV="1">
              <a:off x="3241041" y="5583219"/>
              <a:ext cx="260577" cy="36604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D67BE1-0522-4B52-A28D-9AA0A6ED503F}"/>
                </a:ext>
              </a:extLst>
            </p:cNvPr>
            <p:cNvCxnSpPr/>
            <p:nvPr/>
          </p:nvCxnSpPr>
          <p:spPr>
            <a:xfrm>
              <a:off x="3437019" y="1629916"/>
              <a:ext cx="636750" cy="12953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388615-5C0A-4D0A-AE70-38914AC6D482}"/>
                </a:ext>
              </a:extLst>
            </p:cNvPr>
            <p:cNvSpPr txBox="1"/>
            <p:nvPr/>
          </p:nvSpPr>
          <p:spPr>
            <a:xfrm>
              <a:off x="2611120" y="990938"/>
              <a:ext cx="3451732" cy="646331"/>
            </a:xfrm>
            <a:prstGeom prst="rect">
              <a:avLst/>
            </a:prstGeom>
            <a:noFill/>
            <a:ln>
              <a:noFill/>
            </a:ln>
          </p:spPr>
          <p:txBody>
            <a:bodyPr wrap="square" rtlCol="0">
              <a:spAutoFit/>
            </a:bodyPr>
            <a:lstStyle/>
            <a:p>
              <a:r>
                <a:rPr lang="en-US" dirty="0">
                  <a:solidFill>
                    <a:schemeClr val="accent1">
                      <a:lumMod val="75000"/>
                    </a:schemeClr>
                  </a:solidFill>
                </a:rPr>
                <a:t>La </a:t>
              </a:r>
              <a:r>
                <a:rPr lang="en-US" dirty="0" err="1">
                  <a:solidFill>
                    <a:schemeClr val="accent1">
                      <a:lumMod val="75000"/>
                    </a:schemeClr>
                  </a:solidFill>
                </a:rPr>
                <a:t>demande</a:t>
              </a:r>
              <a:r>
                <a:rPr lang="en-US" dirty="0">
                  <a:solidFill>
                    <a:schemeClr val="accent1">
                      <a:lumMod val="75000"/>
                    </a:schemeClr>
                  </a:solidFill>
                </a:rPr>
                <a:t> pour le </a:t>
              </a:r>
              <a:r>
                <a:rPr lang="en-US" dirty="0" err="1">
                  <a:solidFill>
                    <a:schemeClr val="accent1">
                      <a:lumMod val="75000"/>
                    </a:schemeClr>
                  </a:solidFill>
                </a:rPr>
                <a:t>projet</a:t>
              </a:r>
              <a:r>
                <a:rPr lang="en-US" dirty="0">
                  <a:solidFill>
                    <a:schemeClr val="accent1">
                      <a:lumMod val="75000"/>
                    </a:schemeClr>
                  </a:solidFill>
                </a:rPr>
                <a:t> </a:t>
              </a:r>
              <a:r>
                <a:rPr lang="en-US" dirty="0" err="1">
                  <a:solidFill>
                    <a:schemeClr val="accent1">
                      <a:lumMod val="75000"/>
                    </a:schemeClr>
                  </a:solidFill>
                </a:rPr>
                <a:t>dépasse</a:t>
              </a:r>
              <a:r>
                <a:rPr lang="en-US" dirty="0">
                  <a:solidFill>
                    <a:schemeClr val="accent1">
                      <a:lumMod val="75000"/>
                    </a:schemeClr>
                  </a:solidFill>
                </a:rPr>
                <a:t> les </a:t>
              </a:r>
              <a:r>
                <a:rPr lang="en-US" dirty="0" err="1">
                  <a:solidFill>
                    <a:schemeClr val="accent1">
                      <a:lumMod val="75000"/>
                    </a:schemeClr>
                  </a:solidFill>
                </a:rPr>
                <a:t>attentes</a:t>
              </a:r>
              <a:endParaRPr lang="en-US" dirty="0">
                <a:solidFill>
                  <a:schemeClr val="accent1">
                    <a:lumMod val="75000"/>
                  </a:schemeClr>
                </a:solidFill>
              </a:endParaRPr>
            </a:p>
          </p:txBody>
        </p:sp>
        <p:cxnSp>
          <p:nvCxnSpPr>
            <p:cNvPr id="27" name="Straight Arrow Connector 26">
              <a:extLst>
                <a:ext uri="{FF2B5EF4-FFF2-40B4-BE49-F238E27FC236}">
                  <a16:creationId xmlns:a16="http://schemas.microsoft.com/office/drawing/2014/main" id="{2E2A3FD7-F6A7-46DC-9621-6E2F222999DE}"/>
                </a:ext>
              </a:extLst>
            </p:cNvPr>
            <p:cNvCxnSpPr>
              <a:cxnSpLocks/>
              <a:stCxn id="26" idx="2"/>
            </p:cNvCxnSpPr>
            <p:nvPr/>
          </p:nvCxnSpPr>
          <p:spPr>
            <a:xfrm>
              <a:off x="4336986" y="1637269"/>
              <a:ext cx="643805" cy="3174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F848B6-F376-41A4-BC96-F84EBAA8CD4D}"/>
                </a:ext>
              </a:extLst>
            </p:cNvPr>
            <p:cNvCxnSpPr/>
            <p:nvPr/>
          </p:nvCxnSpPr>
          <p:spPr>
            <a:xfrm flipH="1">
              <a:off x="9489441" y="4701697"/>
              <a:ext cx="457199" cy="5465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BCDD2B-AC96-4BEE-8FD1-446A94E4E922}"/>
                </a:ext>
              </a:extLst>
            </p:cNvPr>
            <p:cNvSpPr txBox="1"/>
            <p:nvPr/>
          </p:nvSpPr>
          <p:spPr>
            <a:xfrm>
              <a:off x="9946640" y="4623257"/>
              <a:ext cx="2377440" cy="1477328"/>
            </a:xfrm>
            <a:prstGeom prst="rect">
              <a:avLst/>
            </a:prstGeom>
            <a:noFill/>
            <a:ln>
              <a:noFill/>
            </a:ln>
          </p:spPr>
          <p:txBody>
            <a:bodyPr wrap="square" rtlCol="0">
              <a:spAutoFit/>
            </a:bodyPr>
            <a:lstStyle/>
            <a:p>
              <a:r>
                <a:rPr lang="en-US" i="1" dirty="0">
                  <a:solidFill>
                    <a:schemeClr val="accent1">
                      <a:lumMod val="75000"/>
                    </a:schemeClr>
                  </a:solidFill>
                </a:rPr>
                <a:t>Les fonds du </a:t>
              </a:r>
              <a:r>
                <a:rPr lang="en-US" i="1" dirty="0" err="1">
                  <a:solidFill>
                    <a:schemeClr val="accent1">
                      <a:lumMod val="75000"/>
                    </a:schemeClr>
                  </a:solidFill>
                </a:rPr>
                <a:t>projet</a:t>
              </a:r>
              <a:r>
                <a:rPr lang="en-US" i="1" dirty="0">
                  <a:solidFill>
                    <a:schemeClr val="accent1">
                      <a:lumMod val="75000"/>
                    </a:schemeClr>
                  </a:solidFill>
                </a:rPr>
                <a:t> </a:t>
              </a:r>
              <a:r>
                <a:rPr lang="en-US" i="1" dirty="0" err="1">
                  <a:solidFill>
                    <a:schemeClr val="accent1">
                      <a:lumMod val="75000"/>
                    </a:schemeClr>
                  </a:solidFill>
                </a:rPr>
                <a:t>sont</a:t>
              </a:r>
              <a:r>
                <a:rPr lang="en-US" i="1" dirty="0">
                  <a:solidFill>
                    <a:schemeClr val="accent1">
                      <a:lumMod val="75000"/>
                    </a:schemeClr>
                  </a:solidFill>
                </a:rPr>
                <a:t> </a:t>
              </a:r>
              <a:r>
                <a:rPr lang="en-US" i="1" dirty="0" err="1">
                  <a:solidFill>
                    <a:schemeClr val="accent1">
                      <a:lumMod val="75000"/>
                    </a:schemeClr>
                  </a:solidFill>
                </a:rPr>
                <a:t>épuisés</a:t>
              </a:r>
              <a:r>
                <a:rPr lang="en-US" i="1" dirty="0">
                  <a:solidFill>
                    <a:schemeClr val="accent1">
                      <a:lumMod val="75000"/>
                    </a:schemeClr>
                  </a:solidFill>
                </a:rPr>
                <a:t> plus </a:t>
              </a:r>
              <a:r>
                <a:rPr lang="en-US" i="1" dirty="0" err="1">
                  <a:solidFill>
                    <a:schemeClr val="accent1">
                      <a:lumMod val="75000"/>
                    </a:schemeClr>
                  </a:solidFill>
                </a:rPr>
                <a:t>tôt</a:t>
              </a:r>
              <a:r>
                <a:rPr lang="en-US" i="1" dirty="0">
                  <a:solidFill>
                    <a:schemeClr val="accent1">
                      <a:lumMod val="75000"/>
                    </a:schemeClr>
                  </a:solidFill>
                </a:rPr>
                <a:t> que </a:t>
              </a:r>
              <a:r>
                <a:rPr lang="en-US" i="1" dirty="0" err="1">
                  <a:solidFill>
                    <a:schemeClr val="accent1">
                      <a:lumMod val="75000"/>
                    </a:schemeClr>
                  </a:solidFill>
                </a:rPr>
                <a:t>prévu</a:t>
              </a:r>
              <a:r>
                <a:rPr lang="en-US" i="1" dirty="0">
                  <a:solidFill>
                    <a:schemeClr val="accent1">
                      <a:lumMod val="75000"/>
                    </a:schemeClr>
                  </a:solidFill>
                </a:rPr>
                <a:t> </a:t>
              </a:r>
              <a:r>
                <a:rPr lang="en-US" i="1" dirty="0" err="1">
                  <a:solidFill>
                    <a:schemeClr val="accent1">
                      <a:lumMod val="75000"/>
                    </a:schemeClr>
                  </a:solidFill>
                </a:rPr>
                <a:t>en</a:t>
              </a:r>
              <a:r>
                <a:rPr lang="en-US" i="1" dirty="0">
                  <a:solidFill>
                    <a:schemeClr val="accent1">
                      <a:lumMod val="75000"/>
                    </a:schemeClr>
                  </a:solidFill>
                </a:rPr>
                <a:t> raison </a:t>
              </a:r>
              <a:r>
                <a:rPr lang="en-US" i="1" dirty="0" err="1">
                  <a:solidFill>
                    <a:schemeClr val="accent1">
                      <a:lumMod val="75000"/>
                    </a:schemeClr>
                  </a:solidFill>
                </a:rPr>
                <a:t>d'une</a:t>
              </a:r>
              <a:r>
                <a:rPr lang="en-US" i="1" dirty="0">
                  <a:solidFill>
                    <a:schemeClr val="accent1">
                      <a:lumMod val="75000"/>
                    </a:schemeClr>
                  </a:solidFill>
                </a:rPr>
                <a:t> </a:t>
              </a:r>
              <a:r>
                <a:rPr lang="en-US" i="1" dirty="0" err="1">
                  <a:solidFill>
                    <a:schemeClr val="accent1">
                      <a:lumMod val="75000"/>
                    </a:schemeClr>
                  </a:solidFill>
                </a:rPr>
                <a:t>activité</a:t>
              </a:r>
              <a:r>
                <a:rPr lang="en-US" i="1" dirty="0">
                  <a:solidFill>
                    <a:schemeClr val="accent1">
                      <a:lumMod val="75000"/>
                    </a:schemeClr>
                  </a:solidFill>
                </a:rPr>
                <a:t> très </a:t>
              </a:r>
              <a:r>
                <a:rPr lang="en-US" i="1" dirty="0" err="1">
                  <a:solidFill>
                    <a:schemeClr val="accent1">
                      <a:lumMod val="75000"/>
                    </a:schemeClr>
                  </a:solidFill>
                </a:rPr>
                <a:t>fructueuse</a:t>
              </a:r>
              <a:r>
                <a:rPr lang="en-US" i="1" dirty="0">
                  <a:solidFill>
                    <a:schemeClr val="accent1">
                      <a:lumMod val="75000"/>
                    </a:schemeClr>
                  </a:solidFill>
                </a:rPr>
                <a:t>. </a:t>
              </a:r>
            </a:p>
          </p:txBody>
        </p:sp>
        <p:cxnSp>
          <p:nvCxnSpPr>
            <p:cNvPr id="30" name="Straight Arrow Connector 29">
              <a:extLst>
                <a:ext uri="{FF2B5EF4-FFF2-40B4-BE49-F238E27FC236}">
                  <a16:creationId xmlns:a16="http://schemas.microsoft.com/office/drawing/2014/main" id="{EB9E6D06-7A2C-4506-BAAB-013C07FAD35F}"/>
                </a:ext>
              </a:extLst>
            </p:cNvPr>
            <p:cNvCxnSpPr/>
            <p:nvPr/>
          </p:nvCxnSpPr>
          <p:spPr>
            <a:xfrm flipH="1">
              <a:off x="8007027" y="2980982"/>
              <a:ext cx="152400" cy="8960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8048F1-689D-4E0B-9BC8-27DA32478CE2}"/>
                </a:ext>
              </a:extLst>
            </p:cNvPr>
            <p:cNvCxnSpPr>
              <a:cxnSpLocks/>
            </p:cNvCxnSpPr>
            <p:nvPr/>
          </p:nvCxnSpPr>
          <p:spPr>
            <a:xfrm>
              <a:off x="8877299" y="2960165"/>
              <a:ext cx="287403" cy="14858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FDD6468-CD3E-4E3B-A3E9-938334933D1E}"/>
                </a:ext>
              </a:extLst>
            </p:cNvPr>
            <p:cNvSpPr/>
            <p:nvPr/>
          </p:nvSpPr>
          <p:spPr>
            <a:xfrm>
              <a:off x="7789525" y="2301534"/>
              <a:ext cx="2029480" cy="5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rPr>
                <a:t>Le </a:t>
              </a:r>
              <a:r>
                <a:rPr lang="en-US" dirty="0" err="1">
                  <a:solidFill>
                    <a:schemeClr val="accent1">
                      <a:lumMod val="75000"/>
                    </a:schemeClr>
                  </a:solidFill>
                </a:rPr>
                <a:t>projet</a:t>
              </a:r>
              <a:r>
                <a:rPr lang="en-US" dirty="0">
                  <a:solidFill>
                    <a:schemeClr val="accent1">
                      <a:lumMod val="75000"/>
                    </a:schemeClr>
                  </a:solidFill>
                </a:rPr>
                <a:t> </a:t>
              </a:r>
              <a:r>
                <a:rPr lang="en-US" dirty="0" err="1">
                  <a:solidFill>
                    <a:schemeClr val="accent1">
                      <a:lumMod val="75000"/>
                    </a:schemeClr>
                  </a:solidFill>
                </a:rPr>
                <a:t>devrait</a:t>
              </a:r>
              <a:r>
                <a:rPr lang="en-US" dirty="0">
                  <a:solidFill>
                    <a:schemeClr val="accent1">
                      <a:lumMod val="75000"/>
                    </a:schemeClr>
                  </a:solidFill>
                </a:rPr>
                <a:t> </a:t>
              </a:r>
              <a:r>
                <a:rPr lang="en-US" dirty="0" err="1">
                  <a:solidFill>
                    <a:schemeClr val="accent1">
                      <a:lumMod val="75000"/>
                    </a:schemeClr>
                  </a:solidFill>
                </a:rPr>
                <a:t>s'achever</a:t>
              </a:r>
              <a:endParaRPr lang="en-US" sz="1800" dirty="0">
                <a:solidFill>
                  <a:schemeClr val="accent1">
                    <a:lumMod val="75000"/>
                  </a:schemeClr>
                </a:solidFill>
              </a:endParaRPr>
            </a:p>
          </p:txBody>
        </p:sp>
        <p:sp>
          <p:nvSpPr>
            <p:cNvPr id="9" name="TextBox 8">
              <a:extLst>
                <a:ext uri="{FF2B5EF4-FFF2-40B4-BE49-F238E27FC236}">
                  <a16:creationId xmlns:a16="http://schemas.microsoft.com/office/drawing/2014/main" id="{E7894219-4220-4C1D-8B15-D4596F7E8668}"/>
                </a:ext>
              </a:extLst>
            </p:cNvPr>
            <p:cNvSpPr txBox="1"/>
            <p:nvPr/>
          </p:nvSpPr>
          <p:spPr>
            <a:xfrm>
              <a:off x="10843707" y="2710928"/>
              <a:ext cx="721759" cy="646331"/>
            </a:xfrm>
            <a:prstGeom prst="rect">
              <a:avLst/>
            </a:prstGeom>
            <a:noFill/>
          </p:spPr>
          <p:txBody>
            <a:bodyPr wrap="square" rtlCol="0">
              <a:spAutoFit/>
            </a:bodyPr>
            <a:lstStyle/>
            <a:p>
              <a:r>
                <a:rPr lang="en-US" dirty="0" err="1"/>
                <a:t>Cible</a:t>
              </a:r>
              <a:endParaRPr lang="en-US" sz="1000" dirty="0"/>
            </a:p>
            <a:p>
              <a:r>
                <a:rPr lang="en-US" dirty="0" err="1"/>
                <a:t>Réel</a:t>
              </a:r>
              <a:endParaRPr lang="en-US" dirty="0"/>
            </a:p>
          </p:txBody>
        </p:sp>
        <p:sp>
          <p:nvSpPr>
            <p:cNvPr id="10" name="Rectangle 9">
              <a:extLst>
                <a:ext uri="{FF2B5EF4-FFF2-40B4-BE49-F238E27FC236}">
                  <a16:creationId xmlns:a16="http://schemas.microsoft.com/office/drawing/2014/main" id="{1FD081DB-FF99-48FA-86DC-C6996F8F7D8D}"/>
                </a:ext>
              </a:extLst>
            </p:cNvPr>
            <p:cNvSpPr/>
            <p:nvPr/>
          </p:nvSpPr>
          <p:spPr>
            <a:xfrm>
              <a:off x="10492137" y="2753958"/>
              <a:ext cx="251862" cy="328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909E5E-9A37-40D1-8D84-AD1748F41C65}"/>
                </a:ext>
              </a:extLst>
            </p:cNvPr>
            <p:cNvSpPr/>
            <p:nvPr/>
          </p:nvSpPr>
          <p:spPr>
            <a:xfrm>
              <a:off x="10492137" y="3153757"/>
              <a:ext cx="251862" cy="3280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F671CAF-357B-4BFD-9620-F72CABBFE76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28926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endance des performances dans le temps">
            <a:extLst>
              <a:ext uri="{FF2B5EF4-FFF2-40B4-BE49-F238E27FC236}">
                <a16:creationId xmlns:a16="http://schemas.microsoft.com/office/drawing/2014/main" id="{C1C00A87-E214-40A3-BC67-39516C59D415}"/>
              </a:ext>
            </a:extLst>
          </p:cNvPr>
          <p:cNvSpPr>
            <a:spLocks noGrp="1"/>
          </p:cNvSpPr>
          <p:nvPr>
            <p:ph type="title"/>
          </p:nvPr>
        </p:nvSpPr>
        <p:spPr>
          <a:xfrm>
            <a:off x="635000" y="182245"/>
            <a:ext cx="10515600" cy="1325563"/>
          </a:xfrm>
        </p:spPr>
        <p:txBody>
          <a:bodyPr/>
          <a:lstStyle/>
          <a:p>
            <a:r>
              <a:rPr lang="en-US" dirty="0"/>
              <a:t>Tendance des performances dans le temps</a:t>
            </a:r>
          </a:p>
        </p:txBody>
      </p:sp>
      <p:sp>
        <p:nvSpPr>
          <p:cNvPr id="4" name="Content Placeholder 3" descr="Quel est la...&#10;&#10;Direction du changement (amélioration, stagnation, détérioration)&#10;&#10;L'ampleur du changement (combien) &#10;&#10;Taux de changement (accélération ou décélération)">
            <a:extLst>
              <a:ext uri="{FF2B5EF4-FFF2-40B4-BE49-F238E27FC236}">
                <a16:creationId xmlns:a16="http://schemas.microsoft.com/office/drawing/2014/main" id="{A54D9136-8BBF-4EAB-AF3C-F90A0E94F4A8}"/>
              </a:ext>
            </a:extLst>
          </p:cNvPr>
          <p:cNvSpPr>
            <a:spLocks noGrp="1"/>
          </p:cNvSpPr>
          <p:nvPr>
            <p:ph idx="1"/>
          </p:nvPr>
        </p:nvSpPr>
        <p:spPr>
          <a:xfrm>
            <a:off x="536401" y="1752851"/>
            <a:ext cx="5125846" cy="367941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spcAft>
                <a:spcPct val="40000"/>
              </a:spcAft>
              <a:buNone/>
            </a:pPr>
            <a:r>
              <a:rPr lang="en-US" sz="2400" b="1" dirty="0" err="1">
                <a:solidFill>
                  <a:schemeClr val="tx1"/>
                </a:solidFill>
              </a:rPr>
              <a:t>Quel</a:t>
            </a:r>
            <a:r>
              <a:rPr lang="en-US" sz="2400" b="1" dirty="0">
                <a:solidFill>
                  <a:schemeClr val="tx1"/>
                </a:solidFill>
              </a:rPr>
              <a:t> </a:t>
            </a:r>
            <a:r>
              <a:rPr lang="en-US" sz="2400" b="1" dirty="0" err="1">
                <a:solidFill>
                  <a:schemeClr val="tx1"/>
                </a:solidFill>
              </a:rPr>
              <a:t>est</a:t>
            </a:r>
            <a:r>
              <a:rPr lang="en-US" sz="2400" b="1" dirty="0">
                <a:solidFill>
                  <a:schemeClr val="tx1"/>
                </a:solidFill>
              </a:rPr>
              <a:t> la...</a:t>
            </a:r>
          </a:p>
          <a:p>
            <a:pPr marL="0" indent="0">
              <a:spcAft>
                <a:spcPct val="40000"/>
              </a:spcAft>
              <a:buNone/>
            </a:pPr>
            <a:r>
              <a:rPr lang="en-US" sz="2400" b="1" dirty="0">
                <a:solidFill>
                  <a:schemeClr val="tx1"/>
                </a:solidFill>
              </a:rPr>
              <a:t>Direction du </a:t>
            </a:r>
            <a:r>
              <a:rPr lang="en-US" sz="2400" b="1" dirty="0" err="1">
                <a:solidFill>
                  <a:schemeClr val="tx1"/>
                </a:solidFill>
              </a:rPr>
              <a:t>changement</a:t>
            </a:r>
            <a:r>
              <a:rPr lang="en-US" sz="2400" b="1" dirty="0">
                <a:solidFill>
                  <a:schemeClr val="tx1"/>
                </a:solidFill>
              </a:rPr>
              <a:t> </a:t>
            </a:r>
            <a:r>
              <a:rPr lang="en-US" sz="2400" dirty="0">
                <a:solidFill>
                  <a:schemeClr val="tx1"/>
                </a:solidFill>
              </a:rPr>
              <a:t>(</a:t>
            </a:r>
            <a:r>
              <a:rPr lang="en-US" sz="2400" dirty="0" err="1">
                <a:solidFill>
                  <a:schemeClr val="tx1"/>
                </a:solidFill>
              </a:rPr>
              <a:t>amélioration</a:t>
            </a:r>
            <a:r>
              <a:rPr lang="en-US" sz="2400" dirty="0">
                <a:solidFill>
                  <a:schemeClr val="tx1"/>
                </a:solidFill>
              </a:rPr>
              <a:t>, stagnation, </a:t>
            </a:r>
            <a:r>
              <a:rPr lang="en-US" sz="2400" dirty="0" err="1">
                <a:solidFill>
                  <a:schemeClr val="tx1"/>
                </a:solidFill>
              </a:rPr>
              <a:t>détérioration</a:t>
            </a:r>
            <a:r>
              <a:rPr lang="en-US" sz="2400" dirty="0">
                <a:solidFill>
                  <a:schemeClr val="tx1"/>
                </a:solidFill>
              </a:rPr>
              <a:t>)</a:t>
            </a:r>
          </a:p>
          <a:p>
            <a:pPr marL="0" indent="0">
              <a:spcAft>
                <a:spcPct val="40000"/>
              </a:spcAft>
              <a:buNone/>
            </a:pPr>
            <a:r>
              <a:rPr lang="en-US" sz="2400" b="1" dirty="0" err="1">
                <a:solidFill>
                  <a:schemeClr val="tx1"/>
                </a:solidFill>
              </a:rPr>
              <a:t>L'ampleur</a:t>
            </a:r>
            <a:r>
              <a:rPr lang="en-US" sz="2400" b="1" dirty="0">
                <a:solidFill>
                  <a:schemeClr val="tx1"/>
                </a:solidFill>
              </a:rPr>
              <a:t> du </a:t>
            </a:r>
            <a:r>
              <a:rPr lang="en-US" sz="2400" b="1" dirty="0" err="1">
                <a:solidFill>
                  <a:schemeClr val="tx1"/>
                </a:solidFill>
              </a:rPr>
              <a:t>changement</a:t>
            </a:r>
            <a:r>
              <a:rPr lang="en-US" sz="2400" b="1" dirty="0">
                <a:solidFill>
                  <a:schemeClr val="tx1"/>
                </a:solidFill>
              </a:rPr>
              <a:t> </a:t>
            </a:r>
            <a:r>
              <a:rPr lang="en-US" sz="2400" dirty="0">
                <a:solidFill>
                  <a:schemeClr val="tx1"/>
                </a:solidFill>
              </a:rPr>
              <a:t>(</a:t>
            </a:r>
            <a:r>
              <a:rPr lang="en-US" sz="2400" dirty="0" err="1">
                <a:solidFill>
                  <a:schemeClr val="tx1"/>
                </a:solidFill>
              </a:rPr>
              <a:t>combien</a:t>
            </a:r>
            <a:r>
              <a:rPr lang="en-US" sz="2400" dirty="0">
                <a:solidFill>
                  <a:schemeClr val="tx1"/>
                </a:solidFill>
              </a:rPr>
              <a:t>) </a:t>
            </a:r>
          </a:p>
          <a:p>
            <a:pPr marL="0" indent="0">
              <a:spcAft>
                <a:spcPct val="40000"/>
              </a:spcAft>
              <a:buNone/>
            </a:pPr>
            <a:r>
              <a:rPr lang="en-US" sz="2400" b="1" dirty="0" err="1">
                <a:solidFill>
                  <a:schemeClr val="tx1"/>
                </a:solidFill>
              </a:rPr>
              <a:t>Taux</a:t>
            </a:r>
            <a:r>
              <a:rPr lang="en-US" sz="2400" b="1" dirty="0">
                <a:solidFill>
                  <a:schemeClr val="tx1"/>
                </a:solidFill>
              </a:rPr>
              <a:t> de </a:t>
            </a:r>
            <a:r>
              <a:rPr lang="en-US" sz="2400" b="1" dirty="0" err="1">
                <a:solidFill>
                  <a:schemeClr val="tx1"/>
                </a:solidFill>
              </a:rPr>
              <a:t>changement</a:t>
            </a:r>
            <a:r>
              <a:rPr lang="en-US" sz="2400" b="1" dirty="0">
                <a:solidFill>
                  <a:schemeClr val="tx1"/>
                </a:solidFill>
              </a:rPr>
              <a:t> </a:t>
            </a:r>
            <a:r>
              <a:rPr lang="en-US" sz="2400" dirty="0">
                <a:solidFill>
                  <a:schemeClr val="tx1"/>
                </a:solidFill>
              </a:rPr>
              <a:t>(</a:t>
            </a:r>
            <a:r>
              <a:rPr lang="en-US" sz="2400" dirty="0" err="1">
                <a:solidFill>
                  <a:schemeClr val="tx1"/>
                </a:solidFill>
              </a:rPr>
              <a:t>accélération</a:t>
            </a:r>
            <a:r>
              <a:rPr lang="en-US" sz="2400" dirty="0">
                <a:solidFill>
                  <a:schemeClr val="tx1"/>
                </a:solidFill>
              </a:rPr>
              <a:t> </a:t>
            </a:r>
            <a:r>
              <a:rPr lang="en-US" sz="2400" dirty="0" err="1">
                <a:solidFill>
                  <a:schemeClr val="tx1"/>
                </a:solidFill>
              </a:rPr>
              <a:t>ou</a:t>
            </a:r>
            <a:r>
              <a:rPr lang="en-US" sz="2400" dirty="0">
                <a:solidFill>
                  <a:schemeClr val="tx1"/>
                </a:solidFill>
              </a:rPr>
              <a:t> </a:t>
            </a:r>
            <a:r>
              <a:rPr lang="en-US" sz="2400" dirty="0" err="1">
                <a:solidFill>
                  <a:schemeClr val="tx1"/>
                </a:solidFill>
              </a:rPr>
              <a:t>décélération</a:t>
            </a:r>
            <a:r>
              <a:rPr lang="en-US" sz="2400" dirty="0">
                <a:solidFill>
                  <a:schemeClr val="tx1"/>
                </a:solidFill>
              </a:rPr>
              <a:t>)</a:t>
            </a:r>
          </a:p>
        </p:txBody>
      </p:sp>
      <p:sp>
        <p:nvSpPr>
          <p:cNvPr id="6" name="Content Placeholder 3" descr="Analyse&#10;&#10;Période actuelle par rapport à la dernière période de déclaration (par exemple, les 6 derniers mois) &#10;&#10;Changement sur plusieurs périodes de déclaration&#10;&#10;Changement depuis la valeur de référence&#10;">
            <a:extLst>
              <a:ext uri="{FF2B5EF4-FFF2-40B4-BE49-F238E27FC236}">
                <a16:creationId xmlns:a16="http://schemas.microsoft.com/office/drawing/2014/main" id="{27AD3C26-3B7D-4666-B244-11784E312F59}"/>
              </a:ext>
            </a:extLst>
          </p:cNvPr>
          <p:cNvSpPr txBox="1">
            <a:spLocks/>
          </p:cNvSpPr>
          <p:nvPr/>
        </p:nvSpPr>
        <p:spPr>
          <a:xfrm>
            <a:off x="5892799" y="1752850"/>
            <a:ext cx="5762799" cy="3825601"/>
          </a:xfrm>
          <a:prstGeom prst="rect">
            <a:avLst/>
          </a:prstGeom>
          <a:solidFill>
            <a:schemeClr val="tx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40000"/>
              </a:spcAft>
              <a:buNone/>
            </a:pPr>
            <a:r>
              <a:rPr lang="en-US" b="1" dirty="0" err="1"/>
              <a:t>Analyse</a:t>
            </a:r>
            <a:endParaRPr lang="en-US" b="1" dirty="0"/>
          </a:p>
          <a:p>
            <a:pPr lvl="1">
              <a:spcAft>
                <a:spcPct val="40000"/>
              </a:spcAft>
            </a:pPr>
            <a:r>
              <a:rPr lang="en-US" dirty="0" err="1"/>
              <a:t>Période</a:t>
            </a:r>
            <a:r>
              <a:rPr lang="en-US" dirty="0"/>
              <a:t> </a:t>
            </a:r>
            <a:r>
              <a:rPr lang="en-US" dirty="0" err="1"/>
              <a:t>actuelle</a:t>
            </a:r>
            <a:r>
              <a:rPr lang="en-US" dirty="0"/>
              <a:t> par rapport </a:t>
            </a:r>
            <a:r>
              <a:rPr lang="en-US" dirty="0" err="1"/>
              <a:t>à</a:t>
            </a:r>
            <a:r>
              <a:rPr lang="en-US" dirty="0"/>
              <a:t> la </a:t>
            </a:r>
            <a:r>
              <a:rPr lang="en-US" dirty="0" err="1"/>
              <a:t>dernière</a:t>
            </a:r>
            <a:r>
              <a:rPr lang="en-US" dirty="0"/>
              <a:t> </a:t>
            </a:r>
            <a:r>
              <a:rPr lang="en-US" dirty="0" err="1"/>
              <a:t>période</a:t>
            </a:r>
            <a:r>
              <a:rPr lang="en-US" dirty="0"/>
              <a:t> de </a:t>
            </a:r>
            <a:r>
              <a:rPr lang="en-US" dirty="0" err="1"/>
              <a:t>déclaration</a:t>
            </a:r>
            <a:r>
              <a:rPr lang="en-US" dirty="0"/>
              <a:t> (par </a:t>
            </a:r>
            <a:r>
              <a:rPr lang="en-US" dirty="0" err="1"/>
              <a:t>exemple</a:t>
            </a:r>
            <a:r>
              <a:rPr lang="en-US" dirty="0"/>
              <a:t>, les 6 </a:t>
            </a:r>
            <a:r>
              <a:rPr lang="en-US" dirty="0" err="1"/>
              <a:t>derniers</a:t>
            </a:r>
            <a:r>
              <a:rPr lang="en-US" dirty="0"/>
              <a:t> </a:t>
            </a:r>
            <a:r>
              <a:rPr lang="en-US" dirty="0" err="1"/>
              <a:t>mois</a:t>
            </a:r>
            <a:r>
              <a:rPr lang="en-US" dirty="0"/>
              <a:t>) </a:t>
            </a:r>
          </a:p>
          <a:p>
            <a:pPr lvl="1">
              <a:spcAft>
                <a:spcPct val="40000"/>
              </a:spcAft>
            </a:pPr>
            <a:r>
              <a:rPr lang="en-US" dirty="0" err="1"/>
              <a:t>Changement</a:t>
            </a:r>
            <a:r>
              <a:rPr lang="en-US" dirty="0"/>
              <a:t> sur </a:t>
            </a:r>
            <a:r>
              <a:rPr lang="en-US" dirty="0" err="1"/>
              <a:t>plusieurs</a:t>
            </a:r>
            <a:r>
              <a:rPr lang="en-US" dirty="0"/>
              <a:t> </a:t>
            </a:r>
            <a:r>
              <a:rPr lang="en-US" dirty="0" err="1"/>
              <a:t>périodes</a:t>
            </a:r>
            <a:r>
              <a:rPr lang="en-US" dirty="0"/>
              <a:t> de </a:t>
            </a:r>
            <a:r>
              <a:rPr lang="en-US" dirty="0" err="1"/>
              <a:t>déclaration</a:t>
            </a:r>
            <a:endParaRPr lang="en-US" dirty="0"/>
          </a:p>
          <a:p>
            <a:pPr lvl="1">
              <a:spcAft>
                <a:spcPct val="40000"/>
              </a:spcAft>
            </a:pPr>
            <a:r>
              <a:rPr lang="en-US" dirty="0" err="1"/>
              <a:t>Changement</a:t>
            </a:r>
            <a:r>
              <a:rPr lang="en-US" dirty="0"/>
              <a:t> </a:t>
            </a:r>
            <a:r>
              <a:rPr lang="en-US" dirty="0" err="1"/>
              <a:t>depuis</a:t>
            </a:r>
            <a:r>
              <a:rPr lang="en-US" dirty="0"/>
              <a:t> la </a:t>
            </a:r>
            <a:r>
              <a:rPr lang="en-US" dirty="0" err="1"/>
              <a:t>valeur</a:t>
            </a:r>
            <a:r>
              <a:rPr lang="en-US" dirty="0"/>
              <a:t> de </a:t>
            </a:r>
            <a:r>
              <a:rPr lang="en-US" dirty="0" err="1"/>
              <a:t>référence</a:t>
            </a:r>
            <a:endParaRPr lang="en-US" dirty="0"/>
          </a:p>
        </p:txBody>
      </p:sp>
      <p:sp>
        <p:nvSpPr>
          <p:cNvPr id="5" name="Rectangle 4" descr="Note : L'analyse comparative nécessite des données comparables sur plusieurs périodes.">
            <a:extLst>
              <a:ext uri="{FF2B5EF4-FFF2-40B4-BE49-F238E27FC236}">
                <a16:creationId xmlns:a16="http://schemas.microsoft.com/office/drawing/2014/main" id="{4B71A68F-6CD0-4456-A3A3-CCF5795BE459}"/>
              </a:ext>
            </a:extLst>
          </p:cNvPr>
          <p:cNvSpPr/>
          <p:nvPr/>
        </p:nvSpPr>
        <p:spPr>
          <a:xfrm>
            <a:off x="1201201" y="5578452"/>
            <a:ext cx="9383198" cy="830997"/>
          </a:xfrm>
          <a:prstGeom prst="rect">
            <a:avLst/>
          </a:prstGeom>
        </p:spPr>
        <p:txBody>
          <a:bodyPr wrap="square">
            <a:spAutoFit/>
          </a:bodyPr>
          <a:lstStyle/>
          <a:p>
            <a:pPr algn="ctr"/>
            <a:r>
              <a:rPr lang="en-US" altLang="en-US" sz="2400" b="1" i="1" dirty="0">
                <a:solidFill>
                  <a:schemeClr val="accent1"/>
                </a:solidFill>
              </a:rPr>
              <a:t>Note : </a:t>
            </a:r>
            <a:r>
              <a:rPr lang="en-US" altLang="en-US" sz="2400" b="1" i="1" dirty="0" err="1">
                <a:solidFill>
                  <a:schemeClr val="accent1"/>
                </a:solidFill>
              </a:rPr>
              <a:t>L'analyse</a:t>
            </a:r>
            <a:r>
              <a:rPr lang="en-US" altLang="en-US" sz="2400" b="1" i="1" dirty="0">
                <a:solidFill>
                  <a:schemeClr val="accent1"/>
                </a:solidFill>
              </a:rPr>
              <a:t> comparative </a:t>
            </a:r>
            <a:r>
              <a:rPr lang="en-US" altLang="en-US" sz="2400" b="1" i="1" dirty="0" err="1">
                <a:solidFill>
                  <a:schemeClr val="accent1"/>
                </a:solidFill>
              </a:rPr>
              <a:t>nécessite</a:t>
            </a:r>
            <a:r>
              <a:rPr lang="en-US" altLang="en-US" sz="2400" b="1" i="1" dirty="0">
                <a:solidFill>
                  <a:schemeClr val="accent1"/>
                </a:solidFill>
              </a:rPr>
              <a:t> des </a:t>
            </a:r>
            <a:r>
              <a:rPr lang="en-US" altLang="en-US" sz="2400" b="1" i="1" dirty="0" err="1">
                <a:solidFill>
                  <a:schemeClr val="accent1"/>
                </a:solidFill>
              </a:rPr>
              <a:t>données</a:t>
            </a:r>
            <a:r>
              <a:rPr lang="en-US" altLang="en-US" sz="2400" b="1" i="1" dirty="0">
                <a:solidFill>
                  <a:schemeClr val="accent1"/>
                </a:solidFill>
              </a:rPr>
              <a:t> </a:t>
            </a:r>
            <a:r>
              <a:rPr lang="en-US" altLang="en-US" sz="2400" b="1" i="1" dirty="0" err="1">
                <a:solidFill>
                  <a:schemeClr val="accent1"/>
                </a:solidFill>
              </a:rPr>
              <a:t>comparables</a:t>
            </a:r>
            <a:r>
              <a:rPr lang="en-US" altLang="en-US" sz="2400" b="1" i="1" dirty="0">
                <a:solidFill>
                  <a:schemeClr val="accent1"/>
                </a:solidFill>
              </a:rPr>
              <a:t> sur </a:t>
            </a:r>
            <a:r>
              <a:rPr lang="en-US" altLang="en-US" sz="2400" b="1" i="1" dirty="0" err="1">
                <a:solidFill>
                  <a:schemeClr val="accent1"/>
                </a:solidFill>
              </a:rPr>
              <a:t>plusieurs</a:t>
            </a:r>
            <a:r>
              <a:rPr lang="en-US" altLang="en-US" sz="2400" b="1" i="1" dirty="0">
                <a:solidFill>
                  <a:schemeClr val="accent1"/>
                </a:solidFill>
              </a:rPr>
              <a:t> </a:t>
            </a:r>
            <a:r>
              <a:rPr lang="en-US" altLang="en-US" sz="2400" b="1" i="1" dirty="0" err="1">
                <a:solidFill>
                  <a:schemeClr val="accent1"/>
                </a:solidFill>
              </a:rPr>
              <a:t>périodes</a:t>
            </a:r>
            <a:r>
              <a:rPr lang="en-US" altLang="en-US" sz="2400" b="1" i="1" dirty="0">
                <a:solidFill>
                  <a:schemeClr val="accent1"/>
                </a:solidFill>
              </a:rPr>
              <a:t>.</a:t>
            </a:r>
            <a:endParaRPr lang="en-US" altLang="en-US" sz="2400" dirty="0">
              <a:solidFill>
                <a:schemeClr val="accent1"/>
              </a:solidFill>
            </a:endParaRPr>
          </a:p>
        </p:txBody>
      </p:sp>
      <p:sp>
        <p:nvSpPr>
          <p:cNvPr id="2" name="Footer Placeholder 1">
            <a:extLst>
              <a:ext uri="{FF2B5EF4-FFF2-40B4-BE49-F238E27FC236}">
                <a16:creationId xmlns:a16="http://schemas.microsoft.com/office/drawing/2014/main" id="{F5F14226-40EF-40B5-964A-62515D2F1C85}"/>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4476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1" dur="500"/>
                                        <p:tgtEl>
                                          <p:spTgt spid="6">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7" dur="500"/>
                                        <p:tgtEl>
                                          <p:spTgt spid="6">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emple : Tendance des performances dans le temps">
            <a:extLst>
              <a:ext uri="{FF2B5EF4-FFF2-40B4-BE49-F238E27FC236}">
                <a16:creationId xmlns:a16="http://schemas.microsoft.com/office/drawing/2014/main" id="{C1C00A87-E214-40A3-BC67-39516C59D415}"/>
              </a:ext>
            </a:extLst>
          </p:cNvPr>
          <p:cNvSpPr>
            <a:spLocks noGrp="1"/>
          </p:cNvSpPr>
          <p:nvPr>
            <p:ph type="title"/>
          </p:nvPr>
        </p:nvSpPr>
        <p:spPr>
          <a:xfrm>
            <a:off x="623984" y="270380"/>
            <a:ext cx="10515600" cy="1325563"/>
          </a:xfrm>
        </p:spPr>
        <p:txBody>
          <a:bodyPr>
            <a:normAutofit/>
          </a:bodyPr>
          <a:lstStyle/>
          <a:p>
            <a:r>
              <a:rPr lang="en-US" sz="4000" dirty="0" err="1"/>
              <a:t>Exemple</a:t>
            </a:r>
            <a:r>
              <a:rPr lang="en-US" sz="4000" dirty="0"/>
              <a:t> : Tendance des performances dans le temps</a:t>
            </a:r>
          </a:p>
        </p:txBody>
      </p:sp>
      <p:sp>
        <p:nvSpPr>
          <p:cNvPr id="7" name="Text Box 4" descr="# Nombre de ménages s'engageant dans de nouvelles activités alternatives génératrices de revenus.">
            <a:extLst>
              <a:ext uri="{FF2B5EF4-FFF2-40B4-BE49-F238E27FC236}">
                <a16:creationId xmlns:a16="http://schemas.microsoft.com/office/drawing/2014/main" id="{9F3A1D88-F158-4B25-AF72-724C2AB44745}"/>
              </a:ext>
            </a:extLst>
          </p:cNvPr>
          <p:cNvSpPr txBox="1">
            <a:spLocks noChangeArrowheads="1"/>
          </p:cNvSpPr>
          <p:nvPr/>
        </p:nvSpPr>
        <p:spPr bwMode="auto">
          <a:xfrm>
            <a:off x="379911" y="2037286"/>
            <a:ext cx="33882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000" dirty="0">
                <a:latin typeface="Tahoma" pitchFamily="34" charset="0"/>
              </a:rPr>
              <a:t># </a:t>
            </a:r>
            <a:r>
              <a:rPr lang="en-US" sz="2000" dirty="0" err="1">
                <a:latin typeface="Tahoma" pitchFamily="34" charset="0"/>
              </a:rPr>
              <a:t>Nombre</a:t>
            </a:r>
            <a:r>
              <a:rPr lang="en-US" sz="2000" dirty="0">
                <a:latin typeface="Tahoma" pitchFamily="34" charset="0"/>
              </a:rPr>
              <a:t> de ménages </a:t>
            </a:r>
            <a:r>
              <a:rPr lang="en-US" sz="2000" dirty="0" err="1">
                <a:latin typeface="Tahoma" pitchFamily="34" charset="0"/>
              </a:rPr>
              <a:t>s'engageant</a:t>
            </a:r>
            <a:r>
              <a:rPr lang="en-US" sz="2000" dirty="0">
                <a:latin typeface="Tahoma" pitchFamily="34" charset="0"/>
              </a:rPr>
              <a:t> dans de </a:t>
            </a:r>
            <a:r>
              <a:rPr lang="en-US" sz="2000" dirty="0" err="1">
                <a:latin typeface="Tahoma" pitchFamily="34" charset="0"/>
              </a:rPr>
              <a:t>nouvelles</a:t>
            </a:r>
            <a:r>
              <a:rPr lang="en-US" sz="2000" dirty="0">
                <a:latin typeface="Tahoma" pitchFamily="34" charset="0"/>
              </a:rPr>
              <a:t> </a:t>
            </a:r>
            <a:r>
              <a:rPr lang="en-US" sz="2000" dirty="0" err="1">
                <a:latin typeface="Tahoma" pitchFamily="34" charset="0"/>
              </a:rPr>
              <a:t>activités</a:t>
            </a:r>
            <a:r>
              <a:rPr lang="en-US" sz="2000" dirty="0">
                <a:latin typeface="Tahoma" pitchFamily="34" charset="0"/>
              </a:rPr>
              <a:t> alternatives </a:t>
            </a:r>
            <a:r>
              <a:rPr lang="en-US" sz="2000" dirty="0" err="1">
                <a:latin typeface="Tahoma" pitchFamily="34" charset="0"/>
              </a:rPr>
              <a:t>génératrices</a:t>
            </a:r>
            <a:r>
              <a:rPr lang="en-US" sz="2000" dirty="0">
                <a:latin typeface="Tahoma" pitchFamily="34" charset="0"/>
              </a:rPr>
              <a:t> de </a:t>
            </a:r>
            <a:r>
              <a:rPr lang="en-US" sz="2000" dirty="0" err="1">
                <a:latin typeface="Tahoma" pitchFamily="34" charset="0"/>
              </a:rPr>
              <a:t>revenus</a:t>
            </a:r>
            <a:r>
              <a:rPr lang="en-US" sz="2000" dirty="0">
                <a:latin typeface="Tahoma" pitchFamily="34" charset="0"/>
              </a:rPr>
              <a:t>.</a:t>
            </a:r>
          </a:p>
        </p:txBody>
      </p:sp>
      <p:graphicFrame>
        <p:nvGraphicFramePr>
          <p:cNvPr id="4" name="Table 4" descr="Tableau:&#10;&#10;Année 1: 10&#10;&#10;Année 2: 12&#10;&#10;&#10;">
            <a:extLst>
              <a:ext uri="{FF2B5EF4-FFF2-40B4-BE49-F238E27FC236}">
                <a16:creationId xmlns:a16="http://schemas.microsoft.com/office/drawing/2014/main" id="{E80502AD-BA22-42E8-BF2A-C0662751598B}"/>
              </a:ext>
            </a:extLst>
          </p:cNvPr>
          <p:cNvGraphicFramePr>
            <a:graphicFrameLocks noGrp="1"/>
          </p:cNvGraphicFramePr>
          <p:nvPr>
            <p:extLst>
              <p:ext uri="{D42A27DB-BD31-4B8C-83A1-F6EECF244321}">
                <p14:modId xmlns:p14="http://schemas.microsoft.com/office/powerpoint/2010/main" val="726055907"/>
              </p:ext>
            </p:extLst>
          </p:nvPr>
        </p:nvGraphicFramePr>
        <p:xfrm>
          <a:off x="4118670" y="2138549"/>
          <a:ext cx="2843205" cy="914400"/>
        </p:xfrm>
        <a:graphic>
          <a:graphicData uri="http://schemas.openxmlformats.org/drawingml/2006/table">
            <a:tbl>
              <a:tblPr firstRow="1" bandRow="1">
                <a:tableStyleId>{5C22544A-7EE6-4342-B048-85BDC9FD1C3A}</a:tableStyleId>
              </a:tblPr>
              <a:tblGrid>
                <a:gridCol w="1419570">
                  <a:extLst>
                    <a:ext uri="{9D8B030D-6E8A-4147-A177-3AD203B41FA5}">
                      <a16:colId xmlns:a16="http://schemas.microsoft.com/office/drawing/2014/main" val="4269047497"/>
                    </a:ext>
                  </a:extLst>
                </a:gridCol>
                <a:gridCol w="1423635">
                  <a:extLst>
                    <a:ext uri="{9D8B030D-6E8A-4147-A177-3AD203B41FA5}">
                      <a16:colId xmlns:a16="http://schemas.microsoft.com/office/drawing/2014/main" val="1254273650"/>
                    </a:ext>
                  </a:extLst>
                </a:gridCol>
              </a:tblGrid>
              <a:tr h="370840">
                <a:tc>
                  <a:txBody>
                    <a:bodyPr/>
                    <a:lstStyle/>
                    <a:p>
                      <a:r>
                        <a:rPr lang="en-US" sz="2400" dirty="0"/>
                        <a:t> </a:t>
                      </a:r>
                      <a:r>
                        <a:rPr lang="en-US" sz="2400" dirty="0" err="1"/>
                        <a:t>Année</a:t>
                      </a:r>
                      <a:r>
                        <a:rPr lang="en-US" sz="2400" dirty="0"/>
                        <a:t> 1</a:t>
                      </a:r>
                    </a:p>
                  </a:txBody>
                  <a:tcPr/>
                </a:tc>
                <a:tc>
                  <a:txBody>
                    <a:bodyPr/>
                    <a:lstStyle/>
                    <a:p>
                      <a:r>
                        <a:rPr lang="en-US" sz="2400" dirty="0"/>
                        <a:t> </a:t>
                      </a:r>
                      <a:r>
                        <a:rPr lang="en-US" sz="2400" dirty="0" err="1"/>
                        <a:t>Année</a:t>
                      </a:r>
                      <a:r>
                        <a:rPr lang="en-US" sz="2400" dirty="0"/>
                        <a:t> 2</a:t>
                      </a:r>
                    </a:p>
                  </a:txBody>
                  <a:tcPr/>
                </a:tc>
                <a:extLst>
                  <a:ext uri="{0D108BD9-81ED-4DB2-BD59-A6C34878D82A}">
                    <a16:rowId xmlns:a16="http://schemas.microsoft.com/office/drawing/2014/main" val="2412670574"/>
                  </a:ext>
                </a:extLst>
              </a:tr>
              <a:tr h="370840">
                <a:tc>
                  <a:txBody>
                    <a:bodyPr/>
                    <a:lstStyle/>
                    <a:p>
                      <a:r>
                        <a:rPr lang="en-US" sz="2400" dirty="0"/>
                        <a:t>10</a:t>
                      </a:r>
                    </a:p>
                  </a:txBody>
                  <a:tcPr/>
                </a:tc>
                <a:tc>
                  <a:txBody>
                    <a:bodyPr/>
                    <a:lstStyle/>
                    <a:p>
                      <a:r>
                        <a:rPr lang="en-US" sz="2400" dirty="0"/>
                        <a:t>12</a:t>
                      </a:r>
                    </a:p>
                  </a:txBody>
                  <a:tcPr/>
                </a:tc>
                <a:extLst>
                  <a:ext uri="{0D108BD9-81ED-4DB2-BD59-A6C34878D82A}">
                    <a16:rowId xmlns:a16="http://schemas.microsoft.com/office/drawing/2014/main" val="2156872987"/>
                  </a:ext>
                </a:extLst>
              </a:tr>
            </a:tbl>
          </a:graphicData>
        </a:graphic>
      </p:graphicFrame>
      <p:sp>
        <p:nvSpPr>
          <p:cNvPr id="8" name="Text Box 5" descr="Variation annuelle en pourcentage &#10;20%">
            <a:extLst>
              <a:ext uri="{FF2B5EF4-FFF2-40B4-BE49-F238E27FC236}">
                <a16:creationId xmlns:a16="http://schemas.microsoft.com/office/drawing/2014/main" id="{DEB92C52-A780-401B-A32D-15F133806838}"/>
              </a:ext>
            </a:extLst>
          </p:cNvPr>
          <p:cNvSpPr txBox="1">
            <a:spLocks noChangeArrowheads="1"/>
          </p:cNvSpPr>
          <p:nvPr/>
        </p:nvSpPr>
        <p:spPr bwMode="auto">
          <a:xfrm>
            <a:off x="8062786" y="2037286"/>
            <a:ext cx="35879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38138" algn="ctr"/>
                <a:tab pos="1376363" algn="ctr"/>
                <a:tab pos="3027363" algn="ctr"/>
              </a:tabLst>
              <a:defRPr sz="3600">
                <a:solidFill>
                  <a:schemeClr val="tx1"/>
                </a:solidFill>
                <a:latin typeface="Times New Roman" pitchFamily="18" charset="0"/>
              </a:defRPr>
            </a:lvl1pPr>
            <a:lvl2pPr marL="742950" indent="-285750" eaLnBrk="0" hangingPunct="0">
              <a:tabLst>
                <a:tab pos="338138" algn="ctr"/>
                <a:tab pos="1376363" algn="ctr"/>
                <a:tab pos="3027363" algn="ctr"/>
              </a:tabLst>
              <a:defRPr sz="3600">
                <a:solidFill>
                  <a:schemeClr val="tx1"/>
                </a:solidFill>
                <a:latin typeface="Times New Roman" pitchFamily="18" charset="0"/>
              </a:defRPr>
            </a:lvl2pPr>
            <a:lvl3pPr marL="1143000" indent="-228600" eaLnBrk="0" hangingPunct="0">
              <a:tabLst>
                <a:tab pos="338138" algn="ctr"/>
                <a:tab pos="1376363" algn="ctr"/>
                <a:tab pos="3027363" algn="ctr"/>
              </a:tabLst>
              <a:defRPr sz="3600">
                <a:solidFill>
                  <a:schemeClr val="tx1"/>
                </a:solidFill>
                <a:latin typeface="Times New Roman" pitchFamily="18" charset="0"/>
              </a:defRPr>
            </a:lvl3pPr>
            <a:lvl4pPr marL="1600200" indent="-228600" eaLnBrk="0" hangingPunct="0">
              <a:tabLst>
                <a:tab pos="338138" algn="ctr"/>
                <a:tab pos="1376363" algn="ctr"/>
                <a:tab pos="3027363" algn="ctr"/>
              </a:tabLst>
              <a:defRPr sz="3600">
                <a:solidFill>
                  <a:schemeClr val="tx1"/>
                </a:solidFill>
                <a:latin typeface="Times New Roman" pitchFamily="18" charset="0"/>
              </a:defRPr>
            </a:lvl4pPr>
            <a:lvl5pPr marL="2057400" indent="-228600" eaLnBrk="0" hangingPunct="0">
              <a:tabLst>
                <a:tab pos="338138" algn="ctr"/>
                <a:tab pos="1376363" algn="ctr"/>
                <a:tab pos="3027363" algn="ctr"/>
              </a:tabLst>
              <a:defRPr sz="3600">
                <a:solidFill>
                  <a:schemeClr val="tx1"/>
                </a:solidFill>
                <a:latin typeface="Times New Roman" pitchFamily="18" charset="0"/>
              </a:defRPr>
            </a:lvl5pPr>
            <a:lvl6pPr marL="25146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6pPr>
            <a:lvl7pPr marL="29718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7pPr>
            <a:lvl8pPr marL="34290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8pPr>
            <a:lvl9pPr marL="38862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9pPr>
          </a:lstStyle>
          <a:p>
            <a:pPr eaLnBrk="1" hangingPunct="1">
              <a:spcBef>
                <a:spcPct val="50000"/>
              </a:spcBef>
            </a:pPr>
            <a:r>
              <a:rPr lang="en-US" sz="2400" u="sng" dirty="0">
                <a:latin typeface="Tahoma" pitchFamily="34" charset="0"/>
              </a:rPr>
              <a:t>Variation </a:t>
            </a:r>
            <a:r>
              <a:rPr lang="en-US" sz="2400" u="sng" dirty="0" err="1">
                <a:latin typeface="Tahoma" pitchFamily="34" charset="0"/>
              </a:rPr>
              <a:t>annuelle</a:t>
            </a:r>
            <a:r>
              <a:rPr lang="en-US" sz="2400" u="sng" dirty="0">
                <a:latin typeface="Tahoma" pitchFamily="34" charset="0"/>
              </a:rPr>
              <a:t> </a:t>
            </a:r>
            <a:r>
              <a:rPr lang="en-US" sz="2400" u="sng" dirty="0" err="1">
                <a:latin typeface="Tahoma" pitchFamily="34" charset="0"/>
              </a:rPr>
              <a:t>en</a:t>
            </a:r>
            <a:r>
              <a:rPr lang="en-US" sz="2400" u="sng" dirty="0">
                <a:latin typeface="Tahoma" pitchFamily="34" charset="0"/>
              </a:rPr>
              <a:t> </a:t>
            </a:r>
            <a:r>
              <a:rPr lang="en-US" sz="2400" u="sng" dirty="0" err="1">
                <a:latin typeface="Tahoma" pitchFamily="34" charset="0"/>
              </a:rPr>
              <a:t>pourcentage</a:t>
            </a:r>
            <a:r>
              <a:rPr lang="en-US" sz="2400" u="sng" dirty="0">
                <a:latin typeface="Tahoma" pitchFamily="34" charset="0"/>
              </a:rPr>
              <a:t> </a:t>
            </a:r>
          </a:p>
          <a:p>
            <a:pPr eaLnBrk="1" hangingPunct="1">
              <a:spcBef>
                <a:spcPct val="50000"/>
              </a:spcBef>
            </a:pPr>
            <a:r>
              <a:rPr lang="en-US" sz="2400" dirty="0">
                <a:latin typeface="Tahoma" pitchFamily="34" charset="0"/>
              </a:rPr>
              <a:t>20%</a:t>
            </a:r>
          </a:p>
        </p:txBody>
      </p:sp>
      <p:sp>
        <p:nvSpPr>
          <p:cNvPr id="9" name="Text Box 6" descr="# Nombre de ménages s'engageant dans de nouvelles activités alternatives génératrices de revenus">
            <a:extLst>
              <a:ext uri="{FF2B5EF4-FFF2-40B4-BE49-F238E27FC236}">
                <a16:creationId xmlns:a16="http://schemas.microsoft.com/office/drawing/2014/main" id="{E1CEC6C2-C506-484F-8F6B-0DA8EFF5D81C}"/>
              </a:ext>
            </a:extLst>
          </p:cNvPr>
          <p:cNvSpPr txBox="1">
            <a:spLocks noChangeArrowheads="1"/>
          </p:cNvSpPr>
          <p:nvPr/>
        </p:nvSpPr>
        <p:spPr bwMode="auto">
          <a:xfrm>
            <a:off x="369401" y="3902506"/>
            <a:ext cx="339874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000" dirty="0">
                <a:latin typeface="Tahoma" pitchFamily="34" charset="0"/>
              </a:rPr>
              <a:t># </a:t>
            </a:r>
            <a:r>
              <a:rPr lang="en-US" sz="2000" dirty="0" err="1">
                <a:latin typeface="Tahoma" pitchFamily="34" charset="0"/>
              </a:rPr>
              <a:t>Nombre</a:t>
            </a:r>
            <a:r>
              <a:rPr lang="en-US" sz="2000" dirty="0">
                <a:latin typeface="Tahoma" pitchFamily="34" charset="0"/>
              </a:rPr>
              <a:t> de ménages </a:t>
            </a:r>
            <a:r>
              <a:rPr lang="en-US" sz="2000" dirty="0" err="1">
                <a:latin typeface="Tahoma" pitchFamily="34" charset="0"/>
              </a:rPr>
              <a:t>s'engageant</a:t>
            </a:r>
            <a:r>
              <a:rPr lang="en-US" sz="2000" dirty="0">
                <a:latin typeface="Tahoma" pitchFamily="34" charset="0"/>
              </a:rPr>
              <a:t> dans de </a:t>
            </a:r>
            <a:r>
              <a:rPr lang="en-US" sz="2000" dirty="0" err="1">
                <a:latin typeface="Tahoma" pitchFamily="34" charset="0"/>
              </a:rPr>
              <a:t>nouvelles</a:t>
            </a:r>
            <a:r>
              <a:rPr lang="en-US" sz="2000" dirty="0">
                <a:latin typeface="Tahoma" pitchFamily="34" charset="0"/>
              </a:rPr>
              <a:t> </a:t>
            </a:r>
            <a:r>
              <a:rPr lang="en-US" sz="2000" dirty="0" err="1">
                <a:latin typeface="Tahoma" pitchFamily="34" charset="0"/>
              </a:rPr>
              <a:t>activités</a:t>
            </a:r>
            <a:r>
              <a:rPr lang="en-US" sz="2000" dirty="0">
                <a:latin typeface="Tahoma" pitchFamily="34" charset="0"/>
              </a:rPr>
              <a:t> alternatives </a:t>
            </a:r>
            <a:r>
              <a:rPr lang="en-US" sz="2000" dirty="0" err="1">
                <a:latin typeface="Tahoma" pitchFamily="34" charset="0"/>
              </a:rPr>
              <a:t>génératrices</a:t>
            </a:r>
            <a:r>
              <a:rPr lang="en-US" sz="2000" dirty="0">
                <a:latin typeface="Tahoma" pitchFamily="34" charset="0"/>
              </a:rPr>
              <a:t> de </a:t>
            </a:r>
            <a:r>
              <a:rPr lang="en-US" sz="2000" dirty="0" err="1">
                <a:latin typeface="Tahoma" pitchFamily="34" charset="0"/>
              </a:rPr>
              <a:t>revenus</a:t>
            </a:r>
            <a:endParaRPr lang="en-US" sz="2000" dirty="0">
              <a:latin typeface="Tahoma" pitchFamily="34" charset="0"/>
            </a:endParaRPr>
          </a:p>
        </p:txBody>
      </p:sp>
      <p:graphicFrame>
        <p:nvGraphicFramePr>
          <p:cNvPr id="5" name="Table 5" descr="Tableau:&#10;&#10;Année 1: 10&#10;&#10;Année 2: 12&#10;&#10;Année 3: 16&#10;&#10;Année 4: 24">
            <a:extLst>
              <a:ext uri="{FF2B5EF4-FFF2-40B4-BE49-F238E27FC236}">
                <a16:creationId xmlns:a16="http://schemas.microsoft.com/office/drawing/2014/main" id="{36DFEE00-1301-4C03-A9A0-A48CE0A8935B}"/>
              </a:ext>
            </a:extLst>
          </p:cNvPr>
          <p:cNvGraphicFramePr>
            <a:graphicFrameLocks noGrp="1"/>
          </p:cNvGraphicFramePr>
          <p:nvPr>
            <p:extLst>
              <p:ext uri="{D42A27DB-BD31-4B8C-83A1-F6EECF244321}">
                <p14:modId xmlns:p14="http://schemas.microsoft.com/office/powerpoint/2010/main" val="1897290896"/>
              </p:ext>
            </p:extLst>
          </p:nvPr>
        </p:nvGraphicFramePr>
        <p:xfrm>
          <a:off x="3942608" y="3936543"/>
          <a:ext cx="4928260" cy="975270"/>
        </p:xfrm>
        <a:graphic>
          <a:graphicData uri="http://schemas.openxmlformats.org/drawingml/2006/table">
            <a:tbl>
              <a:tblPr firstRow="1" bandRow="1">
                <a:tableStyleId>{5C22544A-7EE6-4342-B048-85BDC9FD1C3A}</a:tableStyleId>
              </a:tblPr>
              <a:tblGrid>
                <a:gridCol w="1232065">
                  <a:extLst>
                    <a:ext uri="{9D8B030D-6E8A-4147-A177-3AD203B41FA5}">
                      <a16:colId xmlns:a16="http://schemas.microsoft.com/office/drawing/2014/main" val="2942149982"/>
                    </a:ext>
                  </a:extLst>
                </a:gridCol>
                <a:gridCol w="1232065">
                  <a:extLst>
                    <a:ext uri="{9D8B030D-6E8A-4147-A177-3AD203B41FA5}">
                      <a16:colId xmlns:a16="http://schemas.microsoft.com/office/drawing/2014/main" val="347923735"/>
                    </a:ext>
                  </a:extLst>
                </a:gridCol>
                <a:gridCol w="1232065">
                  <a:extLst>
                    <a:ext uri="{9D8B030D-6E8A-4147-A177-3AD203B41FA5}">
                      <a16:colId xmlns:a16="http://schemas.microsoft.com/office/drawing/2014/main" val="1895562988"/>
                    </a:ext>
                  </a:extLst>
                </a:gridCol>
                <a:gridCol w="1232065">
                  <a:extLst>
                    <a:ext uri="{9D8B030D-6E8A-4147-A177-3AD203B41FA5}">
                      <a16:colId xmlns:a16="http://schemas.microsoft.com/office/drawing/2014/main" val="646425502"/>
                    </a:ext>
                  </a:extLst>
                </a:gridCol>
              </a:tblGrid>
              <a:tr h="487635">
                <a:tc>
                  <a:txBody>
                    <a:bodyPr/>
                    <a:lstStyle/>
                    <a:p>
                      <a:r>
                        <a:rPr lang="en-US" sz="2400" dirty="0" err="1"/>
                        <a:t>Année</a:t>
                      </a:r>
                      <a:r>
                        <a:rPr lang="en-US" sz="2400" dirty="0"/>
                        <a:t> 1</a:t>
                      </a:r>
                    </a:p>
                  </a:txBody>
                  <a:tcPr/>
                </a:tc>
                <a:tc>
                  <a:txBody>
                    <a:bodyPr/>
                    <a:lstStyle/>
                    <a:p>
                      <a:r>
                        <a:rPr lang="en-US" sz="2400" dirty="0" err="1"/>
                        <a:t>Année</a:t>
                      </a:r>
                      <a:r>
                        <a:rPr lang="en-US" sz="2400" dirty="0"/>
                        <a:t> 2</a:t>
                      </a:r>
                    </a:p>
                  </a:txBody>
                  <a:tcPr/>
                </a:tc>
                <a:tc>
                  <a:txBody>
                    <a:bodyPr/>
                    <a:lstStyle/>
                    <a:p>
                      <a:r>
                        <a:rPr lang="en-US" sz="2400" dirty="0" err="1"/>
                        <a:t>Année</a:t>
                      </a:r>
                      <a:r>
                        <a:rPr lang="en-US" sz="2400" dirty="0"/>
                        <a:t> 3</a:t>
                      </a:r>
                    </a:p>
                  </a:txBody>
                  <a:tcPr/>
                </a:tc>
                <a:tc>
                  <a:txBody>
                    <a:bodyPr/>
                    <a:lstStyle/>
                    <a:p>
                      <a:r>
                        <a:rPr lang="en-US" sz="2400" dirty="0" err="1"/>
                        <a:t>Année</a:t>
                      </a:r>
                      <a:r>
                        <a:rPr lang="en-US" sz="2400" dirty="0"/>
                        <a:t> 4</a:t>
                      </a:r>
                    </a:p>
                  </a:txBody>
                  <a:tcPr/>
                </a:tc>
                <a:extLst>
                  <a:ext uri="{0D108BD9-81ED-4DB2-BD59-A6C34878D82A}">
                    <a16:rowId xmlns:a16="http://schemas.microsoft.com/office/drawing/2014/main" val="2372575404"/>
                  </a:ext>
                </a:extLst>
              </a:tr>
              <a:tr h="487635">
                <a:tc>
                  <a:txBody>
                    <a:bodyPr/>
                    <a:lstStyle/>
                    <a:p>
                      <a:r>
                        <a:rPr lang="en-US" sz="2400" dirty="0"/>
                        <a:t>10</a:t>
                      </a:r>
                    </a:p>
                  </a:txBody>
                  <a:tcPr/>
                </a:tc>
                <a:tc>
                  <a:txBody>
                    <a:bodyPr/>
                    <a:lstStyle/>
                    <a:p>
                      <a:r>
                        <a:rPr lang="en-US" sz="2400" dirty="0"/>
                        <a:t>12</a:t>
                      </a:r>
                    </a:p>
                  </a:txBody>
                  <a:tcPr/>
                </a:tc>
                <a:tc>
                  <a:txBody>
                    <a:bodyPr/>
                    <a:lstStyle/>
                    <a:p>
                      <a:r>
                        <a:rPr lang="en-US" sz="2400" dirty="0"/>
                        <a:t>16</a:t>
                      </a:r>
                    </a:p>
                  </a:txBody>
                  <a:tcPr/>
                </a:tc>
                <a:tc>
                  <a:txBody>
                    <a:bodyPr/>
                    <a:lstStyle/>
                    <a:p>
                      <a:r>
                        <a:rPr lang="en-US" sz="2400" dirty="0"/>
                        <a:t>24</a:t>
                      </a:r>
                    </a:p>
                  </a:txBody>
                  <a:tcPr/>
                </a:tc>
                <a:extLst>
                  <a:ext uri="{0D108BD9-81ED-4DB2-BD59-A6C34878D82A}">
                    <a16:rowId xmlns:a16="http://schemas.microsoft.com/office/drawing/2014/main" val="4292725471"/>
                  </a:ext>
                </a:extLst>
              </a:tr>
            </a:tbl>
          </a:graphicData>
        </a:graphic>
      </p:graphicFrame>
      <p:grpSp>
        <p:nvGrpSpPr>
          <p:cNvPr id="11" name="Group 10" descr="20%&#10;">
            <a:extLst>
              <a:ext uri="{FF2B5EF4-FFF2-40B4-BE49-F238E27FC236}">
                <a16:creationId xmlns:a16="http://schemas.microsoft.com/office/drawing/2014/main" id="{DC3F6FD3-BF93-4C66-B259-DD9CC62DB577}"/>
              </a:ext>
            </a:extLst>
          </p:cNvPr>
          <p:cNvGrpSpPr/>
          <p:nvPr/>
        </p:nvGrpSpPr>
        <p:grpSpPr>
          <a:xfrm>
            <a:off x="4809603" y="4956991"/>
            <a:ext cx="1049148" cy="740917"/>
            <a:chOff x="4692316" y="4807830"/>
            <a:chExt cx="1049148" cy="740917"/>
          </a:xfrm>
        </p:grpSpPr>
        <p:sp>
          <p:nvSpPr>
            <p:cNvPr id="12" name="TextBox 11">
              <a:extLst>
                <a:ext uri="{FF2B5EF4-FFF2-40B4-BE49-F238E27FC236}">
                  <a16:creationId xmlns:a16="http://schemas.microsoft.com/office/drawing/2014/main" id="{F1C1050B-CF9A-4CDC-84A2-494244E68342}"/>
                </a:ext>
              </a:extLst>
            </p:cNvPr>
            <p:cNvSpPr txBox="1"/>
            <p:nvPr/>
          </p:nvSpPr>
          <p:spPr>
            <a:xfrm>
              <a:off x="4740442" y="5087082"/>
              <a:ext cx="1001022" cy="461665"/>
            </a:xfrm>
            <a:prstGeom prst="rect">
              <a:avLst/>
            </a:prstGeom>
            <a:noFill/>
          </p:spPr>
          <p:txBody>
            <a:bodyPr wrap="square" rtlCol="0">
              <a:spAutoFit/>
            </a:bodyPr>
            <a:lstStyle/>
            <a:p>
              <a:r>
                <a:rPr lang="en-US" sz="2400" b="1" dirty="0"/>
                <a:t>20%</a:t>
              </a:r>
            </a:p>
          </p:txBody>
        </p:sp>
        <p:sp>
          <p:nvSpPr>
            <p:cNvPr id="13" name="Arrow: Curved Up 12">
              <a:extLst>
                <a:ext uri="{FF2B5EF4-FFF2-40B4-BE49-F238E27FC236}">
                  <a16:creationId xmlns:a16="http://schemas.microsoft.com/office/drawing/2014/main" id="{BD790653-5512-42F8-ADD8-46302F1279E1}"/>
                </a:ext>
              </a:extLst>
            </p:cNvPr>
            <p:cNvSpPr/>
            <p:nvPr/>
          </p:nvSpPr>
          <p:spPr>
            <a:xfrm>
              <a:off x="4692316" y="4807830"/>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descr="33%&#10;">
            <a:extLst>
              <a:ext uri="{FF2B5EF4-FFF2-40B4-BE49-F238E27FC236}">
                <a16:creationId xmlns:a16="http://schemas.microsoft.com/office/drawing/2014/main" id="{9BED289B-8685-42BE-8272-C2822E3E94B3}"/>
              </a:ext>
            </a:extLst>
          </p:cNvPr>
          <p:cNvGrpSpPr/>
          <p:nvPr/>
        </p:nvGrpSpPr>
        <p:grpSpPr>
          <a:xfrm>
            <a:off x="6021358" y="4974499"/>
            <a:ext cx="1050779" cy="780609"/>
            <a:chOff x="5590674" y="4780291"/>
            <a:chExt cx="1050779" cy="780609"/>
          </a:xfrm>
        </p:grpSpPr>
        <p:sp>
          <p:nvSpPr>
            <p:cNvPr id="18" name="Arrow: Curved Up 17">
              <a:extLst>
                <a:ext uri="{FF2B5EF4-FFF2-40B4-BE49-F238E27FC236}">
                  <a16:creationId xmlns:a16="http://schemas.microsoft.com/office/drawing/2014/main" id="{27F1A51B-19E3-47DB-896A-F1EBEBE2F2D8}"/>
                </a:ext>
              </a:extLst>
            </p:cNvPr>
            <p:cNvSpPr/>
            <p:nvPr/>
          </p:nvSpPr>
          <p:spPr>
            <a:xfrm>
              <a:off x="5590674" y="4780291"/>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414246D0-EBE1-425C-BD9B-AFEBC7563C97}"/>
                </a:ext>
              </a:extLst>
            </p:cNvPr>
            <p:cNvSpPr txBox="1"/>
            <p:nvPr/>
          </p:nvSpPr>
          <p:spPr>
            <a:xfrm>
              <a:off x="5640431" y="5099235"/>
              <a:ext cx="1001022" cy="461665"/>
            </a:xfrm>
            <a:prstGeom prst="rect">
              <a:avLst/>
            </a:prstGeom>
            <a:noFill/>
          </p:spPr>
          <p:txBody>
            <a:bodyPr wrap="square" rtlCol="0">
              <a:spAutoFit/>
            </a:bodyPr>
            <a:lstStyle/>
            <a:p>
              <a:r>
                <a:rPr lang="en-US" sz="2400" b="1" dirty="0"/>
                <a:t>33%</a:t>
              </a:r>
            </a:p>
          </p:txBody>
        </p:sp>
      </p:grpSp>
      <p:grpSp>
        <p:nvGrpSpPr>
          <p:cNvPr id="14" name="Group 13" descr="50%&#10;">
            <a:extLst>
              <a:ext uri="{FF2B5EF4-FFF2-40B4-BE49-F238E27FC236}">
                <a16:creationId xmlns:a16="http://schemas.microsoft.com/office/drawing/2014/main" id="{679842B4-660C-4437-AB32-B8C778A3E320}"/>
              </a:ext>
            </a:extLst>
          </p:cNvPr>
          <p:cNvGrpSpPr/>
          <p:nvPr/>
        </p:nvGrpSpPr>
        <p:grpSpPr>
          <a:xfrm>
            <a:off x="7378320" y="4928025"/>
            <a:ext cx="1045538" cy="829258"/>
            <a:chOff x="6502273" y="4741497"/>
            <a:chExt cx="1045538" cy="829258"/>
          </a:xfrm>
        </p:grpSpPr>
        <p:sp>
          <p:nvSpPr>
            <p:cNvPr id="15" name="Arrow: Curved Up 14">
              <a:extLst>
                <a:ext uri="{FF2B5EF4-FFF2-40B4-BE49-F238E27FC236}">
                  <a16:creationId xmlns:a16="http://schemas.microsoft.com/office/drawing/2014/main" id="{D81FD9B5-0913-4064-8045-B2F13858CC41}"/>
                </a:ext>
              </a:extLst>
            </p:cNvPr>
            <p:cNvSpPr/>
            <p:nvPr/>
          </p:nvSpPr>
          <p:spPr>
            <a:xfrm>
              <a:off x="6502273" y="4741497"/>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C0E9E77-1C88-4196-8560-2CA259CCBE9F}"/>
                </a:ext>
              </a:extLst>
            </p:cNvPr>
            <p:cNvSpPr txBox="1"/>
            <p:nvPr/>
          </p:nvSpPr>
          <p:spPr>
            <a:xfrm>
              <a:off x="6546789" y="5109090"/>
              <a:ext cx="1001022" cy="461665"/>
            </a:xfrm>
            <a:prstGeom prst="rect">
              <a:avLst/>
            </a:prstGeom>
            <a:noFill/>
          </p:spPr>
          <p:txBody>
            <a:bodyPr wrap="square" rtlCol="0">
              <a:spAutoFit/>
            </a:bodyPr>
            <a:lstStyle/>
            <a:p>
              <a:r>
                <a:rPr lang="en-US" sz="2400" b="1" dirty="0"/>
                <a:t>50%</a:t>
              </a:r>
            </a:p>
          </p:txBody>
        </p:sp>
      </p:grpSp>
      <p:sp>
        <p:nvSpPr>
          <p:cNvPr id="10" name="Text Box 7" descr="Variation annuelle moyenne en pourcentage: 34%">
            <a:extLst>
              <a:ext uri="{FF2B5EF4-FFF2-40B4-BE49-F238E27FC236}">
                <a16:creationId xmlns:a16="http://schemas.microsoft.com/office/drawing/2014/main" id="{7BACADBC-E7C1-40BD-B125-5B53E2056AAC}"/>
              </a:ext>
            </a:extLst>
          </p:cNvPr>
          <p:cNvSpPr txBox="1">
            <a:spLocks noChangeArrowheads="1"/>
          </p:cNvSpPr>
          <p:nvPr/>
        </p:nvSpPr>
        <p:spPr bwMode="auto">
          <a:xfrm>
            <a:off x="9008718" y="3805052"/>
            <a:ext cx="339874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1pPr>
            <a:lvl2pPr marL="742950" indent="-28575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2pPr>
            <a:lvl3pPr marL="11430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3pPr>
            <a:lvl4pPr marL="16002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4pPr>
            <a:lvl5pPr marL="20574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5pPr>
            <a:lvl6pPr marL="25146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6pPr>
            <a:lvl7pPr marL="29718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7pPr>
            <a:lvl8pPr marL="34290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8pPr>
            <a:lvl9pPr marL="38862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9pPr>
          </a:lstStyle>
          <a:p>
            <a:pPr eaLnBrk="1" hangingPunct="1">
              <a:spcBef>
                <a:spcPct val="50000"/>
              </a:spcBef>
            </a:pPr>
            <a:r>
              <a:rPr lang="en-US" sz="2400" u="sng" dirty="0">
                <a:latin typeface="Tahoma" pitchFamily="34" charset="0"/>
              </a:rPr>
              <a:t>Variation </a:t>
            </a:r>
            <a:r>
              <a:rPr lang="en-US" sz="2400" u="sng" dirty="0" err="1">
                <a:latin typeface="Tahoma" pitchFamily="34" charset="0"/>
              </a:rPr>
              <a:t>annuelle</a:t>
            </a:r>
            <a:r>
              <a:rPr lang="en-US" sz="2400" u="sng" dirty="0">
                <a:latin typeface="Tahoma" pitchFamily="34" charset="0"/>
              </a:rPr>
              <a:t> </a:t>
            </a:r>
            <a:r>
              <a:rPr lang="en-US" sz="2400" u="sng" dirty="0" err="1">
                <a:latin typeface="Tahoma" pitchFamily="34" charset="0"/>
              </a:rPr>
              <a:t>moyenne</a:t>
            </a:r>
            <a:r>
              <a:rPr lang="en-US" sz="2400" u="sng" dirty="0">
                <a:latin typeface="Tahoma" pitchFamily="34" charset="0"/>
              </a:rPr>
              <a:t> </a:t>
            </a:r>
            <a:r>
              <a:rPr lang="en-US" sz="2400" u="sng" dirty="0" err="1">
                <a:latin typeface="Tahoma" pitchFamily="34" charset="0"/>
              </a:rPr>
              <a:t>en</a:t>
            </a:r>
            <a:r>
              <a:rPr lang="en-US" sz="2400" u="sng" dirty="0">
                <a:latin typeface="Tahoma" pitchFamily="34" charset="0"/>
              </a:rPr>
              <a:t> </a:t>
            </a:r>
            <a:r>
              <a:rPr lang="en-US" sz="2400" u="sng" dirty="0" err="1">
                <a:latin typeface="Tahoma" pitchFamily="34" charset="0"/>
              </a:rPr>
              <a:t>pourcentage</a:t>
            </a:r>
            <a:r>
              <a:rPr lang="en-US" sz="2400" dirty="0">
                <a:latin typeface="Tahoma" pitchFamily="34" charset="0"/>
              </a:rPr>
              <a:t>	 </a:t>
            </a:r>
          </a:p>
          <a:p>
            <a:pPr eaLnBrk="1" hangingPunct="1">
              <a:spcBef>
                <a:spcPct val="50000"/>
              </a:spcBef>
            </a:pPr>
            <a:r>
              <a:rPr lang="en-US" sz="2400" dirty="0">
                <a:latin typeface="Tahoma" pitchFamily="34" charset="0"/>
              </a:rPr>
              <a:t>       34%</a:t>
            </a:r>
          </a:p>
        </p:txBody>
      </p:sp>
      <p:sp>
        <p:nvSpPr>
          <p:cNvPr id="2" name="Footer Placeholder 1">
            <a:extLst>
              <a:ext uri="{FF2B5EF4-FFF2-40B4-BE49-F238E27FC236}">
                <a16:creationId xmlns:a16="http://schemas.microsoft.com/office/drawing/2014/main" id="{F5F14226-40EF-40B5-964A-62515D2F1C85}"/>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6335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nalyse comparative">
            <a:extLst>
              <a:ext uri="{FF2B5EF4-FFF2-40B4-BE49-F238E27FC236}">
                <a16:creationId xmlns:a16="http://schemas.microsoft.com/office/drawing/2014/main" id="{87EDBF8C-CDF7-42AB-8D51-96B3DDC340A1}"/>
              </a:ext>
            </a:extLst>
          </p:cNvPr>
          <p:cNvSpPr>
            <a:spLocks noGrp="1"/>
          </p:cNvSpPr>
          <p:nvPr>
            <p:ph type="title"/>
          </p:nvPr>
        </p:nvSpPr>
        <p:spPr>
          <a:xfrm>
            <a:off x="431800" y="0"/>
            <a:ext cx="10515600" cy="1325563"/>
          </a:xfrm>
        </p:spPr>
        <p:txBody>
          <a:bodyPr/>
          <a:lstStyle/>
          <a:p>
            <a:r>
              <a:rPr lang="en-US" dirty="0" err="1"/>
              <a:t>Analyse</a:t>
            </a:r>
            <a:r>
              <a:rPr lang="en-US" dirty="0"/>
              <a:t> comparative</a:t>
            </a:r>
          </a:p>
        </p:txBody>
      </p:sp>
      <p:sp>
        <p:nvSpPr>
          <p:cNvPr id="4" name="Content Placeholder 3" descr="Recherchez les valeurs aberrantes : les performances élevées et faibles ou toute surprise dans les données.">
            <a:extLst>
              <a:ext uri="{FF2B5EF4-FFF2-40B4-BE49-F238E27FC236}">
                <a16:creationId xmlns:a16="http://schemas.microsoft.com/office/drawing/2014/main" id="{5A56ED6D-BA4D-4CD3-B819-049BEA7FFEA6}"/>
              </a:ext>
            </a:extLst>
          </p:cNvPr>
          <p:cNvSpPr>
            <a:spLocks noGrp="1"/>
          </p:cNvSpPr>
          <p:nvPr>
            <p:ph idx="1"/>
          </p:nvPr>
        </p:nvSpPr>
        <p:spPr>
          <a:xfrm>
            <a:off x="612754" y="1256201"/>
            <a:ext cx="11059160" cy="829893"/>
          </a:xfrm>
        </p:spPr>
        <p:txBody>
          <a:bodyPr>
            <a:normAutofit lnSpcReduction="10000"/>
          </a:bodyPr>
          <a:lstStyle/>
          <a:p>
            <a:pPr marL="0" indent="0">
              <a:buNone/>
            </a:pPr>
            <a:r>
              <a:rPr lang="en-US" sz="2800" b="1" dirty="0" err="1">
                <a:solidFill>
                  <a:schemeClr val="accent1"/>
                </a:solidFill>
              </a:rPr>
              <a:t>Recherchez</a:t>
            </a:r>
            <a:r>
              <a:rPr lang="en-US" sz="2800" b="1" dirty="0">
                <a:solidFill>
                  <a:schemeClr val="accent1"/>
                </a:solidFill>
              </a:rPr>
              <a:t> les </a:t>
            </a:r>
            <a:r>
              <a:rPr lang="en-US" sz="2800" b="1" dirty="0" err="1">
                <a:solidFill>
                  <a:schemeClr val="accent1"/>
                </a:solidFill>
              </a:rPr>
              <a:t>valeurs</a:t>
            </a:r>
            <a:r>
              <a:rPr lang="en-US" sz="2800" b="1" dirty="0">
                <a:solidFill>
                  <a:schemeClr val="accent1"/>
                </a:solidFill>
              </a:rPr>
              <a:t> </a:t>
            </a:r>
            <a:r>
              <a:rPr lang="en-US" sz="2800" b="1" dirty="0" err="1">
                <a:solidFill>
                  <a:schemeClr val="accent1"/>
                </a:solidFill>
              </a:rPr>
              <a:t>aberrantes</a:t>
            </a:r>
            <a:r>
              <a:rPr lang="en-US" sz="2800" b="1" dirty="0">
                <a:solidFill>
                  <a:schemeClr val="accent1"/>
                </a:solidFill>
              </a:rPr>
              <a:t> : les performances </a:t>
            </a:r>
            <a:r>
              <a:rPr lang="en-US" sz="2800" b="1" dirty="0" err="1">
                <a:solidFill>
                  <a:schemeClr val="accent1"/>
                </a:solidFill>
              </a:rPr>
              <a:t>élevées</a:t>
            </a:r>
            <a:r>
              <a:rPr lang="en-US" sz="2800" b="1" dirty="0">
                <a:solidFill>
                  <a:schemeClr val="accent1"/>
                </a:solidFill>
              </a:rPr>
              <a:t> et </a:t>
            </a:r>
            <a:r>
              <a:rPr lang="en-US" sz="2800" b="1" dirty="0" err="1">
                <a:solidFill>
                  <a:schemeClr val="accent1"/>
                </a:solidFill>
              </a:rPr>
              <a:t>faibles</a:t>
            </a:r>
            <a:r>
              <a:rPr lang="en-US" sz="2800" b="1" dirty="0">
                <a:solidFill>
                  <a:schemeClr val="accent1"/>
                </a:solidFill>
              </a:rPr>
              <a:t> </a:t>
            </a:r>
            <a:r>
              <a:rPr lang="en-US" sz="2800" b="1" dirty="0" err="1">
                <a:solidFill>
                  <a:schemeClr val="accent1"/>
                </a:solidFill>
              </a:rPr>
              <a:t>ou</a:t>
            </a:r>
            <a:r>
              <a:rPr lang="en-US" sz="2800" b="1" dirty="0">
                <a:solidFill>
                  <a:schemeClr val="accent1"/>
                </a:solidFill>
              </a:rPr>
              <a:t> </a:t>
            </a:r>
            <a:r>
              <a:rPr lang="en-US" sz="2800" b="1" dirty="0" err="1">
                <a:solidFill>
                  <a:schemeClr val="accent1"/>
                </a:solidFill>
              </a:rPr>
              <a:t>toute</a:t>
            </a:r>
            <a:r>
              <a:rPr lang="en-US" sz="2800" b="1" dirty="0">
                <a:solidFill>
                  <a:schemeClr val="accent1"/>
                </a:solidFill>
              </a:rPr>
              <a:t> surprise dans les </a:t>
            </a:r>
            <a:r>
              <a:rPr lang="en-US" sz="2800" b="1" dirty="0" err="1">
                <a:solidFill>
                  <a:schemeClr val="accent1"/>
                </a:solidFill>
              </a:rPr>
              <a:t>données</a:t>
            </a:r>
            <a:r>
              <a:rPr lang="en-US" sz="2800" b="1" dirty="0">
                <a:solidFill>
                  <a:schemeClr val="accent1"/>
                </a:solidFill>
              </a:rPr>
              <a:t>. </a:t>
            </a:r>
            <a:endParaRPr lang="en-US" dirty="0"/>
          </a:p>
        </p:txBody>
      </p:sp>
      <p:grpSp>
        <p:nvGrpSpPr>
          <p:cNvPr id="6" name="Group 5" descr="# de participants par trimestre par type de formation &#10;&#10;Moyens de subsistance&#10;&#10;Année 1: 230&#10;Année 2: 247&#10;Année 3: 298&#10;&#10;Droits du travail&#10;&#10;Année 1: 120&#10;Année 2: 289&#10;Année 3: 140&#10;&#10;Professionnel&#10;&#10;Année 1: 160&#10;Année 2: 275&#10;Année 3: 265">
            <a:extLst>
              <a:ext uri="{FF2B5EF4-FFF2-40B4-BE49-F238E27FC236}">
                <a16:creationId xmlns:a16="http://schemas.microsoft.com/office/drawing/2014/main" id="{53B7E2F9-C3B6-1170-F4A1-4C103EAD925B}"/>
              </a:ext>
            </a:extLst>
          </p:cNvPr>
          <p:cNvGrpSpPr/>
          <p:nvPr/>
        </p:nvGrpSpPr>
        <p:grpSpPr>
          <a:xfrm>
            <a:off x="291565" y="1988844"/>
            <a:ext cx="6147931" cy="4359854"/>
            <a:chOff x="164592" y="1979538"/>
            <a:chExt cx="6147931" cy="4359854"/>
          </a:xfrm>
        </p:grpSpPr>
        <p:graphicFrame>
          <p:nvGraphicFramePr>
            <p:cNvPr id="12" name="Chart 11">
              <a:extLst>
                <a:ext uri="{FF2B5EF4-FFF2-40B4-BE49-F238E27FC236}">
                  <a16:creationId xmlns:a16="http://schemas.microsoft.com/office/drawing/2014/main" id="{46239933-FEA7-418C-986F-3D3819C25AC2}"/>
                </a:ext>
              </a:extLst>
            </p:cNvPr>
            <p:cNvGraphicFramePr>
              <a:graphicFrameLocks/>
            </p:cNvGraphicFramePr>
            <p:nvPr>
              <p:extLst>
                <p:ext uri="{D42A27DB-BD31-4B8C-83A1-F6EECF244321}">
                  <p14:modId xmlns:p14="http://schemas.microsoft.com/office/powerpoint/2010/main" val="2095837592"/>
                </p:ext>
              </p:extLst>
            </p:nvPr>
          </p:nvGraphicFramePr>
          <p:xfrm>
            <a:off x="164592" y="1979538"/>
            <a:ext cx="6053328" cy="355373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D8E15D9-F94B-403E-B228-EF6C48DB1FE5}"/>
                </a:ext>
              </a:extLst>
            </p:cNvPr>
            <p:cNvSpPr/>
            <p:nvPr/>
          </p:nvSpPr>
          <p:spPr>
            <a:xfrm>
              <a:off x="1140276" y="6056124"/>
              <a:ext cx="185737"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2556C8-B229-4A4C-A0B7-A921FB51992E}"/>
                </a:ext>
              </a:extLst>
            </p:cNvPr>
            <p:cNvSpPr/>
            <p:nvPr/>
          </p:nvSpPr>
          <p:spPr>
            <a:xfrm>
              <a:off x="2318561" y="6056124"/>
              <a:ext cx="185737" cy="2000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86B295-237D-4E92-8E43-947E94A56B85}"/>
                </a:ext>
              </a:extLst>
            </p:cNvPr>
            <p:cNvSpPr txBox="1"/>
            <p:nvPr/>
          </p:nvSpPr>
          <p:spPr>
            <a:xfrm>
              <a:off x="757010" y="5399606"/>
              <a:ext cx="1335511" cy="646331"/>
            </a:xfrm>
            <a:prstGeom prst="rect">
              <a:avLst/>
            </a:prstGeom>
            <a:noFill/>
          </p:spPr>
          <p:txBody>
            <a:bodyPr wrap="square" rtlCol="0">
              <a:spAutoFit/>
            </a:bodyPr>
            <a:lstStyle/>
            <a:p>
              <a:r>
                <a:rPr lang="en-US" dirty="0" err="1"/>
                <a:t>Moyens</a:t>
              </a:r>
              <a:r>
                <a:rPr lang="en-US" dirty="0"/>
                <a:t> de </a:t>
              </a:r>
              <a:r>
                <a:rPr lang="en-US" dirty="0" err="1"/>
                <a:t>subsistance</a:t>
              </a:r>
              <a:endParaRPr lang="en-US" dirty="0"/>
            </a:p>
          </p:txBody>
        </p:sp>
        <p:sp>
          <p:nvSpPr>
            <p:cNvPr id="16" name="TextBox 15">
              <a:extLst>
                <a:ext uri="{FF2B5EF4-FFF2-40B4-BE49-F238E27FC236}">
                  <a16:creationId xmlns:a16="http://schemas.microsoft.com/office/drawing/2014/main" id="{4E4A6753-30B9-4A2E-9925-8D1C956252DE}"/>
                </a:ext>
              </a:extLst>
            </p:cNvPr>
            <p:cNvSpPr txBox="1"/>
            <p:nvPr/>
          </p:nvSpPr>
          <p:spPr>
            <a:xfrm>
              <a:off x="2450014" y="5501644"/>
              <a:ext cx="1752508" cy="369332"/>
            </a:xfrm>
            <a:prstGeom prst="rect">
              <a:avLst/>
            </a:prstGeom>
            <a:noFill/>
          </p:spPr>
          <p:txBody>
            <a:bodyPr wrap="square" rtlCol="0">
              <a:spAutoFit/>
            </a:bodyPr>
            <a:lstStyle/>
            <a:p>
              <a:r>
                <a:rPr lang="en-US" dirty="0"/>
                <a:t>Droits du travail</a:t>
              </a:r>
            </a:p>
          </p:txBody>
        </p:sp>
        <p:sp>
          <p:nvSpPr>
            <p:cNvPr id="17" name="TextBox 16">
              <a:extLst>
                <a:ext uri="{FF2B5EF4-FFF2-40B4-BE49-F238E27FC236}">
                  <a16:creationId xmlns:a16="http://schemas.microsoft.com/office/drawing/2014/main" id="{7B33D230-3CDA-44FE-8455-70A20707198B}"/>
                </a:ext>
              </a:extLst>
            </p:cNvPr>
            <p:cNvSpPr txBox="1"/>
            <p:nvPr/>
          </p:nvSpPr>
          <p:spPr>
            <a:xfrm>
              <a:off x="4560015" y="5465199"/>
              <a:ext cx="1752508" cy="369332"/>
            </a:xfrm>
            <a:prstGeom prst="rect">
              <a:avLst/>
            </a:prstGeom>
            <a:noFill/>
          </p:spPr>
          <p:txBody>
            <a:bodyPr wrap="square" rtlCol="0">
              <a:spAutoFit/>
            </a:bodyPr>
            <a:lstStyle/>
            <a:p>
              <a:r>
                <a:rPr lang="en-US" dirty="0" err="1"/>
                <a:t>Professionnel</a:t>
              </a:r>
              <a:endParaRPr lang="en-US" dirty="0"/>
            </a:p>
          </p:txBody>
        </p:sp>
        <p:sp>
          <p:nvSpPr>
            <p:cNvPr id="18" name="TextBox 17">
              <a:extLst>
                <a:ext uri="{FF2B5EF4-FFF2-40B4-BE49-F238E27FC236}">
                  <a16:creationId xmlns:a16="http://schemas.microsoft.com/office/drawing/2014/main" id="{A78FAED6-C1A6-4543-89E5-8915162C4BA1}"/>
                </a:ext>
              </a:extLst>
            </p:cNvPr>
            <p:cNvSpPr txBox="1"/>
            <p:nvPr/>
          </p:nvSpPr>
          <p:spPr>
            <a:xfrm>
              <a:off x="1387926" y="5966699"/>
              <a:ext cx="992579" cy="369332"/>
            </a:xfrm>
            <a:prstGeom prst="rect">
              <a:avLst/>
            </a:prstGeom>
            <a:noFill/>
          </p:spPr>
          <p:txBody>
            <a:bodyPr wrap="none" rtlCol="0">
              <a:spAutoFit/>
            </a:bodyPr>
            <a:lstStyle/>
            <a:p>
              <a:r>
                <a:rPr lang="en-US" dirty="0" err="1">
                  <a:latin typeface="Tahoma" pitchFamily="34" charset="0"/>
                </a:rPr>
                <a:t>Année</a:t>
              </a:r>
              <a:r>
                <a:rPr lang="en-US" dirty="0"/>
                <a:t> 1</a:t>
              </a:r>
            </a:p>
          </p:txBody>
        </p:sp>
        <p:sp>
          <p:nvSpPr>
            <p:cNvPr id="19" name="TextBox 18">
              <a:extLst>
                <a:ext uri="{FF2B5EF4-FFF2-40B4-BE49-F238E27FC236}">
                  <a16:creationId xmlns:a16="http://schemas.microsoft.com/office/drawing/2014/main" id="{9C5E2825-59A6-4DCB-9D29-6F825DCBF153}"/>
                </a:ext>
              </a:extLst>
            </p:cNvPr>
            <p:cNvSpPr txBox="1"/>
            <p:nvPr/>
          </p:nvSpPr>
          <p:spPr>
            <a:xfrm>
              <a:off x="2541611" y="5970060"/>
              <a:ext cx="1011815" cy="369332"/>
            </a:xfrm>
            <a:prstGeom prst="rect">
              <a:avLst/>
            </a:prstGeom>
            <a:noFill/>
          </p:spPr>
          <p:txBody>
            <a:bodyPr wrap="none" rtlCol="0">
              <a:spAutoFit/>
            </a:bodyPr>
            <a:lstStyle/>
            <a:p>
              <a:r>
                <a:rPr lang="en-US" dirty="0" err="1">
                  <a:latin typeface="Tahoma" pitchFamily="34" charset="0"/>
                </a:rPr>
                <a:t>Année</a:t>
              </a:r>
              <a:r>
                <a:rPr lang="en-US" dirty="0">
                  <a:latin typeface="Tahoma" pitchFamily="34" charset="0"/>
                </a:rPr>
                <a:t> </a:t>
              </a:r>
              <a:r>
                <a:rPr lang="en-US" dirty="0"/>
                <a:t>2</a:t>
              </a:r>
            </a:p>
          </p:txBody>
        </p:sp>
        <p:sp>
          <p:nvSpPr>
            <p:cNvPr id="20" name="Rectangle 19">
              <a:extLst>
                <a:ext uri="{FF2B5EF4-FFF2-40B4-BE49-F238E27FC236}">
                  <a16:creationId xmlns:a16="http://schemas.microsoft.com/office/drawing/2014/main" id="{D83758FA-6E3A-4268-A405-436BBCFCB2A0}"/>
                </a:ext>
              </a:extLst>
            </p:cNvPr>
            <p:cNvSpPr/>
            <p:nvPr/>
          </p:nvSpPr>
          <p:spPr>
            <a:xfrm>
              <a:off x="3518561" y="6072563"/>
              <a:ext cx="185737"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041E995-B185-476B-92B8-EC982E534A6C}"/>
                </a:ext>
              </a:extLst>
            </p:cNvPr>
            <p:cNvSpPr txBox="1"/>
            <p:nvPr/>
          </p:nvSpPr>
          <p:spPr>
            <a:xfrm>
              <a:off x="3663426" y="5970060"/>
              <a:ext cx="992579" cy="369332"/>
            </a:xfrm>
            <a:prstGeom prst="rect">
              <a:avLst/>
            </a:prstGeom>
            <a:noFill/>
          </p:spPr>
          <p:txBody>
            <a:bodyPr wrap="none" rtlCol="0">
              <a:spAutoFit/>
            </a:bodyPr>
            <a:lstStyle/>
            <a:p>
              <a:r>
                <a:rPr lang="en-US" dirty="0" err="1">
                  <a:latin typeface="Tahoma" pitchFamily="34" charset="0"/>
                </a:rPr>
                <a:t>Année</a:t>
              </a:r>
              <a:r>
                <a:rPr lang="en-US" dirty="0"/>
                <a:t> 3</a:t>
              </a:r>
            </a:p>
          </p:txBody>
        </p:sp>
      </p:grpSp>
      <p:grpSp>
        <p:nvGrpSpPr>
          <p:cNvPr id="22" name="Group 21" descr="# de participants par an par région&#10;&#10;2018&#10;&#10;# Nombre de participants dans la region A: 50&#10;&#10;# Nombre de participants dans la region B: 20&#10;&#10;2019&#10;&#10;# Nombre de participants dans la region A: 75&#10;&#10;# Nombre de participants dans la region B: 30&#10;&#10;2020&#10;&#10;# Nombre de participants dans la region A: 120&#10;&#10;# Nombre de participants dans la region B: 32&#10;">
            <a:extLst>
              <a:ext uri="{FF2B5EF4-FFF2-40B4-BE49-F238E27FC236}">
                <a16:creationId xmlns:a16="http://schemas.microsoft.com/office/drawing/2014/main" id="{58C6DAA6-731A-69DA-0FAC-C83720881795}"/>
              </a:ext>
            </a:extLst>
          </p:cNvPr>
          <p:cNvGrpSpPr/>
          <p:nvPr/>
        </p:nvGrpSpPr>
        <p:grpSpPr>
          <a:xfrm>
            <a:off x="6670016" y="2251173"/>
            <a:ext cx="5230419" cy="4043461"/>
            <a:chOff x="6670016" y="2251173"/>
            <a:chExt cx="5230419" cy="4043461"/>
          </a:xfrm>
        </p:grpSpPr>
        <p:graphicFrame>
          <p:nvGraphicFramePr>
            <p:cNvPr id="9" name="Chart 8">
              <a:extLst>
                <a:ext uri="{FF2B5EF4-FFF2-40B4-BE49-F238E27FC236}">
                  <a16:creationId xmlns:a16="http://schemas.microsoft.com/office/drawing/2014/main" id="{0879D8D3-09FE-4819-AD26-B6A0F166A72A}"/>
                </a:ext>
              </a:extLst>
            </p:cNvPr>
            <p:cNvGraphicFramePr>
              <a:graphicFrameLocks/>
            </p:cNvGraphicFramePr>
            <p:nvPr>
              <p:extLst>
                <p:ext uri="{D42A27DB-BD31-4B8C-83A1-F6EECF244321}">
                  <p14:modId xmlns:p14="http://schemas.microsoft.com/office/powerpoint/2010/main" val="1636661695"/>
                </p:ext>
              </p:extLst>
            </p:nvPr>
          </p:nvGraphicFramePr>
          <p:xfrm>
            <a:off x="6670016" y="2251173"/>
            <a:ext cx="5230419" cy="357024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9FBF163-6158-4B93-AE8D-9AF5C2942C51}"/>
                </a:ext>
              </a:extLst>
            </p:cNvPr>
            <p:cNvSpPr/>
            <p:nvPr/>
          </p:nvSpPr>
          <p:spPr>
            <a:xfrm>
              <a:off x="7366267" y="5786473"/>
              <a:ext cx="185737"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DF064DD-6E95-49D4-8CBB-A42E9D890D22}"/>
                </a:ext>
              </a:extLst>
            </p:cNvPr>
            <p:cNvSpPr txBox="1"/>
            <p:nvPr/>
          </p:nvSpPr>
          <p:spPr>
            <a:xfrm>
              <a:off x="7526659" y="5683270"/>
              <a:ext cx="4127925" cy="369332"/>
            </a:xfrm>
            <a:prstGeom prst="rect">
              <a:avLst/>
            </a:prstGeom>
            <a:noFill/>
          </p:spPr>
          <p:txBody>
            <a:bodyPr wrap="none" rtlCol="0">
              <a:spAutoFit/>
            </a:bodyPr>
            <a:lstStyle/>
            <a:p>
              <a:r>
                <a:rPr lang="en-US" dirty="0"/>
                <a:t># </a:t>
              </a:r>
              <a:r>
                <a:rPr lang="en-US" dirty="0" err="1"/>
                <a:t>Nombre</a:t>
              </a:r>
              <a:r>
                <a:rPr lang="en-US" dirty="0"/>
                <a:t> de participants dans la region A</a:t>
              </a:r>
            </a:p>
          </p:txBody>
        </p:sp>
        <p:sp>
          <p:nvSpPr>
            <p:cNvPr id="13" name="Rectangle 12">
              <a:extLst>
                <a:ext uri="{FF2B5EF4-FFF2-40B4-BE49-F238E27FC236}">
                  <a16:creationId xmlns:a16="http://schemas.microsoft.com/office/drawing/2014/main" id="{7BC0663D-F6B5-4897-94F3-EE951B5F6838}"/>
                </a:ext>
              </a:extLst>
            </p:cNvPr>
            <p:cNvSpPr/>
            <p:nvPr/>
          </p:nvSpPr>
          <p:spPr>
            <a:xfrm>
              <a:off x="7375787" y="6024601"/>
              <a:ext cx="185737" cy="2000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306CEC0-FD0D-492E-999C-39D7E648F83F}"/>
                </a:ext>
              </a:extLst>
            </p:cNvPr>
            <p:cNvSpPr txBox="1"/>
            <p:nvPr/>
          </p:nvSpPr>
          <p:spPr>
            <a:xfrm>
              <a:off x="7552004" y="5925302"/>
              <a:ext cx="4119910" cy="369332"/>
            </a:xfrm>
            <a:prstGeom prst="rect">
              <a:avLst/>
            </a:prstGeom>
            <a:noFill/>
          </p:spPr>
          <p:txBody>
            <a:bodyPr wrap="none" rtlCol="0">
              <a:spAutoFit/>
            </a:bodyPr>
            <a:lstStyle/>
            <a:p>
              <a:r>
                <a:rPr lang="en-US" dirty="0"/>
                <a:t># </a:t>
              </a:r>
              <a:r>
                <a:rPr lang="en-US" dirty="0" err="1"/>
                <a:t>Nombre</a:t>
              </a:r>
              <a:r>
                <a:rPr lang="en-US" dirty="0"/>
                <a:t> de participants dans la region B</a:t>
              </a:r>
            </a:p>
          </p:txBody>
        </p:sp>
      </p:grpSp>
      <p:sp>
        <p:nvSpPr>
          <p:cNvPr id="2" name="Footer Placeholder 1">
            <a:extLst>
              <a:ext uri="{FF2B5EF4-FFF2-40B4-BE49-F238E27FC236}">
                <a16:creationId xmlns:a16="http://schemas.microsoft.com/office/drawing/2014/main" id="{55B87ADB-22F5-4D69-9297-AC291806962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9364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mp;E Training Course Series">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M&amp;E Training Course Series</a:t>
            </a:r>
          </a:p>
        </p:txBody>
      </p:sp>
      <p:sp>
        <p:nvSpPr>
          <p:cNvPr id="4" name="TextBox 3" descr="Six Courses">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1. Introduction à la gestion axée sur les résultats">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p>
            <a:pPr marL="0" indent="0" algn="ctr">
              <a:spcBef>
                <a:spcPts val="0"/>
              </a:spcBef>
              <a:buNone/>
            </a:pPr>
            <a:r>
              <a:rPr lang="en-US" sz="1800" dirty="0"/>
              <a:t>1. Introduction à la gestion </a:t>
            </a:r>
            <a:r>
              <a:rPr lang="en-US" sz="1800" dirty="0" err="1"/>
              <a:t>axée</a:t>
            </a:r>
            <a:r>
              <a:rPr lang="en-US" sz="1800" dirty="0"/>
              <a:t> sur les </a:t>
            </a:r>
            <a:r>
              <a:rPr lang="en-US" sz="1800" dirty="0" err="1"/>
              <a:t>résultats</a:t>
            </a:r>
            <a:endParaRPr lang="en-US" sz="1800" dirty="0"/>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2. Concevoir des cadres de résultats">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err="1"/>
              <a:t>Concevoir</a:t>
            </a:r>
            <a:r>
              <a:rPr lang="en-US" sz="1800" dirty="0"/>
              <a:t> des cadres de </a:t>
            </a:r>
            <a:r>
              <a:rPr lang="en-US" sz="1800" dirty="0" err="1"/>
              <a:t>résultats</a:t>
            </a:r>
            <a:r>
              <a:rPr lang="en-US" sz="1800" dirty="0"/>
              <a:t> </a:t>
            </a:r>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3. Concevoir et définir les indicateurs de performance">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n-US" sz="1800" dirty="0" err="1"/>
              <a:t>Concevoir</a:t>
            </a:r>
            <a:r>
              <a:rPr lang="en-US" sz="1800" dirty="0"/>
              <a:t> et </a:t>
            </a:r>
            <a:r>
              <a:rPr lang="en-US" sz="1800" dirty="0" err="1"/>
              <a:t>définir</a:t>
            </a:r>
            <a:r>
              <a:rPr lang="en-US" sz="1800" dirty="0"/>
              <a:t> les </a:t>
            </a:r>
            <a:r>
              <a:rPr lang="en-US" sz="1800" dirty="0" err="1"/>
              <a:t>indicateurs</a:t>
            </a:r>
            <a:r>
              <a:rPr lang="en-US" sz="1800" dirty="0"/>
              <a:t> de performance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4. Développer des outils de collecte de données">
            <a:extLst>
              <a:ext uri="{FF2B5EF4-FFF2-40B4-BE49-F238E27FC236}">
                <a16:creationId xmlns:a16="http://schemas.microsoft.com/office/drawing/2014/main" id="{CDF6F01E-44A2-40E0-8868-AE291630CDA8}"/>
              </a:ext>
            </a:extLst>
          </p:cNvPr>
          <p:cNvSpPr txBox="1">
            <a:spLocks/>
          </p:cNvSpPr>
          <p:nvPr/>
        </p:nvSpPr>
        <p:spPr>
          <a:xfrm>
            <a:off x="6410364" y="3440712"/>
            <a:ext cx="1480569"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err="1"/>
              <a:t>Développer</a:t>
            </a:r>
            <a:r>
              <a:rPr lang="en-US" sz="1800" dirty="0"/>
              <a:t> des </a:t>
            </a:r>
            <a:r>
              <a:rPr lang="en-US" sz="1800" dirty="0" err="1"/>
              <a:t>outils</a:t>
            </a:r>
            <a:r>
              <a:rPr lang="en-US" sz="1800" dirty="0"/>
              <a:t> de </a:t>
            </a:r>
            <a:r>
              <a:rPr lang="en-US" sz="1800" dirty="0" err="1"/>
              <a:t>collecte</a:t>
            </a:r>
            <a:r>
              <a:rPr lang="en-US" sz="1800" dirty="0"/>
              <a:t> de </a:t>
            </a:r>
            <a:r>
              <a:rPr lang="en-US" sz="1800" dirty="0" err="1"/>
              <a:t>données</a:t>
            </a:r>
            <a:r>
              <a:rPr lang="en-US" sz="1800" dirty="0"/>
              <a:t> </a:t>
            </a:r>
          </a:p>
          <a:p>
            <a:pPr marL="0" indent="0" algn="ctr">
              <a:buNone/>
            </a:pP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5. Définir les valeurs de référence et les objectifs des indicateurs">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err="1"/>
              <a:t>Définir</a:t>
            </a:r>
            <a:r>
              <a:rPr lang="en-US" sz="1800" dirty="0"/>
              <a:t> les </a:t>
            </a:r>
            <a:r>
              <a:rPr lang="en-US" sz="1800" dirty="0" err="1"/>
              <a:t>valeurs</a:t>
            </a:r>
            <a:r>
              <a:rPr lang="en-US" sz="1800" dirty="0"/>
              <a:t> de </a:t>
            </a:r>
            <a:r>
              <a:rPr lang="en-US" sz="1800" dirty="0" err="1"/>
              <a:t>référence</a:t>
            </a:r>
            <a:r>
              <a:rPr lang="en-US" sz="1800" dirty="0"/>
              <a:t> et les </a:t>
            </a:r>
            <a:r>
              <a:rPr lang="en-US" sz="1800" dirty="0" err="1"/>
              <a:t>objectifs</a:t>
            </a:r>
            <a:r>
              <a:rPr lang="en-US" sz="1800" dirty="0"/>
              <a:t> des </a:t>
            </a:r>
            <a:r>
              <a:rPr lang="en-US" sz="1800" dirty="0" err="1"/>
              <a:t>indicateurs</a:t>
            </a:r>
            <a:r>
              <a:rPr lang="en-US"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6. Utiliser les données pour améliorer le projet">
            <a:extLst>
              <a:ext uri="{FF2B5EF4-FFF2-40B4-BE49-F238E27FC236}">
                <a16:creationId xmlns:a16="http://schemas.microsoft.com/office/drawing/2014/main" id="{6F3DD347-2F55-4D87-BF63-9F3DFBD27493}"/>
              </a:ext>
            </a:extLst>
          </p:cNvPr>
          <p:cNvSpPr txBox="1">
            <a:spLocks/>
          </p:cNvSpPr>
          <p:nvPr/>
        </p:nvSpPr>
        <p:spPr>
          <a:xfrm>
            <a:off x="10291254" y="5043033"/>
            <a:ext cx="1796668" cy="1104677"/>
          </a:xfrm>
          <a:prstGeom prst="rect">
            <a:avLst/>
          </a:prstGeom>
          <a:solidFill>
            <a:schemeClr val="bg1">
              <a:lumMod val="85000"/>
            </a:schemeClr>
          </a:solidFill>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5425" marR="0" lvl="0" indent="-225425">
              <a:lnSpc>
                <a:spcPct val="90000"/>
              </a:lnSpc>
              <a:spcBef>
                <a:spcPts val="0"/>
              </a:spcBef>
              <a:spcAft>
                <a:spcPts val="0"/>
              </a:spcAft>
              <a:buFont typeface="+mj-lt"/>
              <a:buAutoNum type="arabicPeriod"/>
              <a:defRPr b="1">
                <a:effectLst/>
                <a:ea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6. </a:t>
            </a:r>
            <a:r>
              <a:rPr lang="en-US" dirty="0" err="1"/>
              <a:t>Utiliser</a:t>
            </a:r>
            <a:r>
              <a:rPr lang="en-US" dirty="0"/>
              <a:t> les </a:t>
            </a:r>
            <a:r>
              <a:rPr lang="en-US" dirty="0" err="1"/>
              <a:t>données</a:t>
            </a:r>
            <a:r>
              <a:rPr lang="en-US" dirty="0"/>
              <a:t> pour </a:t>
            </a:r>
            <a:r>
              <a:rPr lang="en-US" dirty="0" err="1"/>
              <a:t>améliorer</a:t>
            </a:r>
            <a:r>
              <a:rPr lang="en-US" dirty="0"/>
              <a:t> le </a:t>
            </a:r>
            <a:r>
              <a:rPr lang="en-US" dirty="0" err="1"/>
              <a:t>projet</a:t>
            </a:r>
            <a:endParaRPr lang="en-US" dirty="0"/>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87854194"/>
      </p:ext>
    </p:extLst>
  </p:cSld>
  <p:clrMapOvr>
    <a:masterClrMapping/>
  </p:clrMapOvr>
  <mc:AlternateContent xmlns:mc="http://schemas.openxmlformats.org/markup-compatibility/2006" xmlns:p14="http://schemas.microsoft.com/office/powerpoint/2010/main">
    <mc:Choice Requires="p14">
      <p:transition spd="slow" p14:dur="2000" advTm="75428"/>
    </mc:Choice>
    <mc:Fallback xmlns="">
      <p:transition spd="slow" advTm="75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ésagrégation">
            <a:extLst>
              <a:ext uri="{FF2B5EF4-FFF2-40B4-BE49-F238E27FC236}">
                <a16:creationId xmlns:a16="http://schemas.microsoft.com/office/drawing/2014/main" id="{A6E92411-142D-45CD-AB00-311E1B128DD9}"/>
              </a:ext>
            </a:extLst>
          </p:cNvPr>
          <p:cNvSpPr>
            <a:spLocks noGrp="1"/>
          </p:cNvSpPr>
          <p:nvPr>
            <p:ph type="title"/>
          </p:nvPr>
        </p:nvSpPr>
        <p:spPr>
          <a:xfrm>
            <a:off x="628649" y="58522"/>
            <a:ext cx="10132888" cy="781165"/>
          </a:xfrm>
        </p:spPr>
        <p:txBody>
          <a:bodyPr/>
          <a:lstStyle/>
          <a:p>
            <a:r>
              <a:rPr lang="en-US" sz="4400" dirty="0" err="1"/>
              <a:t>Désagrégation</a:t>
            </a:r>
            <a:endParaRPr lang="en-US" dirty="0"/>
          </a:p>
        </p:txBody>
      </p:sp>
      <p:sp>
        <p:nvSpPr>
          <p:cNvPr id="4" name="Content Placeholder 3" descr="La ventilation des données par caractéristiques démographiques ou autres permet d'identifier les domaines où les performances sont meilleures ou moins bonnes.&#10;&#10;Examinez quelles caractéristiques sont liées à de meilleurs résultats et quelles caractéristiques sont liées à des résultats moins bons.&#10;">
            <a:extLst>
              <a:ext uri="{FF2B5EF4-FFF2-40B4-BE49-F238E27FC236}">
                <a16:creationId xmlns:a16="http://schemas.microsoft.com/office/drawing/2014/main" id="{941DE6D8-FE5C-4087-AAAB-A2782F6A4914}"/>
              </a:ext>
            </a:extLst>
          </p:cNvPr>
          <p:cNvSpPr>
            <a:spLocks noGrp="1"/>
          </p:cNvSpPr>
          <p:nvPr>
            <p:ph idx="1"/>
          </p:nvPr>
        </p:nvSpPr>
        <p:spPr>
          <a:xfrm>
            <a:off x="647698" y="1564296"/>
            <a:ext cx="3238502" cy="419947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287338" indent="-285750">
              <a:spcBef>
                <a:spcPts val="200"/>
              </a:spcBef>
              <a:buFont typeface="Arial" panose="020B0604020202020204" pitchFamily="34" charset="0"/>
              <a:buChar char="•"/>
            </a:pPr>
            <a:r>
              <a:rPr lang="en-US" sz="2200" dirty="0">
                <a:solidFill>
                  <a:schemeClr val="accent5">
                    <a:lumMod val="50000"/>
                  </a:schemeClr>
                </a:solidFill>
              </a:rPr>
              <a:t>La ventilation des </a:t>
            </a:r>
            <a:r>
              <a:rPr lang="en-US" sz="2200" dirty="0" err="1">
                <a:solidFill>
                  <a:schemeClr val="accent5">
                    <a:lumMod val="50000"/>
                  </a:schemeClr>
                </a:solidFill>
              </a:rPr>
              <a:t>données</a:t>
            </a:r>
            <a:r>
              <a:rPr lang="en-US" sz="2200" dirty="0">
                <a:solidFill>
                  <a:schemeClr val="accent5">
                    <a:lumMod val="50000"/>
                  </a:schemeClr>
                </a:solidFill>
              </a:rPr>
              <a:t> par </a:t>
            </a:r>
            <a:r>
              <a:rPr lang="en-US" sz="2200" dirty="0" err="1">
                <a:solidFill>
                  <a:schemeClr val="accent5">
                    <a:lumMod val="50000"/>
                  </a:schemeClr>
                </a:solidFill>
              </a:rPr>
              <a:t>caractéristiques</a:t>
            </a:r>
            <a:r>
              <a:rPr lang="en-US" sz="2200" dirty="0">
                <a:solidFill>
                  <a:schemeClr val="accent5">
                    <a:lumMod val="50000"/>
                  </a:schemeClr>
                </a:solidFill>
              </a:rPr>
              <a:t> </a:t>
            </a:r>
            <a:r>
              <a:rPr lang="en-US" sz="2200" dirty="0" err="1">
                <a:solidFill>
                  <a:schemeClr val="accent5">
                    <a:lumMod val="50000"/>
                  </a:schemeClr>
                </a:solidFill>
              </a:rPr>
              <a:t>démographiques</a:t>
            </a:r>
            <a:r>
              <a:rPr lang="en-US" sz="2200" dirty="0">
                <a:solidFill>
                  <a:schemeClr val="accent5">
                    <a:lumMod val="50000"/>
                  </a:schemeClr>
                </a:solidFill>
              </a:rPr>
              <a:t> </a:t>
            </a:r>
            <a:r>
              <a:rPr lang="en-US" sz="2200" dirty="0" err="1">
                <a:solidFill>
                  <a:schemeClr val="accent5">
                    <a:lumMod val="50000"/>
                  </a:schemeClr>
                </a:solidFill>
              </a:rPr>
              <a:t>ou</a:t>
            </a:r>
            <a:r>
              <a:rPr lang="en-US" sz="2200" dirty="0">
                <a:solidFill>
                  <a:schemeClr val="accent5">
                    <a:lumMod val="50000"/>
                  </a:schemeClr>
                </a:solidFill>
              </a:rPr>
              <a:t> </a:t>
            </a:r>
            <a:r>
              <a:rPr lang="en-US" sz="2200" dirty="0" err="1">
                <a:solidFill>
                  <a:schemeClr val="accent5">
                    <a:lumMod val="50000"/>
                  </a:schemeClr>
                </a:solidFill>
              </a:rPr>
              <a:t>autres</a:t>
            </a:r>
            <a:r>
              <a:rPr lang="en-US" sz="2200" dirty="0">
                <a:solidFill>
                  <a:schemeClr val="accent5">
                    <a:lumMod val="50000"/>
                  </a:schemeClr>
                </a:solidFill>
              </a:rPr>
              <a:t> </a:t>
            </a:r>
            <a:r>
              <a:rPr lang="en-US" sz="2200" dirty="0" err="1">
                <a:solidFill>
                  <a:schemeClr val="accent5">
                    <a:lumMod val="50000"/>
                  </a:schemeClr>
                </a:solidFill>
              </a:rPr>
              <a:t>permet</a:t>
            </a:r>
            <a:r>
              <a:rPr lang="en-US" sz="2200" dirty="0">
                <a:solidFill>
                  <a:schemeClr val="accent5">
                    <a:lumMod val="50000"/>
                  </a:schemeClr>
                </a:solidFill>
              </a:rPr>
              <a:t> </a:t>
            </a:r>
            <a:r>
              <a:rPr lang="en-US" sz="2200" dirty="0" err="1">
                <a:solidFill>
                  <a:schemeClr val="accent5">
                    <a:lumMod val="50000"/>
                  </a:schemeClr>
                </a:solidFill>
              </a:rPr>
              <a:t>d'identifier</a:t>
            </a:r>
            <a:r>
              <a:rPr lang="en-US" sz="2200" dirty="0">
                <a:solidFill>
                  <a:schemeClr val="accent5">
                    <a:lumMod val="50000"/>
                  </a:schemeClr>
                </a:solidFill>
              </a:rPr>
              <a:t> les </a:t>
            </a:r>
            <a:r>
              <a:rPr lang="en-US" sz="2200" dirty="0" err="1">
                <a:solidFill>
                  <a:schemeClr val="accent5">
                    <a:lumMod val="50000"/>
                  </a:schemeClr>
                </a:solidFill>
              </a:rPr>
              <a:t>domaines</a:t>
            </a:r>
            <a:r>
              <a:rPr lang="en-US" sz="2200" dirty="0">
                <a:solidFill>
                  <a:schemeClr val="accent5">
                    <a:lumMod val="50000"/>
                  </a:schemeClr>
                </a:solidFill>
              </a:rPr>
              <a:t> </a:t>
            </a:r>
            <a:r>
              <a:rPr lang="en-US" sz="2200" dirty="0" err="1">
                <a:solidFill>
                  <a:schemeClr val="accent5">
                    <a:lumMod val="50000"/>
                  </a:schemeClr>
                </a:solidFill>
              </a:rPr>
              <a:t>où</a:t>
            </a:r>
            <a:r>
              <a:rPr lang="en-US" sz="2200" dirty="0">
                <a:solidFill>
                  <a:schemeClr val="accent5">
                    <a:lumMod val="50000"/>
                  </a:schemeClr>
                </a:solidFill>
              </a:rPr>
              <a:t> les performances </a:t>
            </a:r>
            <a:r>
              <a:rPr lang="en-US" sz="2200" dirty="0" err="1">
                <a:solidFill>
                  <a:schemeClr val="accent5">
                    <a:lumMod val="50000"/>
                  </a:schemeClr>
                </a:solidFill>
              </a:rPr>
              <a:t>sont</a:t>
            </a:r>
            <a:r>
              <a:rPr lang="en-US" sz="2200" dirty="0">
                <a:solidFill>
                  <a:schemeClr val="accent5">
                    <a:lumMod val="50000"/>
                  </a:schemeClr>
                </a:solidFill>
              </a:rPr>
              <a:t> </a:t>
            </a:r>
            <a:r>
              <a:rPr lang="en-US" sz="2200" dirty="0" err="1">
                <a:solidFill>
                  <a:schemeClr val="accent5">
                    <a:lumMod val="50000"/>
                  </a:schemeClr>
                </a:solidFill>
              </a:rPr>
              <a:t>meilleures</a:t>
            </a:r>
            <a:r>
              <a:rPr lang="en-US" sz="2200" dirty="0">
                <a:solidFill>
                  <a:schemeClr val="accent5">
                    <a:lumMod val="50000"/>
                  </a:schemeClr>
                </a:solidFill>
              </a:rPr>
              <a:t> </a:t>
            </a:r>
            <a:r>
              <a:rPr lang="en-US" sz="2200" dirty="0" err="1">
                <a:solidFill>
                  <a:schemeClr val="accent5">
                    <a:lumMod val="50000"/>
                  </a:schemeClr>
                </a:solidFill>
              </a:rPr>
              <a:t>ou</a:t>
            </a:r>
            <a:r>
              <a:rPr lang="en-US" sz="2200" dirty="0">
                <a:solidFill>
                  <a:schemeClr val="accent5">
                    <a:lumMod val="50000"/>
                  </a:schemeClr>
                </a:solidFill>
              </a:rPr>
              <a:t> </a:t>
            </a:r>
            <a:r>
              <a:rPr lang="en-US" sz="2200" dirty="0" err="1">
                <a:solidFill>
                  <a:schemeClr val="accent5">
                    <a:lumMod val="50000"/>
                  </a:schemeClr>
                </a:solidFill>
              </a:rPr>
              <a:t>moins</a:t>
            </a:r>
            <a:r>
              <a:rPr lang="en-US" sz="2200" dirty="0">
                <a:solidFill>
                  <a:schemeClr val="accent5">
                    <a:lumMod val="50000"/>
                  </a:schemeClr>
                </a:solidFill>
              </a:rPr>
              <a:t> </a:t>
            </a:r>
            <a:r>
              <a:rPr lang="en-US" sz="2200" dirty="0" err="1">
                <a:solidFill>
                  <a:schemeClr val="accent5">
                    <a:lumMod val="50000"/>
                  </a:schemeClr>
                </a:solidFill>
              </a:rPr>
              <a:t>bonnes</a:t>
            </a:r>
            <a:r>
              <a:rPr lang="en-US" sz="2200" dirty="0">
                <a:solidFill>
                  <a:schemeClr val="accent5">
                    <a:lumMod val="50000"/>
                  </a:schemeClr>
                </a:solidFill>
              </a:rPr>
              <a:t>.</a:t>
            </a:r>
          </a:p>
          <a:p>
            <a:pPr marL="287338" indent="-285750">
              <a:spcBef>
                <a:spcPts val="200"/>
              </a:spcBef>
              <a:buFont typeface="Arial" panose="020B0604020202020204" pitchFamily="34" charset="0"/>
              <a:buChar char="•"/>
            </a:pPr>
            <a:endParaRPr lang="en-US" sz="2200" dirty="0">
              <a:solidFill>
                <a:schemeClr val="accent5">
                  <a:lumMod val="50000"/>
                </a:schemeClr>
              </a:solidFill>
            </a:endParaRPr>
          </a:p>
          <a:p>
            <a:pPr marL="287338" indent="-285750">
              <a:spcBef>
                <a:spcPts val="200"/>
              </a:spcBef>
              <a:buFont typeface="Arial" panose="020B0604020202020204" pitchFamily="34" charset="0"/>
              <a:buChar char="•"/>
            </a:pPr>
            <a:r>
              <a:rPr lang="en-US" sz="2200" dirty="0" err="1">
                <a:solidFill>
                  <a:schemeClr val="accent5">
                    <a:lumMod val="50000"/>
                  </a:schemeClr>
                </a:solidFill>
              </a:rPr>
              <a:t>Examinez</a:t>
            </a:r>
            <a:r>
              <a:rPr lang="en-US" sz="2200" dirty="0">
                <a:solidFill>
                  <a:schemeClr val="accent5">
                    <a:lumMod val="50000"/>
                  </a:schemeClr>
                </a:solidFill>
              </a:rPr>
              <a:t> </a:t>
            </a:r>
            <a:r>
              <a:rPr lang="en-US" sz="2200" dirty="0" err="1">
                <a:solidFill>
                  <a:schemeClr val="accent5">
                    <a:lumMod val="50000"/>
                  </a:schemeClr>
                </a:solidFill>
              </a:rPr>
              <a:t>quelles</a:t>
            </a:r>
            <a:r>
              <a:rPr lang="en-US" sz="2200" dirty="0">
                <a:solidFill>
                  <a:schemeClr val="accent5">
                    <a:lumMod val="50000"/>
                  </a:schemeClr>
                </a:solidFill>
              </a:rPr>
              <a:t> </a:t>
            </a:r>
            <a:r>
              <a:rPr lang="en-US" sz="2200" dirty="0" err="1">
                <a:solidFill>
                  <a:schemeClr val="accent5">
                    <a:lumMod val="50000"/>
                  </a:schemeClr>
                </a:solidFill>
              </a:rPr>
              <a:t>caractéristiques</a:t>
            </a:r>
            <a:r>
              <a:rPr lang="en-US" sz="2200" dirty="0">
                <a:solidFill>
                  <a:schemeClr val="accent5">
                    <a:lumMod val="50000"/>
                  </a:schemeClr>
                </a:solidFill>
              </a:rPr>
              <a:t> </a:t>
            </a:r>
            <a:r>
              <a:rPr lang="en-US" sz="2200" dirty="0" err="1">
                <a:solidFill>
                  <a:schemeClr val="accent5">
                    <a:lumMod val="50000"/>
                  </a:schemeClr>
                </a:solidFill>
              </a:rPr>
              <a:t>sont</a:t>
            </a:r>
            <a:r>
              <a:rPr lang="en-US" sz="2200" dirty="0">
                <a:solidFill>
                  <a:schemeClr val="accent5">
                    <a:lumMod val="50000"/>
                  </a:schemeClr>
                </a:solidFill>
              </a:rPr>
              <a:t> </a:t>
            </a:r>
            <a:r>
              <a:rPr lang="en-US" sz="2200" dirty="0" err="1">
                <a:solidFill>
                  <a:schemeClr val="accent5">
                    <a:lumMod val="50000"/>
                  </a:schemeClr>
                </a:solidFill>
              </a:rPr>
              <a:t>liées</a:t>
            </a:r>
            <a:r>
              <a:rPr lang="en-US" sz="2200" dirty="0">
                <a:solidFill>
                  <a:schemeClr val="accent5">
                    <a:lumMod val="50000"/>
                  </a:schemeClr>
                </a:solidFill>
              </a:rPr>
              <a:t> à de </a:t>
            </a:r>
            <a:r>
              <a:rPr lang="en-US" sz="2200" dirty="0" err="1">
                <a:solidFill>
                  <a:schemeClr val="accent5">
                    <a:lumMod val="50000"/>
                  </a:schemeClr>
                </a:solidFill>
              </a:rPr>
              <a:t>meilleurs</a:t>
            </a:r>
            <a:r>
              <a:rPr lang="en-US" sz="2200" dirty="0">
                <a:solidFill>
                  <a:schemeClr val="accent5">
                    <a:lumMod val="50000"/>
                  </a:schemeClr>
                </a:solidFill>
              </a:rPr>
              <a:t> </a:t>
            </a:r>
            <a:r>
              <a:rPr lang="en-US" sz="2200" dirty="0" err="1">
                <a:solidFill>
                  <a:schemeClr val="accent5">
                    <a:lumMod val="50000"/>
                  </a:schemeClr>
                </a:solidFill>
              </a:rPr>
              <a:t>résultats</a:t>
            </a:r>
            <a:r>
              <a:rPr lang="en-US" sz="2200" dirty="0">
                <a:solidFill>
                  <a:schemeClr val="accent5">
                    <a:lumMod val="50000"/>
                  </a:schemeClr>
                </a:solidFill>
              </a:rPr>
              <a:t> et </a:t>
            </a:r>
            <a:r>
              <a:rPr lang="en-US" sz="2200" dirty="0" err="1">
                <a:solidFill>
                  <a:schemeClr val="accent5">
                    <a:lumMod val="50000"/>
                  </a:schemeClr>
                </a:solidFill>
              </a:rPr>
              <a:t>quelles</a:t>
            </a:r>
            <a:r>
              <a:rPr lang="en-US" sz="2200" dirty="0">
                <a:solidFill>
                  <a:schemeClr val="accent5">
                    <a:lumMod val="50000"/>
                  </a:schemeClr>
                </a:solidFill>
              </a:rPr>
              <a:t> </a:t>
            </a:r>
            <a:r>
              <a:rPr lang="en-US" sz="2200" dirty="0" err="1">
                <a:solidFill>
                  <a:schemeClr val="accent5">
                    <a:lumMod val="50000"/>
                  </a:schemeClr>
                </a:solidFill>
              </a:rPr>
              <a:t>caractéristiques</a:t>
            </a:r>
            <a:r>
              <a:rPr lang="en-US" sz="2200" dirty="0">
                <a:solidFill>
                  <a:schemeClr val="accent5">
                    <a:lumMod val="50000"/>
                  </a:schemeClr>
                </a:solidFill>
              </a:rPr>
              <a:t> </a:t>
            </a:r>
            <a:r>
              <a:rPr lang="en-US" sz="2200" dirty="0" err="1">
                <a:solidFill>
                  <a:schemeClr val="accent5">
                    <a:lumMod val="50000"/>
                  </a:schemeClr>
                </a:solidFill>
              </a:rPr>
              <a:t>sont</a:t>
            </a:r>
            <a:r>
              <a:rPr lang="en-US" sz="2200" dirty="0">
                <a:solidFill>
                  <a:schemeClr val="accent5">
                    <a:lumMod val="50000"/>
                  </a:schemeClr>
                </a:solidFill>
              </a:rPr>
              <a:t> </a:t>
            </a:r>
            <a:r>
              <a:rPr lang="en-US" sz="2200" dirty="0" err="1">
                <a:solidFill>
                  <a:schemeClr val="accent5">
                    <a:lumMod val="50000"/>
                  </a:schemeClr>
                </a:solidFill>
              </a:rPr>
              <a:t>liées</a:t>
            </a:r>
            <a:r>
              <a:rPr lang="en-US" sz="2200" dirty="0">
                <a:solidFill>
                  <a:schemeClr val="accent5">
                    <a:lumMod val="50000"/>
                  </a:schemeClr>
                </a:solidFill>
              </a:rPr>
              <a:t> à des </a:t>
            </a:r>
            <a:r>
              <a:rPr lang="en-US" sz="2200" dirty="0" err="1">
                <a:solidFill>
                  <a:schemeClr val="accent5">
                    <a:lumMod val="50000"/>
                  </a:schemeClr>
                </a:solidFill>
              </a:rPr>
              <a:t>résultats</a:t>
            </a:r>
            <a:r>
              <a:rPr lang="en-US" sz="2200" dirty="0">
                <a:solidFill>
                  <a:schemeClr val="accent5">
                    <a:lumMod val="50000"/>
                  </a:schemeClr>
                </a:solidFill>
              </a:rPr>
              <a:t> </a:t>
            </a:r>
            <a:r>
              <a:rPr lang="en-US" sz="2200" dirty="0" err="1">
                <a:solidFill>
                  <a:schemeClr val="accent5">
                    <a:lumMod val="50000"/>
                  </a:schemeClr>
                </a:solidFill>
              </a:rPr>
              <a:t>moins</a:t>
            </a:r>
            <a:r>
              <a:rPr lang="en-US" sz="2200" dirty="0">
                <a:solidFill>
                  <a:schemeClr val="accent5">
                    <a:lumMod val="50000"/>
                  </a:schemeClr>
                </a:solidFill>
              </a:rPr>
              <a:t> bons.</a:t>
            </a:r>
          </a:p>
        </p:txBody>
      </p:sp>
      <p:grpSp>
        <p:nvGrpSpPr>
          <p:cNvPr id="6" name="Group 5" descr="POC2 : % d'enfants participant aux services directs qui travaillent dans des conditions dangereuses. &#10;&#10;Dans l'exemple à l'écran, nous voyons que le % d'enfants participants aux services directs travaillant dans des travaux dangereux a diminué chaque année de 2018 à 2020, mais davantage pour les garçons que pour les filles.&#10;Le deuxième graphique montre les taux de participation par district A et B. Cette analyse comparative par district nous permet de voir que la réduction des participants au travail dangereux des enfants a baissé plus significativement dans le district A que dans le district B. ">
            <a:extLst>
              <a:ext uri="{FF2B5EF4-FFF2-40B4-BE49-F238E27FC236}">
                <a16:creationId xmlns:a16="http://schemas.microsoft.com/office/drawing/2014/main" id="{926455E1-DE74-2524-F163-9F87ED60E01D}"/>
              </a:ext>
            </a:extLst>
          </p:cNvPr>
          <p:cNvGrpSpPr/>
          <p:nvPr/>
        </p:nvGrpSpPr>
        <p:grpSpPr>
          <a:xfrm>
            <a:off x="4063570" y="781165"/>
            <a:ext cx="7978957" cy="5440174"/>
            <a:chOff x="4026499" y="781165"/>
            <a:chExt cx="7978957" cy="5440174"/>
          </a:xfrm>
        </p:grpSpPr>
        <p:sp>
          <p:nvSpPr>
            <p:cNvPr id="15" name="TextBox 14">
              <a:extLst>
                <a:ext uri="{FF2B5EF4-FFF2-40B4-BE49-F238E27FC236}">
                  <a16:creationId xmlns:a16="http://schemas.microsoft.com/office/drawing/2014/main" id="{D733B666-CFFD-41AF-B172-F68BAA72D995}"/>
                </a:ext>
              </a:extLst>
            </p:cNvPr>
            <p:cNvSpPr txBox="1"/>
            <p:nvPr/>
          </p:nvSpPr>
          <p:spPr>
            <a:xfrm>
              <a:off x="4026499" y="781165"/>
              <a:ext cx="7712766" cy="707886"/>
            </a:xfrm>
            <a:prstGeom prst="rect">
              <a:avLst/>
            </a:prstGeom>
            <a:noFill/>
          </p:spPr>
          <p:txBody>
            <a:bodyPr wrap="square" rtlCol="0">
              <a:spAutoFit/>
            </a:bodyPr>
            <a:lstStyle/>
            <a:p>
              <a:pPr algn="ctr"/>
              <a:r>
                <a:rPr lang="en-US" sz="2000" b="1" i="1" u="none" strike="noStrike" dirty="0">
                  <a:solidFill>
                    <a:srgbClr val="000000"/>
                  </a:solidFill>
                  <a:effectLst/>
                </a:rPr>
                <a:t>POC2 : % </a:t>
              </a:r>
              <a:r>
                <a:rPr lang="en-US" sz="2000" b="1" i="1" u="none" strike="noStrike" dirty="0" err="1">
                  <a:solidFill>
                    <a:srgbClr val="000000"/>
                  </a:solidFill>
                  <a:effectLst/>
                </a:rPr>
                <a:t>d'enfants</a:t>
              </a:r>
              <a:r>
                <a:rPr lang="en-US" sz="2000" b="1" i="1" u="none" strike="noStrike" dirty="0">
                  <a:solidFill>
                    <a:srgbClr val="000000"/>
                  </a:solidFill>
                  <a:effectLst/>
                </a:rPr>
                <a:t> participant aux services directs qui </a:t>
              </a:r>
              <a:r>
                <a:rPr lang="en-US" sz="2000" b="1" i="1" u="none" strike="noStrike" dirty="0" err="1">
                  <a:solidFill>
                    <a:srgbClr val="000000"/>
                  </a:solidFill>
                  <a:effectLst/>
                </a:rPr>
                <a:t>travaillent</a:t>
              </a:r>
              <a:r>
                <a:rPr lang="en-US" sz="2000" b="1" i="1" u="none" strike="noStrike" dirty="0">
                  <a:solidFill>
                    <a:srgbClr val="000000"/>
                  </a:solidFill>
                  <a:effectLst/>
                </a:rPr>
                <a:t> dans des conditions </a:t>
              </a:r>
              <a:r>
                <a:rPr lang="en-US" sz="2000" b="1" i="1" u="none" strike="noStrike" dirty="0" err="1">
                  <a:solidFill>
                    <a:srgbClr val="000000"/>
                  </a:solidFill>
                  <a:effectLst/>
                </a:rPr>
                <a:t>dangereuses</a:t>
              </a:r>
              <a:r>
                <a:rPr lang="en-US" sz="2000" b="1" i="1" u="none" strike="noStrike" dirty="0">
                  <a:solidFill>
                    <a:srgbClr val="000000"/>
                  </a:solidFill>
                  <a:effectLst/>
                </a:rPr>
                <a:t>. </a:t>
              </a:r>
            </a:p>
          </p:txBody>
        </p:sp>
        <p:pic>
          <p:nvPicPr>
            <p:cNvPr id="9" name="Picture 8">
              <a:extLst>
                <a:ext uri="{FF2B5EF4-FFF2-40B4-BE49-F238E27FC236}">
                  <a16:creationId xmlns:a16="http://schemas.microsoft.com/office/drawing/2014/main" id="{57A67FD5-72B6-48C9-9037-661105208964}"/>
                </a:ext>
              </a:extLst>
            </p:cNvPr>
            <p:cNvPicPr/>
            <p:nvPr/>
          </p:nvPicPr>
          <p:blipFill rotWithShape="1">
            <a:blip r:embed="rId3"/>
            <a:srcRect l="63157" t="30248" r="21149" b="38894"/>
            <a:stretch/>
          </p:blipFill>
          <p:spPr bwMode="auto">
            <a:xfrm>
              <a:off x="4107766" y="1547446"/>
              <a:ext cx="7897690" cy="467389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65E1EB68-6C63-470C-971A-C301B8592E9E}"/>
                </a:ext>
              </a:extLst>
            </p:cNvPr>
            <p:cNvSpPr/>
            <p:nvPr/>
          </p:nvSpPr>
          <p:spPr>
            <a:xfrm>
              <a:off x="4107766" y="1489051"/>
              <a:ext cx="883334" cy="117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Home</a:t>
              </a:r>
            </a:p>
            <a:p>
              <a:pPr algn="ctr"/>
              <a:endParaRPr lang="en-US" sz="100" dirty="0">
                <a:solidFill>
                  <a:schemeClr val="tx1"/>
                </a:solidFill>
              </a:endParaRPr>
            </a:p>
            <a:p>
              <a:pPr algn="ctr"/>
              <a:r>
                <a:rPr lang="en-US" dirty="0">
                  <a:solidFill>
                    <a:schemeClr val="tx1"/>
                  </a:solidFill>
                </a:rPr>
                <a:t>Femme</a:t>
              </a:r>
            </a:p>
            <a:p>
              <a:pPr algn="ctr"/>
              <a:endParaRPr lang="en-US" sz="300" dirty="0">
                <a:solidFill>
                  <a:schemeClr val="tx1"/>
                </a:solidFill>
              </a:endParaRPr>
            </a:p>
            <a:p>
              <a:pPr algn="ctr"/>
              <a:r>
                <a:rPr lang="en-US" dirty="0">
                  <a:solidFill>
                    <a:schemeClr val="tx1"/>
                  </a:solidFill>
                </a:rPr>
                <a:t>Total</a:t>
              </a:r>
            </a:p>
          </p:txBody>
        </p:sp>
        <p:sp>
          <p:nvSpPr>
            <p:cNvPr id="8" name="Rectangle 7">
              <a:extLst>
                <a:ext uri="{FF2B5EF4-FFF2-40B4-BE49-F238E27FC236}">
                  <a16:creationId xmlns:a16="http://schemas.microsoft.com/office/drawing/2014/main" id="{F4A2783B-CDF6-4F5B-9E8C-1A438AC95338}"/>
                </a:ext>
              </a:extLst>
            </p:cNvPr>
            <p:cNvSpPr/>
            <p:nvPr/>
          </p:nvSpPr>
          <p:spPr>
            <a:xfrm>
              <a:off x="10972801" y="4131650"/>
              <a:ext cx="1032655" cy="163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District B</a:t>
              </a:r>
            </a:p>
            <a:p>
              <a:pPr algn="ctr"/>
              <a:endParaRPr lang="en-US" sz="1100" dirty="0">
                <a:solidFill>
                  <a:schemeClr val="tx1"/>
                </a:solidFill>
              </a:endParaRPr>
            </a:p>
            <a:p>
              <a:pPr algn="ctr"/>
              <a:r>
                <a:rPr lang="en-US" sz="1400" dirty="0">
                  <a:solidFill>
                    <a:schemeClr val="tx1"/>
                  </a:solidFill>
                </a:rPr>
                <a:t>Total</a:t>
              </a:r>
            </a:p>
            <a:p>
              <a:pPr algn="ctr"/>
              <a:endParaRPr lang="en-US" sz="1100" dirty="0">
                <a:solidFill>
                  <a:schemeClr val="tx1"/>
                </a:solidFill>
              </a:endParaRPr>
            </a:p>
            <a:p>
              <a:pPr algn="ctr"/>
              <a:r>
                <a:rPr lang="en-US" sz="1400" dirty="0">
                  <a:solidFill>
                    <a:schemeClr val="tx1"/>
                  </a:solidFill>
                </a:rPr>
                <a:t>District A</a:t>
              </a:r>
            </a:p>
          </p:txBody>
        </p:sp>
      </p:grpSp>
      <p:sp>
        <p:nvSpPr>
          <p:cNvPr id="2" name="Footer Placeholder 1">
            <a:extLst>
              <a:ext uri="{FF2B5EF4-FFF2-40B4-BE49-F238E27FC236}">
                <a16:creationId xmlns:a16="http://schemas.microsoft.com/office/drawing/2014/main" id="{0D9BD546-D078-4E37-BFE4-A959CB0F728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8272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ndicateurs multiples ">
            <a:extLst>
              <a:ext uri="{FF2B5EF4-FFF2-40B4-BE49-F238E27FC236}">
                <a16:creationId xmlns:a16="http://schemas.microsoft.com/office/drawing/2014/main" id="{EC14B3EE-F457-4745-8D48-07510FC62F83}"/>
              </a:ext>
            </a:extLst>
          </p:cNvPr>
          <p:cNvSpPr>
            <a:spLocks noGrp="1"/>
          </p:cNvSpPr>
          <p:nvPr>
            <p:ph type="title"/>
          </p:nvPr>
        </p:nvSpPr>
        <p:spPr>
          <a:xfrm>
            <a:off x="576561" y="156093"/>
            <a:ext cx="10515600" cy="1325563"/>
          </a:xfrm>
        </p:spPr>
        <p:txBody>
          <a:bodyPr/>
          <a:lstStyle/>
          <a:p>
            <a:r>
              <a:rPr lang="en-US" dirty="0" err="1"/>
              <a:t>Indicateurs</a:t>
            </a:r>
            <a:r>
              <a:rPr lang="en-US" dirty="0"/>
              <a:t> multiples </a:t>
            </a:r>
          </a:p>
        </p:txBody>
      </p:sp>
      <p:sp>
        <p:nvSpPr>
          <p:cNvPr id="4" name="Content Placeholder 3" descr="Analyse de plusieurs indicateurs pour comprendre les progrès réalisés en vue d'un résultat et d'une programmation uniques. &#10;Résultat : Amélioration des connaissances et des compétences des femmes et des filles vulnérables.">
            <a:extLst>
              <a:ext uri="{FF2B5EF4-FFF2-40B4-BE49-F238E27FC236}">
                <a16:creationId xmlns:a16="http://schemas.microsoft.com/office/drawing/2014/main" id="{74A10CAC-536C-4F6E-95E3-B21A45CEB861}"/>
              </a:ext>
            </a:extLst>
          </p:cNvPr>
          <p:cNvSpPr>
            <a:spLocks noGrp="1"/>
          </p:cNvSpPr>
          <p:nvPr>
            <p:ph idx="1"/>
          </p:nvPr>
        </p:nvSpPr>
        <p:spPr>
          <a:xfrm>
            <a:off x="650267" y="1253331"/>
            <a:ext cx="10515600" cy="1557882"/>
          </a:xfrm>
        </p:spPr>
        <p:txBody>
          <a:bodyPr>
            <a:normAutofit lnSpcReduction="10000"/>
          </a:bodyPr>
          <a:lstStyle/>
          <a:p>
            <a:pPr marL="103187" lvl="1" indent="0">
              <a:spcBef>
                <a:spcPts val="600"/>
              </a:spcBef>
              <a:buNone/>
            </a:pPr>
            <a:r>
              <a:rPr lang="en-US" sz="2800" dirty="0" err="1">
                <a:solidFill>
                  <a:srgbClr val="000000"/>
                </a:solidFill>
                <a:effectLst/>
                <a:ea typeface="Times New Roman" panose="02020603050405020304" pitchFamily="18" charset="0"/>
                <a:cs typeface="Noto Sans Symbols"/>
              </a:rPr>
              <a:t>Analyse</a:t>
            </a:r>
            <a:r>
              <a:rPr lang="en-US" sz="2800" dirty="0">
                <a:solidFill>
                  <a:srgbClr val="000000"/>
                </a:solidFill>
                <a:effectLst/>
                <a:ea typeface="Times New Roman" panose="02020603050405020304" pitchFamily="18" charset="0"/>
                <a:cs typeface="Noto Sans Symbols"/>
              </a:rPr>
              <a:t> de </a:t>
            </a:r>
            <a:r>
              <a:rPr lang="en-US" sz="2800" dirty="0" err="1">
                <a:solidFill>
                  <a:srgbClr val="000000"/>
                </a:solidFill>
                <a:effectLst/>
                <a:ea typeface="Times New Roman" panose="02020603050405020304" pitchFamily="18" charset="0"/>
                <a:cs typeface="Noto Sans Symbols"/>
              </a:rPr>
              <a:t>plusieurs</a:t>
            </a:r>
            <a:r>
              <a:rPr lang="en-US" sz="2800" dirty="0">
                <a:solidFill>
                  <a:srgbClr val="000000"/>
                </a:solidFill>
                <a:effectLst/>
                <a:ea typeface="Times New Roman" panose="02020603050405020304" pitchFamily="18" charset="0"/>
                <a:cs typeface="Noto Sans Symbols"/>
              </a:rPr>
              <a:t> </a:t>
            </a:r>
            <a:r>
              <a:rPr lang="en-US" sz="2800" dirty="0" err="1">
                <a:solidFill>
                  <a:srgbClr val="000000"/>
                </a:solidFill>
                <a:effectLst/>
                <a:ea typeface="Times New Roman" panose="02020603050405020304" pitchFamily="18" charset="0"/>
                <a:cs typeface="Noto Sans Symbols"/>
              </a:rPr>
              <a:t>indicateurs</a:t>
            </a:r>
            <a:r>
              <a:rPr lang="en-US" sz="2800" dirty="0">
                <a:solidFill>
                  <a:srgbClr val="000000"/>
                </a:solidFill>
                <a:effectLst/>
                <a:ea typeface="Times New Roman" panose="02020603050405020304" pitchFamily="18" charset="0"/>
                <a:cs typeface="Noto Sans Symbols"/>
              </a:rPr>
              <a:t> pour </a:t>
            </a:r>
            <a:r>
              <a:rPr lang="en-US" sz="2800" dirty="0" err="1">
                <a:solidFill>
                  <a:srgbClr val="000000"/>
                </a:solidFill>
                <a:effectLst/>
                <a:ea typeface="Times New Roman" panose="02020603050405020304" pitchFamily="18" charset="0"/>
                <a:cs typeface="Noto Sans Symbols"/>
              </a:rPr>
              <a:t>comprendre</a:t>
            </a:r>
            <a:r>
              <a:rPr lang="en-US" sz="2800" dirty="0">
                <a:solidFill>
                  <a:srgbClr val="000000"/>
                </a:solidFill>
                <a:effectLst/>
                <a:ea typeface="Times New Roman" panose="02020603050405020304" pitchFamily="18" charset="0"/>
                <a:cs typeface="Noto Sans Symbols"/>
              </a:rPr>
              <a:t> les </a:t>
            </a:r>
            <a:r>
              <a:rPr lang="en-US" sz="2800" dirty="0" err="1">
                <a:solidFill>
                  <a:srgbClr val="000000"/>
                </a:solidFill>
                <a:effectLst/>
                <a:ea typeface="Times New Roman" panose="02020603050405020304" pitchFamily="18" charset="0"/>
                <a:cs typeface="Noto Sans Symbols"/>
              </a:rPr>
              <a:t>progrès</a:t>
            </a:r>
            <a:r>
              <a:rPr lang="en-US" sz="2800" dirty="0">
                <a:solidFill>
                  <a:srgbClr val="000000"/>
                </a:solidFill>
                <a:effectLst/>
                <a:ea typeface="Times New Roman" panose="02020603050405020304" pitchFamily="18" charset="0"/>
                <a:cs typeface="Noto Sans Symbols"/>
              </a:rPr>
              <a:t> </a:t>
            </a:r>
            <a:r>
              <a:rPr lang="en-US" sz="2800" dirty="0" err="1">
                <a:solidFill>
                  <a:srgbClr val="000000"/>
                </a:solidFill>
                <a:effectLst/>
                <a:ea typeface="Times New Roman" panose="02020603050405020304" pitchFamily="18" charset="0"/>
                <a:cs typeface="Noto Sans Symbols"/>
              </a:rPr>
              <a:t>réalisés</a:t>
            </a:r>
            <a:r>
              <a:rPr lang="en-US" sz="2800" dirty="0">
                <a:solidFill>
                  <a:srgbClr val="000000"/>
                </a:solidFill>
                <a:effectLst/>
                <a:ea typeface="Times New Roman" panose="02020603050405020304" pitchFamily="18" charset="0"/>
                <a:cs typeface="Noto Sans Symbols"/>
              </a:rPr>
              <a:t> </a:t>
            </a:r>
            <a:r>
              <a:rPr lang="en-US" sz="2800" dirty="0" err="1">
                <a:solidFill>
                  <a:srgbClr val="000000"/>
                </a:solidFill>
                <a:effectLst/>
                <a:ea typeface="Times New Roman" panose="02020603050405020304" pitchFamily="18" charset="0"/>
                <a:cs typeface="Noto Sans Symbols"/>
              </a:rPr>
              <a:t>en</a:t>
            </a:r>
            <a:r>
              <a:rPr lang="en-US" sz="2800" dirty="0">
                <a:solidFill>
                  <a:srgbClr val="000000"/>
                </a:solidFill>
                <a:effectLst/>
                <a:ea typeface="Times New Roman" panose="02020603050405020304" pitchFamily="18" charset="0"/>
                <a:cs typeface="Noto Sans Symbols"/>
              </a:rPr>
              <a:t> </a:t>
            </a:r>
            <a:r>
              <a:rPr lang="en-US" sz="2800" dirty="0" err="1">
                <a:solidFill>
                  <a:srgbClr val="000000"/>
                </a:solidFill>
                <a:effectLst/>
                <a:ea typeface="Times New Roman" panose="02020603050405020304" pitchFamily="18" charset="0"/>
                <a:cs typeface="Noto Sans Symbols"/>
              </a:rPr>
              <a:t>vue</a:t>
            </a:r>
            <a:r>
              <a:rPr lang="en-US" sz="2800" dirty="0">
                <a:solidFill>
                  <a:srgbClr val="000000"/>
                </a:solidFill>
                <a:effectLst/>
                <a:ea typeface="Times New Roman" panose="02020603050405020304" pitchFamily="18" charset="0"/>
                <a:cs typeface="Noto Sans Symbols"/>
              </a:rPr>
              <a:t> d'un </a:t>
            </a:r>
            <a:r>
              <a:rPr lang="en-US" sz="2800" dirty="0" err="1">
                <a:solidFill>
                  <a:srgbClr val="000000"/>
                </a:solidFill>
                <a:effectLst/>
                <a:ea typeface="Times New Roman" panose="02020603050405020304" pitchFamily="18" charset="0"/>
                <a:cs typeface="Noto Sans Symbols"/>
              </a:rPr>
              <a:t>résultat</a:t>
            </a:r>
            <a:r>
              <a:rPr lang="en-US" sz="2800" dirty="0">
                <a:solidFill>
                  <a:srgbClr val="000000"/>
                </a:solidFill>
                <a:effectLst/>
                <a:ea typeface="Times New Roman" panose="02020603050405020304" pitchFamily="18" charset="0"/>
                <a:cs typeface="Noto Sans Symbols"/>
              </a:rPr>
              <a:t> et </a:t>
            </a:r>
            <a:r>
              <a:rPr lang="en-US" sz="2800" dirty="0" err="1">
                <a:solidFill>
                  <a:srgbClr val="000000"/>
                </a:solidFill>
                <a:effectLst/>
                <a:ea typeface="Times New Roman" panose="02020603050405020304" pitchFamily="18" charset="0"/>
                <a:cs typeface="Noto Sans Symbols"/>
              </a:rPr>
              <a:t>d'une</a:t>
            </a:r>
            <a:r>
              <a:rPr lang="en-US" sz="2800" dirty="0">
                <a:solidFill>
                  <a:srgbClr val="000000"/>
                </a:solidFill>
                <a:effectLst/>
                <a:ea typeface="Times New Roman" panose="02020603050405020304" pitchFamily="18" charset="0"/>
                <a:cs typeface="Noto Sans Symbols"/>
              </a:rPr>
              <a:t> </a:t>
            </a:r>
            <a:r>
              <a:rPr lang="en-US" sz="2800" dirty="0" err="1">
                <a:solidFill>
                  <a:srgbClr val="000000"/>
                </a:solidFill>
                <a:effectLst/>
                <a:ea typeface="Times New Roman" panose="02020603050405020304" pitchFamily="18" charset="0"/>
                <a:cs typeface="Noto Sans Symbols"/>
              </a:rPr>
              <a:t>programmation</a:t>
            </a:r>
            <a:r>
              <a:rPr lang="en-US" sz="2800" dirty="0">
                <a:solidFill>
                  <a:srgbClr val="000000"/>
                </a:solidFill>
                <a:effectLst/>
                <a:ea typeface="Times New Roman" panose="02020603050405020304" pitchFamily="18" charset="0"/>
                <a:cs typeface="Noto Sans Symbols"/>
              </a:rPr>
              <a:t> </a:t>
            </a:r>
            <a:r>
              <a:rPr lang="en-US" sz="2800" dirty="0" err="1">
                <a:solidFill>
                  <a:srgbClr val="000000"/>
                </a:solidFill>
                <a:effectLst/>
                <a:ea typeface="Times New Roman" panose="02020603050405020304" pitchFamily="18" charset="0"/>
                <a:cs typeface="Noto Sans Symbols"/>
              </a:rPr>
              <a:t>uniques</a:t>
            </a:r>
            <a:r>
              <a:rPr lang="en-US" sz="2800" dirty="0">
                <a:solidFill>
                  <a:srgbClr val="000000"/>
                </a:solidFill>
                <a:effectLst/>
                <a:ea typeface="Times New Roman" panose="02020603050405020304" pitchFamily="18" charset="0"/>
                <a:cs typeface="Noto Sans Symbols"/>
              </a:rPr>
              <a:t>. </a:t>
            </a:r>
            <a:endParaRPr lang="en-US" sz="500" dirty="0">
              <a:solidFill>
                <a:srgbClr val="000000"/>
              </a:solidFill>
              <a:ea typeface="Times New Roman" panose="02020603050405020304" pitchFamily="18" charset="0"/>
              <a:cs typeface="Noto Sans Symbols"/>
            </a:endParaRPr>
          </a:p>
          <a:p>
            <a:pPr marL="103187" lvl="1" indent="0">
              <a:spcBef>
                <a:spcPts val="600"/>
              </a:spcBef>
              <a:buNone/>
            </a:pPr>
            <a:r>
              <a:rPr lang="en-US" b="1" i="1" u="sng" dirty="0" err="1">
                <a:solidFill>
                  <a:schemeClr val="accent6">
                    <a:lumMod val="50000"/>
                  </a:schemeClr>
                </a:solidFill>
                <a:ea typeface="Times New Roman" panose="02020603050405020304" pitchFamily="18" charset="0"/>
                <a:cs typeface="Noto Sans Symbols"/>
              </a:rPr>
              <a:t>Résultat</a:t>
            </a:r>
            <a:r>
              <a:rPr lang="en-US" b="1" i="1" u="sng" dirty="0">
                <a:solidFill>
                  <a:schemeClr val="accent6">
                    <a:lumMod val="50000"/>
                  </a:schemeClr>
                </a:solidFill>
                <a:ea typeface="Times New Roman" panose="02020603050405020304" pitchFamily="18" charset="0"/>
                <a:cs typeface="Noto Sans Symbols"/>
              </a:rPr>
              <a:t> </a:t>
            </a:r>
            <a:r>
              <a:rPr lang="en-US" i="1" u="sng" dirty="0">
                <a:solidFill>
                  <a:schemeClr val="accent6">
                    <a:lumMod val="50000"/>
                  </a:schemeClr>
                </a:solidFill>
                <a:ea typeface="Times New Roman" panose="02020603050405020304" pitchFamily="18" charset="0"/>
                <a:cs typeface="Noto Sans Symbols"/>
              </a:rPr>
              <a:t>: </a:t>
            </a:r>
            <a:r>
              <a:rPr lang="en-US" i="1" u="sng" dirty="0" err="1">
                <a:solidFill>
                  <a:schemeClr val="accent6">
                    <a:lumMod val="50000"/>
                  </a:schemeClr>
                </a:solidFill>
                <a:ea typeface="Times New Roman" panose="02020603050405020304" pitchFamily="18" charset="0"/>
                <a:cs typeface="Noto Sans Symbols"/>
              </a:rPr>
              <a:t>Amélioration</a:t>
            </a:r>
            <a:r>
              <a:rPr lang="en-US" i="1" u="sng" dirty="0">
                <a:solidFill>
                  <a:schemeClr val="accent6">
                    <a:lumMod val="50000"/>
                  </a:schemeClr>
                </a:solidFill>
                <a:ea typeface="Times New Roman" panose="02020603050405020304" pitchFamily="18" charset="0"/>
                <a:cs typeface="Noto Sans Symbols"/>
              </a:rPr>
              <a:t> des </a:t>
            </a:r>
            <a:r>
              <a:rPr lang="en-US" i="1" u="sng" dirty="0" err="1">
                <a:solidFill>
                  <a:schemeClr val="accent6">
                    <a:lumMod val="50000"/>
                  </a:schemeClr>
                </a:solidFill>
                <a:ea typeface="Times New Roman" panose="02020603050405020304" pitchFamily="18" charset="0"/>
                <a:cs typeface="Noto Sans Symbols"/>
              </a:rPr>
              <a:t>connaissances</a:t>
            </a:r>
            <a:r>
              <a:rPr lang="en-US" i="1" u="sng" dirty="0">
                <a:solidFill>
                  <a:schemeClr val="accent6">
                    <a:lumMod val="50000"/>
                  </a:schemeClr>
                </a:solidFill>
                <a:ea typeface="Times New Roman" panose="02020603050405020304" pitchFamily="18" charset="0"/>
                <a:cs typeface="Noto Sans Symbols"/>
              </a:rPr>
              <a:t> et des </a:t>
            </a:r>
            <a:r>
              <a:rPr lang="en-US" i="1" u="sng" dirty="0" err="1">
                <a:solidFill>
                  <a:schemeClr val="accent6">
                    <a:lumMod val="50000"/>
                  </a:schemeClr>
                </a:solidFill>
                <a:ea typeface="Times New Roman" panose="02020603050405020304" pitchFamily="18" charset="0"/>
                <a:cs typeface="Noto Sans Symbols"/>
              </a:rPr>
              <a:t>compétences</a:t>
            </a:r>
            <a:r>
              <a:rPr lang="en-US" i="1" u="sng" dirty="0">
                <a:solidFill>
                  <a:schemeClr val="accent6">
                    <a:lumMod val="50000"/>
                  </a:schemeClr>
                </a:solidFill>
                <a:ea typeface="Times New Roman" panose="02020603050405020304" pitchFamily="18" charset="0"/>
                <a:cs typeface="Noto Sans Symbols"/>
              </a:rPr>
              <a:t> des femmes et des filles </a:t>
            </a:r>
            <a:r>
              <a:rPr lang="en-US" i="1" u="sng" dirty="0" err="1">
                <a:solidFill>
                  <a:schemeClr val="accent6">
                    <a:lumMod val="50000"/>
                  </a:schemeClr>
                </a:solidFill>
                <a:ea typeface="Times New Roman" panose="02020603050405020304" pitchFamily="18" charset="0"/>
                <a:cs typeface="Noto Sans Symbols"/>
              </a:rPr>
              <a:t>vulnérables</a:t>
            </a:r>
            <a:r>
              <a:rPr lang="en-US" i="1" u="sng" dirty="0">
                <a:solidFill>
                  <a:schemeClr val="accent6">
                    <a:lumMod val="50000"/>
                  </a:schemeClr>
                </a:solidFill>
                <a:ea typeface="Times New Roman" panose="02020603050405020304" pitchFamily="18" charset="0"/>
                <a:cs typeface="Noto Sans Symbols"/>
              </a:rPr>
              <a:t>. </a:t>
            </a:r>
            <a:endParaRPr lang="en-US" dirty="0">
              <a:ea typeface="Times New Roman" panose="02020603050405020304" pitchFamily="18" charset="0"/>
              <a:cs typeface="Noto Sans Symbols"/>
            </a:endParaRPr>
          </a:p>
        </p:txBody>
      </p:sp>
      <p:graphicFrame>
        <p:nvGraphicFramePr>
          <p:cNvPr id="5" name="Table 5" descr="Tableau:&#10;&#10;Indicateurs:&#10;&#10;1) Pourcentage de participantes qui terminent leur programme lié à une formation professionnelle ou à une autre formation liée à l'emploi.&#10;&#10;2) Pourcentage de participantes qui réussissent l'examen de certification professionnelle à la fin du programme de formation. &#10;&#10;3) Pourcentage de participantes qui ont déclaré que la formation professionnelle leur a donné les compétences et la confiance nécessaires pour postuler à de nouveaux emplois dans leur communauté.&#10;&#10;2018&#10;&#10;1) 90%&#10;&#10;2) 70%&#10;&#10;3) 50%&#10;&#10;2019:&#10;&#10;1) 94%&#10;&#10;2) 65%&#10;&#10;3) 55%">
            <a:extLst>
              <a:ext uri="{FF2B5EF4-FFF2-40B4-BE49-F238E27FC236}">
                <a16:creationId xmlns:a16="http://schemas.microsoft.com/office/drawing/2014/main" id="{928CBDDC-F0A1-4A89-888D-5FAEF3A75D31}"/>
              </a:ext>
            </a:extLst>
          </p:cNvPr>
          <p:cNvGraphicFramePr>
            <a:graphicFrameLocks noGrp="1"/>
          </p:cNvGraphicFramePr>
          <p:nvPr>
            <p:extLst>
              <p:ext uri="{D42A27DB-BD31-4B8C-83A1-F6EECF244321}">
                <p14:modId xmlns:p14="http://schemas.microsoft.com/office/powerpoint/2010/main" val="807758084"/>
              </p:ext>
            </p:extLst>
          </p:nvPr>
        </p:nvGraphicFramePr>
        <p:xfrm>
          <a:off x="650267" y="2931232"/>
          <a:ext cx="7824660" cy="3297447"/>
        </p:xfrm>
        <a:graphic>
          <a:graphicData uri="http://schemas.openxmlformats.org/drawingml/2006/table">
            <a:tbl>
              <a:tblPr firstRow="1" bandRow="1">
                <a:tableStyleId>{5C22544A-7EE6-4342-B048-85BDC9FD1C3A}</a:tableStyleId>
              </a:tblPr>
              <a:tblGrid>
                <a:gridCol w="5992952">
                  <a:extLst>
                    <a:ext uri="{9D8B030D-6E8A-4147-A177-3AD203B41FA5}">
                      <a16:colId xmlns:a16="http://schemas.microsoft.com/office/drawing/2014/main" val="3309030241"/>
                    </a:ext>
                  </a:extLst>
                </a:gridCol>
                <a:gridCol w="884632">
                  <a:extLst>
                    <a:ext uri="{9D8B030D-6E8A-4147-A177-3AD203B41FA5}">
                      <a16:colId xmlns:a16="http://schemas.microsoft.com/office/drawing/2014/main" val="895428893"/>
                    </a:ext>
                  </a:extLst>
                </a:gridCol>
                <a:gridCol w="947076">
                  <a:extLst>
                    <a:ext uri="{9D8B030D-6E8A-4147-A177-3AD203B41FA5}">
                      <a16:colId xmlns:a16="http://schemas.microsoft.com/office/drawing/2014/main" val="1316158139"/>
                    </a:ext>
                  </a:extLst>
                </a:gridCol>
              </a:tblGrid>
              <a:tr h="378574">
                <a:tc>
                  <a:txBody>
                    <a:bodyPr/>
                    <a:lstStyle/>
                    <a:p>
                      <a:pPr algn="ctr"/>
                      <a:r>
                        <a:rPr lang="en-US" dirty="0" err="1"/>
                        <a:t>Indicateurs</a:t>
                      </a:r>
                      <a:endParaRPr lang="en-US" dirty="0"/>
                    </a:p>
                  </a:txBody>
                  <a:tcPr anchor="ct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429535788"/>
                  </a:ext>
                </a:extLst>
              </a:tr>
              <a:tr h="884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err="1">
                          <a:solidFill>
                            <a:schemeClr val="dk1"/>
                          </a:solidFill>
                          <a:effectLst/>
                          <a:latin typeface="+mn-lt"/>
                          <a:ea typeface="+mn-ea"/>
                          <a:cs typeface="+mn-cs"/>
                        </a:rPr>
                        <a:t>Pourcentage</a:t>
                      </a:r>
                      <a:r>
                        <a:rPr lang="en-US" sz="1700" kern="1200" dirty="0">
                          <a:solidFill>
                            <a:schemeClr val="dk1"/>
                          </a:solidFill>
                          <a:effectLst/>
                          <a:latin typeface="+mn-lt"/>
                          <a:ea typeface="+mn-ea"/>
                          <a:cs typeface="+mn-cs"/>
                        </a:rPr>
                        <a:t> de </a:t>
                      </a:r>
                      <a:r>
                        <a:rPr lang="en-US" sz="1700" kern="1200" dirty="0" err="1">
                          <a:solidFill>
                            <a:schemeClr val="dk1"/>
                          </a:solidFill>
                          <a:effectLst/>
                          <a:latin typeface="+mn-lt"/>
                          <a:ea typeface="+mn-ea"/>
                          <a:cs typeface="+mn-cs"/>
                        </a:rPr>
                        <a:t>participantes</a:t>
                      </a:r>
                      <a:r>
                        <a:rPr lang="en-US" sz="1700" kern="1200" dirty="0">
                          <a:solidFill>
                            <a:schemeClr val="dk1"/>
                          </a:solidFill>
                          <a:effectLst/>
                          <a:latin typeface="+mn-lt"/>
                          <a:ea typeface="+mn-ea"/>
                          <a:cs typeface="+mn-cs"/>
                        </a:rPr>
                        <a:t> qui </a:t>
                      </a:r>
                      <a:r>
                        <a:rPr lang="en-US" sz="1700" kern="1200" dirty="0" err="1">
                          <a:solidFill>
                            <a:schemeClr val="dk1"/>
                          </a:solidFill>
                          <a:effectLst/>
                          <a:latin typeface="+mn-lt"/>
                          <a:ea typeface="+mn-ea"/>
                          <a:cs typeface="+mn-cs"/>
                        </a:rPr>
                        <a:t>terminent</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leur</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programme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lié</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à</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une</a:t>
                      </a:r>
                      <a:r>
                        <a:rPr lang="en-US" sz="1700" kern="1200" dirty="0">
                          <a:solidFill>
                            <a:schemeClr val="dk1"/>
                          </a:solidFill>
                          <a:effectLst/>
                          <a:latin typeface="+mn-lt"/>
                          <a:ea typeface="+mn-ea"/>
                          <a:cs typeface="+mn-cs"/>
                        </a:rPr>
                        <a:t> formation </a:t>
                      </a:r>
                      <a:r>
                        <a:rPr lang="en-US" sz="1700" kern="1200" dirty="0" err="1">
                          <a:solidFill>
                            <a:schemeClr val="dk1"/>
                          </a:solidFill>
                          <a:effectLst/>
                          <a:latin typeface="+mn-lt"/>
                          <a:ea typeface="+mn-ea"/>
                          <a:cs typeface="+mn-cs"/>
                        </a:rPr>
                        <a:t>professionnelle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ou</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à</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une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autre</a:t>
                      </a:r>
                      <a:r>
                        <a:rPr lang="en-US" sz="1700" kern="1200" dirty="0">
                          <a:solidFill>
                            <a:schemeClr val="dk1"/>
                          </a:solidFill>
                          <a:effectLst/>
                          <a:latin typeface="+mn-lt"/>
                          <a:ea typeface="+mn-ea"/>
                          <a:cs typeface="+mn-cs"/>
                        </a:rPr>
                        <a:t> formation </a:t>
                      </a:r>
                      <a:r>
                        <a:rPr lang="en-US" sz="1700" kern="1200" dirty="0" err="1">
                          <a:solidFill>
                            <a:schemeClr val="dk1"/>
                          </a:solidFill>
                          <a:effectLst/>
                          <a:latin typeface="+mn-lt"/>
                          <a:ea typeface="+mn-ea"/>
                          <a:cs typeface="+mn-cs"/>
                        </a:rPr>
                        <a:t>liée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à</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l'emploi</a:t>
                      </a:r>
                      <a:r>
                        <a:rPr lang="en-US" sz="1700" kern="1200" dirty="0">
                          <a:solidFill>
                            <a:schemeClr val="dk1"/>
                          </a:solidFill>
                          <a:effectLst/>
                          <a:latin typeface="+mn-lt"/>
                          <a:ea typeface="+mn-ea"/>
                          <a:cs typeface="+mn-cs"/>
                        </a:rPr>
                        <a:t>.</a:t>
                      </a:r>
                    </a:p>
                  </a:txBody>
                  <a:tcPr/>
                </a:tc>
                <a:tc>
                  <a:txBody>
                    <a:bodyPr/>
                    <a:lstStyle/>
                    <a:p>
                      <a:pPr algn="ctr"/>
                      <a:r>
                        <a:rPr lang="en-US" sz="1700" dirty="0"/>
                        <a:t>90%</a:t>
                      </a:r>
                    </a:p>
                  </a:txBody>
                  <a:tcPr anchor="ctr"/>
                </a:tc>
                <a:tc>
                  <a:txBody>
                    <a:bodyPr/>
                    <a:lstStyle/>
                    <a:p>
                      <a:pPr algn="ctr"/>
                      <a:r>
                        <a:rPr lang="en-US" sz="1700" dirty="0"/>
                        <a:t>94%</a:t>
                      </a:r>
                    </a:p>
                  </a:txBody>
                  <a:tcPr anchor="ctr"/>
                </a:tc>
                <a:extLst>
                  <a:ext uri="{0D108BD9-81ED-4DB2-BD59-A6C34878D82A}">
                    <a16:rowId xmlns:a16="http://schemas.microsoft.com/office/drawing/2014/main" val="2427098636"/>
                  </a:ext>
                </a:extLst>
              </a:tr>
              <a:tr h="884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err="1">
                          <a:solidFill>
                            <a:schemeClr val="dk1"/>
                          </a:solidFill>
                          <a:effectLst/>
                          <a:latin typeface="+mn-lt"/>
                          <a:ea typeface="+mn-ea"/>
                          <a:cs typeface="+mn-cs"/>
                        </a:rPr>
                        <a:t>Pourcentage</a:t>
                      </a:r>
                      <a:r>
                        <a:rPr lang="en-US" sz="1700" kern="1200" dirty="0">
                          <a:solidFill>
                            <a:schemeClr val="dk1"/>
                          </a:solidFill>
                          <a:effectLst/>
                          <a:latin typeface="+mn-lt"/>
                          <a:ea typeface="+mn-ea"/>
                          <a:cs typeface="+mn-cs"/>
                        </a:rPr>
                        <a:t> de </a:t>
                      </a:r>
                      <a:r>
                        <a:rPr lang="en-US" sz="1700" kern="1200" dirty="0" err="1">
                          <a:solidFill>
                            <a:schemeClr val="dk1"/>
                          </a:solidFill>
                          <a:effectLst/>
                          <a:latin typeface="+mn-lt"/>
                          <a:ea typeface="+mn-ea"/>
                          <a:cs typeface="+mn-cs"/>
                        </a:rPr>
                        <a:t>participantes</a:t>
                      </a:r>
                      <a:r>
                        <a:rPr lang="en-US" sz="1700" kern="1200" dirty="0">
                          <a:solidFill>
                            <a:schemeClr val="dk1"/>
                          </a:solidFill>
                          <a:effectLst/>
                          <a:latin typeface="+mn-lt"/>
                          <a:ea typeface="+mn-ea"/>
                          <a:cs typeface="+mn-cs"/>
                        </a:rPr>
                        <a:t> qui </a:t>
                      </a:r>
                      <a:r>
                        <a:rPr lang="en-US" sz="1700" kern="1200" dirty="0" err="1">
                          <a:solidFill>
                            <a:schemeClr val="dk1"/>
                          </a:solidFill>
                          <a:effectLst/>
                          <a:latin typeface="+mn-lt"/>
                          <a:ea typeface="+mn-ea"/>
                          <a:cs typeface="+mn-cs"/>
                        </a:rPr>
                        <a:t>réussissent</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l'examen</a:t>
                      </a:r>
                      <a:r>
                        <a:rPr lang="en-US" sz="1700" kern="1200" dirty="0">
                          <a:solidFill>
                            <a:schemeClr val="dk1"/>
                          </a:solidFill>
                          <a:effectLst/>
                          <a:latin typeface="+mn-lt"/>
                          <a:ea typeface="+mn-ea"/>
                          <a:cs typeface="+mn-cs"/>
                        </a:rPr>
                        <a:t> de certification </a:t>
                      </a:r>
                      <a:r>
                        <a:rPr lang="en-US" sz="1700" kern="1200" dirty="0" err="1">
                          <a:solidFill>
                            <a:schemeClr val="dk1"/>
                          </a:solidFill>
                          <a:effectLst/>
                          <a:latin typeface="+mn-lt"/>
                          <a:ea typeface="+mn-ea"/>
                          <a:cs typeface="+mn-cs"/>
                        </a:rPr>
                        <a:t>professionnelle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à</a:t>
                      </a:r>
                      <a:r>
                        <a:rPr lang="en-US" sz="1700" kern="1200" dirty="0">
                          <a:solidFill>
                            <a:schemeClr val="dk1"/>
                          </a:solidFill>
                          <a:effectLst/>
                          <a:latin typeface="+mn-lt"/>
                          <a:ea typeface="+mn-ea"/>
                          <a:cs typeface="+mn-cs"/>
                        </a:rPr>
                        <a:t> la fin du </a:t>
                      </a:r>
                      <a:r>
                        <a:rPr lang="en-US" sz="1700" kern="1200" dirty="0" err="1">
                          <a:solidFill>
                            <a:schemeClr val="dk1"/>
                          </a:solidFill>
                          <a:effectLst/>
                          <a:latin typeface="+mn-lt"/>
                          <a:ea typeface="+mn-ea"/>
                          <a:cs typeface="+mn-cs"/>
                        </a:rPr>
                        <a:t>programme</a:t>
                      </a:r>
                      <a:r>
                        <a:rPr lang="en-US" sz="1700" kern="1200" dirty="0">
                          <a:solidFill>
                            <a:schemeClr val="dk1"/>
                          </a:solidFill>
                          <a:effectLst/>
                          <a:latin typeface="+mn-lt"/>
                          <a:ea typeface="+mn-ea"/>
                          <a:cs typeface="+mn-cs"/>
                        </a:rPr>
                        <a:t> de formation. </a:t>
                      </a:r>
                    </a:p>
                  </a:txBody>
                  <a:tcPr/>
                </a:tc>
                <a:tc>
                  <a:txBody>
                    <a:bodyPr/>
                    <a:lstStyle/>
                    <a:p>
                      <a:pPr algn="ctr"/>
                      <a:r>
                        <a:rPr lang="en-US" sz="1700" dirty="0"/>
                        <a:t>70%</a:t>
                      </a:r>
                    </a:p>
                  </a:txBody>
                  <a:tcPr anchor="ctr"/>
                </a:tc>
                <a:tc>
                  <a:txBody>
                    <a:bodyPr/>
                    <a:lstStyle/>
                    <a:p>
                      <a:pPr algn="ctr"/>
                      <a:r>
                        <a:rPr lang="en-US" sz="1700" dirty="0"/>
                        <a:t>65%</a:t>
                      </a:r>
                    </a:p>
                  </a:txBody>
                  <a:tcPr anchor="ctr"/>
                </a:tc>
                <a:extLst>
                  <a:ext uri="{0D108BD9-81ED-4DB2-BD59-A6C34878D82A}">
                    <a16:rowId xmlns:a16="http://schemas.microsoft.com/office/drawing/2014/main" val="288790498"/>
                  </a:ext>
                </a:extLst>
              </a:tr>
              <a:tr h="1149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err="1">
                          <a:solidFill>
                            <a:schemeClr val="dk1"/>
                          </a:solidFill>
                          <a:effectLst/>
                          <a:latin typeface="+mn-lt"/>
                          <a:ea typeface="+mn-ea"/>
                          <a:cs typeface="+mn-cs"/>
                        </a:rPr>
                        <a:t>Pourcentage</a:t>
                      </a:r>
                      <a:r>
                        <a:rPr lang="en-US" sz="1700" kern="1200" dirty="0">
                          <a:solidFill>
                            <a:schemeClr val="dk1"/>
                          </a:solidFill>
                          <a:effectLst/>
                          <a:latin typeface="+mn-lt"/>
                          <a:ea typeface="+mn-ea"/>
                          <a:cs typeface="+mn-cs"/>
                        </a:rPr>
                        <a:t> de </a:t>
                      </a:r>
                      <a:r>
                        <a:rPr lang="en-US" sz="1700" kern="1200" dirty="0" err="1">
                          <a:solidFill>
                            <a:schemeClr val="dk1"/>
                          </a:solidFill>
                          <a:effectLst/>
                          <a:latin typeface="+mn-lt"/>
                          <a:ea typeface="+mn-ea"/>
                          <a:cs typeface="+mn-cs"/>
                        </a:rPr>
                        <a:t>participantes</a:t>
                      </a:r>
                      <a:r>
                        <a:rPr lang="en-US" sz="1700" kern="1200" dirty="0">
                          <a:solidFill>
                            <a:schemeClr val="dk1"/>
                          </a:solidFill>
                          <a:effectLst/>
                          <a:latin typeface="+mn-lt"/>
                          <a:ea typeface="+mn-ea"/>
                          <a:cs typeface="+mn-cs"/>
                        </a:rPr>
                        <a:t> qui </a:t>
                      </a:r>
                      <a:r>
                        <a:rPr lang="en-US" sz="1700" kern="1200" dirty="0" err="1">
                          <a:solidFill>
                            <a:schemeClr val="dk1"/>
                          </a:solidFill>
                          <a:effectLst/>
                          <a:latin typeface="+mn-lt"/>
                          <a:ea typeface="+mn-ea"/>
                          <a:cs typeface="+mn-cs"/>
                        </a:rPr>
                        <a:t>ont</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déclaré</a:t>
                      </a:r>
                      <a:r>
                        <a:rPr lang="en-US" sz="1700" kern="1200" dirty="0">
                          <a:solidFill>
                            <a:schemeClr val="dk1"/>
                          </a:solidFill>
                          <a:effectLst/>
                          <a:latin typeface="+mn-lt"/>
                          <a:ea typeface="+mn-ea"/>
                          <a:cs typeface="+mn-cs"/>
                        </a:rPr>
                        <a:t> que la formation </a:t>
                      </a:r>
                      <a:r>
                        <a:rPr lang="en-US" sz="1700" kern="1200" dirty="0" err="1">
                          <a:solidFill>
                            <a:schemeClr val="dk1"/>
                          </a:solidFill>
                          <a:effectLst/>
                          <a:latin typeface="+mn-lt"/>
                          <a:ea typeface="+mn-ea"/>
                          <a:cs typeface="+mn-cs"/>
                        </a:rPr>
                        <a:t>professionnelle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leur</a:t>
                      </a:r>
                      <a:r>
                        <a:rPr lang="en-US" sz="1700" kern="1200" dirty="0">
                          <a:solidFill>
                            <a:schemeClr val="dk1"/>
                          </a:solidFill>
                          <a:effectLst/>
                          <a:latin typeface="+mn-lt"/>
                          <a:ea typeface="+mn-ea"/>
                          <a:cs typeface="+mn-cs"/>
                        </a:rPr>
                        <a:t> a </a:t>
                      </a:r>
                      <a:r>
                        <a:rPr lang="en-US" sz="1700" kern="1200" dirty="0" err="1">
                          <a:solidFill>
                            <a:schemeClr val="dk1"/>
                          </a:solidFill>
                          <a:effectLst/>
                          <a:latin typeface="+mn-lt"/>
                          <a:ea typeface="+mn-ea"/>
                          <a:cs typeface="+mn-cs"/>
                        </a:rPr>
                        <a:t>donné</a:t>
                      </a:r>
                      <a:r>
                        <a:rPr lang="en-US" sz="1700" kern="1200" dirty="0">
                          <a:solidFill>
                            <a:schemeClr val="dk1"/>
                          </a:solidFill>
                          <a:effectLst/>
                          <a:latin typeface="+mn-lt"/>
                          <a:ea typeface="+mn-ea"/>
                          <a:cs typeface="+mn-cs"/>
                        </a:rPr>
                        <a:t> les </a:t>
                      </a:r>
                      <a:r>
                        <a:rPr lang="en-US" sz="1700" kern="1200" dirty="0" err="1">
                          <a:solidFill>
                            <a:schemeClr val="dk1"/>
                          </a:solidFill>
                          <a:effectLst/>
                          <a:latin typeface="+mn-lt"/>
                          <a:ea typeface="+mn-ea"/>
                          <a:cs typeface="+mn-cs"/>
                        </a:rPr>
                        <a:t>compétences</a:t>
                      </a:r>
                      <a:r>
                        <a:rPr lang="en-US" sz="1700" kern="1200" dirty="0">
                          <a:solidFill>
                            <a:schemeClr val="dk1"/>
                          </a:solidFill>
                          <a:effectLst/>
                          <a:latin typeface="+mn-lt"/>
                          <a:ea typeface="+mn-ea"/>
                          <a:cs typeface="+mn-cs"/>
                        </a:rPr>
                        <a:t> et la </a:t>
                      </a:r>
                      <a:r>
                        <a:rPr lang="en-US" sz="1700" kern="1200" dirty="0" err="1">
                          <a:solidFill>
                            <a:schemeClr val="dk1"/>
                          </a:solidFill>
                          <a:effectLst/>
                          <a:latin typeface="+mn-lt"/>
                          <a:ea typeface="+mn-ea"/>
                          <a:cs typeface="+mn-cs"/>
                        </a:rPr>
                        <a:t>confiance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nécessaires</a:t>
                      </a:r>
                      <a:r>
                        <a:rPr lang="en-US" sz="1700" kern="1200" dirty="0">
                          <a:solidFill>
                            <a:schemeClr val="dk1"/>
                          </a:solidFill>
                          <a:effectLst/>
                          <a:latin typeface="+mn-lt"/>
                          <a:ea typeface="+mn-ea"/>
                          <a:cs typeface="+mn-cs"/>
                        </a:rPr>
                        <a:t> pour </a:t>
                      </a:r>
                      <a:r>
                        <a:rPr lang="en-US" sz="1700" kern="1200" dirty="0" err="1">
                          <a:solidFill>
                            <a:schemeClr val="dk1"/>
                          </a:solidFill>
                          <a:effectLst/>
                          <a:latin typeface="+mn-lt"/>
                          <a:ea typeface="+mn-ea"/>
                          <a:cs typeface="+mn-cs"/>
                        </a:rPr>
                        <a:t>postuler</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à</a:t>
                      </a:r>
                      <a:r>
                        <a:rPr lang="en-US" sz="1700" kern="1200" dirty="0">
                          <a:solidFill>
                            <a:schemeClr val="dk1"/>
                          </a:solidFill>
                          <a:effectLst/>
                          <a:latin typeface="+mn-lt"/>
                          <a:ea typeface="+mn-ea"/>
                          <a:cs typeface="+mn-cs"/>
                        </a:rPr>
                        <a:t> de nouveaux </a:t>
                      </a:r>
                      <a:r>
                        <a:rPr lang="en-US" sz="1700" kern="1200" dirty="0" err="1">
                          <a:solidFill>
                            <a:schemeClr val="dk1"/>
                          </a:solidFill>
                          <a:effectLst/>
                          <a:latin typeface="+mn-lt"/>
                          <a:ea typeface="+mn-ea"/>
                          <a:cs typeface="+mn-cs"/>
                        </a:rPr>
                        <a:t>emplois</a:t>
                      </a:r>
                      <a:r>
                        <a:rPr lang="en-US" sz="1700" kern="1200" dirty="0">
                          <a:solidFill>
                            <a:schemeClr val="dk1"/>
                          </a:solidFill>
                          <a:effectLst/>
                          <a:latin typeface="+mn-lt"/>
                          <a:ea typeface="+mn-ea"/>
                          <a:cs typeface="+mn-cs"/>
                        </a:rPr>
                        <a:t> dans </a:t>
                      </a:r>
                      <a:r>
                        <a:rPr lang="en-US" sz="1700" kern="1200" dirty="0" err="1">
                          <a:solidFill>
                            <a:schemeClr val="dk1"/>
                          </a:solidFill>
                          <a:effectLst/>
                          <a:latin typeface="+mn-lt"/>
                          <a:ea typeface="+mn-ea"/>
                          <a:cs typeface="+mn-cs"/>
                        </a:rPr>
                        <a:t>leur</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communauté</a:t>
                      </a:r>
                      <a:r>
                        <a:rPr lang="en-US" sz="1700" kern="1200" dirty="0">
                          <a:solidFill>
                            <a:schemeClr val="dk1"/>
                          </a:solidFill>
                          <a:effectLst/>
                          <a:latin typeface="+mn-lt"/>
                          <a:ea typeface="+mn-ea"/>
                          <a:cs typeface="+mn-cs"/>
                        </a:rPr>
                        <a:t>.</a:t>
                      </a:r>
                    </a:p>
                  </a:txBody>
                  <a:tcPr/>
                </a:tc>
                <a:tc>
                  <a:txBody>
                    <a:bodyPr/>
                    <a:lstStyle/>
                    <a:p>
                      <a:pPr algn="ctr"/>
                      <a:r>
                        <a:rPr lang="en-US" sz="1700" dirty="0"/>
                        <a:t>50%</a:t>
                      </a:r>
                    </a:p>
                  </a:txBody>
                  <a:tcPr anchor="ctr"/>
                </a:tc>
                <a:tc>
                  <a:txBody>
                    <a:bodyPr/>
                    <a:lstStyle/>
                    <a:p>
                      <a:pPr algn="ctr"/>
                      <a:r>
                        <a:rPr lang="en-US" sz="1700" dirty="0"/>
                        <a:t>55%</a:t>
                      </a:r>
                    </a:p>
                  </a:txBody>
                  <a:tcPr anchor="ctr"/>
                </a:tc>
                <a:extLst>
                  <a:ext uri="{0D108BD9-81ED-4DB2-BD59-A6C34878D82A}">
                    <a16:rowId xmlns:a16="http://schemas.microsoft.com/office/drawing/2014/main" val="1052044646"/>
                  </a:ext>
                </a:extLst>
              </a:tr>
            </a:tbl>
          </a:graphicData>
        </a:graphic>
      </p:graphicFrame>
      <p:sp>
        <p:nvSpPr>
          <p:cNvPr id="10" name="TextBox 9" descr="Tous les indicateurs répondent-ils aux attentes ?&#10;&#10;Comment évaluez-vous le résultat si les indicateurs évoluent dans des directions différentes ?">
            <a:extLst>
              <a:ext uri="{FF2B5EF4-FFF2-40B4-BE49-F238E27FC236}">
                <a16:creationId xmlns:a16="http://schemas.microsoft.com/office/drawing/2014/main" id="{E351ACC2-969A-4EDF-9BB0-9F32DFD31AEE}"/>
              </a:ext>
            </a:extLst>
          </p:cNvPr>
          <p:cNvSpPr txBox="1"/>
          <p:nvPr/>
        </p:nvSpPr>
        <p:spPr>
          <a:xfrm>
            <a:off x="8875060" y="3262184"/>
            <a:ext cx="2872930" cy="2031325"/>
          </a:xfrm>
          <a:prstGeom prst="rect">
            <a:avLst/>
          </a:prstGeom>
          <a:solidFill>
            <a:schemeClr val="accent3">
              <a:lumMod val="20000"/>
              <a:lumOff val="80000"/>
            </a:schemeClr>
          </a:solidFill>
        </p:spPr>
        <p:txBody>
          <a:bodyPr wrap="square" rtlCol="0">
            <a:spAutoFit/>
          </a:bodyPr>
          <a:lstStyle/>
          <a:p>
            <a:r>
              <a:rPr lang="en-US" dirty="0" err="1"/>
              <a:t>Tous</a:t>
            </a:r>
            <a:r>
              <a:rPr lang="en-US" dirty="0"/>
              <a:t> les </a:t>
            </a:r>
            <a:r>
              <a:rPr lang="en-US" dirty="0" err="1"/>
              <a:t>indicateurs</a:t>
            </a:r>
            <a:r>
              <a:rPr lang="en-US" dirty="0"/>
              <a:t> </a:t>
            </a:r>
            <a:r>
              <a:rPr lang="en-US" dirty="0" err="1"/>
              <a:t>répondent-ils</a:t>
            </a:r>
            <a:r>
              <a:rPr lang="en-US" dirty="0"/>
              <a:t> aux </a:t>
            </a:r>
            <a:r>
              <a:rPr lang="en-US" dirty="0" err="1"/>
              <a:t>attentes</a:t>
            </a:r>
            <a:r>
              <a:rPr lang="en-US" dirty="0"/>
              <a:t> ?</a:t>
            </a:r>
          </a:p>
          <a:p>
            <a:endParaRPr lang="en-US" dirty="0"/>
          </a:p>
          <a:p>
            <a:r>
              <a:rPr lang="en-US" dirty="0"/>
              <a:t>Comment </a:t>
            </a:r>
            <a:r>
              <a:rPr lang="en-US" dirty="0" err="1"/>
              <a:t>évaluez-vous</a:t>
            </a:r>
            <a:r>
              <a:rPr lang="en-US" dirty="0"/>
              <a:t> le </a:t>
            </a:r>
            <a:r>
              <a:rPr lang="en-US" dirty="0" err="1"/>
              <a:t>résultat</a:t>
            </a:r>
            <a:r>
              <a:rPr lang="en-US" dirty="0"/>
              <a:t> </a:t>
            </a:r>
            <a:r>
              <a:rPr lang="en-US" dirty="0" err="1"/>
              <a:t>si</a:t>
            </a:r>
            <a:r>
              <a:rPr lang="en-US" dirty="0"/>
              <a:t> les </a:t>
            </a:r>
            <a:r>
              <a:rPr lang="en-US" dirty="0" err="1"/>
              <a:t>indicateurs</a:t>
            </a:r>
            <a:r>
              <a:rPr lang="en-US" dirty="0"/>
              <a:t> </a:t>
            </a:r>
            <a:r>
              <a:rPr lang="en-US" dirty="0" err="1"/>
              <a:t>évoluent</a:t>
            </a:r>
            <a:r>
              <a:rPr lang="en-US" dirty="0"/>
              <a:t> dans des directions </a:t>
            </a:r>
            <a:r>
              <a:rPr lang="en-US" dirty="0" err="1"/>
              <a:t>différentes</a:t>
            </a:r>
            <a:r>
              <a:rPr lang="en-US" dirty="0"/>
              <a:t> ?</a:t>
            </a:r>
          </a:p>
        </p:txBody>
      </p:sp>
      <p:sp>
        <p:nvSpPr>
          <p:cNvPr id="2" name="Footer Placeholder 1">
            <a:extLst>
              <a:ext uri="{FF2B5EF4-FFF2-40B4-BE49-F238E27FC236}">
                <a16:creationId xmlns:a16="http://schemas.microsoft.com/office/drawing/2014/main" id="{66030929-A889-4877-A0A5-5ECF2CAAE9B2}"/>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224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dentifier les progrès">
            <a:extLst>
              <a:ext uri="{FF2B5EF4-FFF2-40B4-BE49-F238E27FC236}">
                <a16:creationId xmlns:a16="http://schemas.microsoft.com/office/drawing/2014/main" id="{006EB099-43C5-4435-A51E-0633165B495F}"/>
              </a:ext>
            </a:extLst>
          </p:cNvPr>
          <p:cNvSpPr>
            <a:spLocks noGrp="1"/>
          </p:cNvSpPr>
          <p:nvPr>
            <p:ph type="title"/>
          </p:nvPr>
        </p:nvSpPr>
        <p:spPr>
          <a:xfrm>
            <a:off x="662480" y="175098"/>
            <a:ext cx="9371949" cy="1183566"/>
          </a:xfrm>
        </p:spPr>
        <p:txBody>
          <a:bodyPr/>
          <a:lstStyle/>
          <a:p>
            <a:r>
              <a:rPr lang="en-US" dirty="0"/>
              <a:t>Identifier les </a:t>
            </a:r>
            <a:r>
              <a:rPr lang="en-US" dirty="0" err="1"/>
              <a:t>progrès</a:t>
            </a:r>
            <a:endParaRPr lang="en-US" dirty="0"/>
          </a:p>
        </p:txBody>
      </p:sp>
      <p:sp>
        <p:nvSpPr>
          <p:cNvPr id="4" name="Text Placeholder 3" descr="1. Augmentation ou diminution des performances des heures supplémentaires&#10;&#10;- Les changements depuis la base sont-ils conformes aux attentes? &#10;&#10;2. Les chiffres réels sont proches des objectifs&#10;&#10;- Les performances pour la période et les heures supplémentaires correspondent-elles généralement aux objectifs et à la croissance estimée? &#10;&#10;3. Performance et mise en œuvre&#10;&#10;- Les performances sont-elles conformes aux attentes par rapport aux activités planifiées et à la mise en œuvre actuelle (par exemple, les chiffres s'améliorent lorsque l'activité planifiée est mise en œuvre)&#10;">
            <a:extLst>
              <a:ext uri="{FF2B5EF4-FFF2-40B4-BE49-F238E27FC236}">
                <a16:creationId xmlns:a16="http://schemas.microsoft.com/office/drawing/2014/main" id="{487EC1C2-EFAF-4AD6-847F-E1605933C7A4}"/>
              </a:ext>
            </a:extLst>
          </p:cNvPr>
          <p:cNvSpPr>
            <a:spLocks noGrp="1"/>
          </p:cNvSpPr>
          <p:nvPr>
            <p:ph type="body" sz="quarter" idx="13"/>
          </p:nvPr>
        </p:nvSpPr>
        <p:spPr>
          <a:xfrm>
            <a:off x="617664" y="1228225"/>
            <a:ext cx="8085272" cy="5159361"/>
          </a:xfrm>
        </p:spPr>
        <p:txBody>
          <a:bodyPr>
            <a:noAutofit/>
          </a:bodyPr>
          <a:lstStyle/>
          <a:p>
            <a:r>
              <a:rPr lang="en-US" sz="2400" b="1" dirty="0"/>
              <a:t>Augmentation </a:t>
            </a:r>
            <a:r>
              <a:rPr lang="en-US" sz="2400" b="1" dirty="0" err="1"/>
              <a:t>ou</a:t>
            </a:r>
            <a:r>
              <a:rPr lang="en-US" sz="2400" b="1" dirty="0"/>
              <a:t> diminution des performances des </a:t>
            </a:r>
            <a:r>
              <a:rPr lang="en-US" sz="2400" b="1" dirty="0" err="1"/>
              <a:t>heures</a:t>
            </a:r>
            <a:r>
              <a:rPr lang="en-US" sz="2400" b="1" dirty="0"/>
              <a:t> </a:t>
            </a:r>
            <a:r>
              <a:rPr lang="en-US" sz="2400" b="1" dirty="0" err="1"/>
              <a:t>supplémentaires</a:t>
            </a:r>
            <a:endParaRPr lang="en-US" sz="2400" b="1" dirty="0"/>
          </a:p>
          <a:p>
            <a:pPr lvl="1">
              <a:buFont typeface="Calibri" panose="020F0502020204030204" pitchFamily="34" charset="0"/>
              <a:buChar char="⁻"/>
            </a:pPr>
            <a:r>
              <a:rPr lang="en-US" dirty="0"/>
              <a:t>Les </a:t>
            </a:r>
            <a:r>
              <a:rPr lang="en-US" dirty="0" err="1"/>
              <a:t>changements</a:t>
            </a:r>
            <a:r>
              <a:rPr lang="en-US" dirty="0"/>
              <a:t> </a:t>
            </a:r>
            <a:r>
              <a:rPr lang="en-US" dirty="0" err="1"/>
              <a:t>depuis</a:t>
            </a:r>
            <a:r>
              <a:rPr lang="en-US" dirty="0"/>
              <a:t> la base </a:t>
            </a:r>
            <a:r>
              <a:rPr lang="en-US" dirty="0" err="1"/>
              <a:t>sont-ils</a:t>
            </a:r>
            <a:r>
              <a:rPr lang="en-US" dirty="0"/>
              <a:t> </a:t>
            </a:r>
            <a:r>
              <a:rPr lang="en-US" dirty="0" err="1"/>
              <a:t>conformes</a:t>
            </a:r>
            <a:r>
              <a:rPr lang="en-US" dirty="0"/>
              <a:t> aux </a:t>
            </a:r>
            <a:r>
              <a:rPr lang="en-US" dirty="0" err="1"/>
              <a:t>attentes</a:t>
            </a:r>
            <a:r>
              <a:rPr lang="en-US" dirty="0"/>
              <a:t>? </a:t>
            </a:r>
          </a:p>
          <a:p>
            <a:pPr lvl="1">
              <a:buFont typeface="Calibri" panose="020F0502020204030204" pitchFamily="34" charset="0"/>
              <a:buChar char="⁻"/>
            </a:pPr>
            <a:endParaRPr lang="en-US" sz="700" dirty="0"/>
          </a:p>
          <a:p>
            <a:r>
              <a:rPr lang="en-US" sz="2400" b="1" dirty="0"/>
              <a:t>Les chiffres </a:t>
            </a:r>
            <a:r>
              <a:rPr lang="en-US" sz="2400" b="1" dirty="0" err="1"/>
              <a:t>réels</a:t>
            </a:r>
            <a:r>
              <a:rPr lang="en-US" sz="2400" b="1" dirty="0"/>
              <a:t> </a:t>
            </a:r>
            <a:r>
              <a:rPr lang="en-US" sz="2400" b="1" dirty="0" err="1"/>
              <a:t>sont</a:t>
            </a:r>
            <a:r>
              <a:rPr lang="en-US" sz="2400" b="1" dirty="0"/>
              <a:t> </a:t>
            </a:r>
            <a:r>
              <a:rPr lang="en-US" sz="2400" b="1" dirty="0" err="1"/>
              <a:t>proches</a:t>
            </a:r>
            <a:r>
              <a:rPr lang="en-US" sz="2400" b="1" dirty="0"/>
              <a:t> des </a:t>
            </a:r>
            <a:r>
              <a:rPr lang="en-US" sz="2400" b="1" dirty="0" err="1"/>
              <a:t>objectifs</a:t>
            </a:r>
            <a:endParaRPr lang="en-US" sz="2400" b="1" dirty="0"/>
          </a:p>
          <a:p>
            <a:pPr lvl="1"/>
            <a:r>
              <a:rPr lang="en-US" dirty="0"/>
              <a:t>Les performances pour la </a:t>
            </a:r>
            <a:r>
              <a:rPr lang="en-US" dirty="0" err="1"/>
              <a:t>période</a:t>
            </a:r>
            <a:r>
              <a:rPr lang="en-US" dirty="0"/>
              <a:t> et les </a:t>
            </a:r>
            <a:r>
              <a:rPr lang="en-US" dirty="0" err="1"/>
              <a:t>heures</a:t>
            </a:r>
            <a:r>
              <a:rPr lang="en-US" dirty="0"/>
              <a:t> </a:t>
            </a:r>
            <a:r>
              <a:rPr lang="en-US" dirty="0" err="1"/>
              <a:t>supplémentaires</a:t>
            </a:r>
            <a:r>
              <a:rPr lang="en-US" dirty="0"/>
              <a:t> correspondent-</a:t>
            </a:r>
            <a:r>
              <a:rPr lang="en-US" dirty="0" err="1"/>
              <a:t>elles</a:t>
            </a:r>
            <a:r>
              <a:rPr lang="en-US" dirty="0"/>
              <a:t> </a:t>
            </a:r>
            <a:r>
              <a:rPr lang="en-US" dirty="0" err="1"/>
              <a:t>généralement</a:t>
            </a:r>
            <a:r>
              <a:rPr lang="en-US" dirty="0"/>
              <a:t> aux </a:t>
            </a:r>
            <a:r>
              <a:rPr lang="en-US" dirty="0" err="1"/>
              <a:t>objectifs</a:t>
            </a:r>
            <a:r>
              <a:rPr lang="en-US" dirty="0"/>
              <a:t> et </a:t>
            </a:r>
            <a:r>
              <a:rPr lang="en-US" dirty="0" err="1"/>
              <a:t>à</a:t>
            </a:r>
            <a:r>
              <a:rPr lang="en-US" dirty="0"/>
              <a:t> la </a:t>
            </a:r>
            <a:r>
              <a:rPr lang="en-US" dirty="0" err="1"/>
              <a:t>croissance</a:t>
            </a:r>
            <a:r>
              <a:rPr lang="en-US" dirty="0"/>
              <a:t> </a:t>
            </a:r>
            <a:r>
              <a:rPr lang="en-US" dirty="0" err="1"/>
              <a:t>estimée</a:t>
            </a:r>
            <a:r>
              <a:rPr lang="en-US" dirty="0"/>
              <a:t>? </a:t>
            </a:r>
          </a:p>
          <a:p>
            <a:pPr lvl="1">
              <a:buFont typeface="Calibri" panose="020F0502020204030204" pitchFamily="34" charset="0"/>
              <a:buChar char="⁻"/>
            </a:pPr>
            <a:endParaRPr lang="en-US" sz="1100" dirty="0"/>
          </a:p>
          <a:p>
            <a:r>
              <a:rPr lang="en-US" sz="2400" b="1" dirty="0"/>
              <a:t>Performance et mise </a:t>
            </a:r>
            <a:r>
              <a:rPr lang="en-US" sz="2400" b="1" dirty="0" err="1"/>
              <a:t>en</a:t>
            </a:r>
            <a:r>
              <a:rPr lang="en-US" sz="2400" b="1" dirty="0"/>
              <a:t> </a:t>
            </a:r>
            <a:r>
              <a:rPr lang="en-US" sz="2400" b="1" dirty="0" err="1"/>
              <a:t>œuvre</a:t>
            </a:r>
            <a:endParaRPr lang="en-US" sz="2400" b="1" dirty="0"/>
          </a:p>
          <a:p>
            <a:pPr lvl="1">
              <a:buFont typeface="Calibri" panose="020F0502020204030204" pitchFamily="34" charset="0"/>
              <a:buChar char="⁻"/>
            </a:pPr>
            <a:r>
              <a:rPr lang="en-US" sz="2000" dirty="0"/>
              <a:t>Les performances </a:t>
            </a:r>
            <a:r>
              <a:rPr lang="en-US" sz="2000" dirty="0" err="1"/>
              <a:t>sont-elles</a:t>
            </a:r>
            <a:r>
              <a:rPr lang="en-US" sz="2000" dirty="0"/>
              <a:t> </a:t>
            </a:r>
            <a:r>
              <a:rPr lang="en-US" sz="2000" dirty="0" err="1"/>
              <a:t>conformes</a:t>
            </a:r>
            <a:r>
              <a:rPr lang="en-US" sz="2000" dirty="0"/>
              <a:t> aux </a:t>
            </a:r>
            <a:r>
              <a:rPr lang="en-US" sz="2000" dirty="0" err="1"/>
              <a:t>attentes</a:t>
            </a:r>
            <a:r>
              <a:rPr lang="en-US" sz="2000" dirty="0"/>
              <a:t> par rapport aux </a:t>
            </a:r>
            <a:r>
              <a:rPr lang="en-US" sz="2000" dirty="0" err="1"/>
              <a:t>activités</a:t>
            </a:r>
            <a:r>
              <a:rPr lang="en-US" sz="2000" dirty="0"/>
              <a:t> </a:t>
            </a:r>
            <a:r>
              <a:rPr lang="en-US" sz="2000" dirty="0" err="1"/>
              <a:t>planifiées</a:t>
            </a:r>
            <a:r>
              <a:rPr lang="en-US" sz="2000" dirty="0"/>
              <a:t> et </a:t>
            </a:r>
            <a:r>
              <a:rPr lang="en-US" sz="2000" dirty="0" err="1"/>
              <a:t>à</a:t>
            </a:r>
            <a:r>
              <a:rPr lang="en-US" sz="2000" dirty="0"/>
              <a:t> la mise </a:t>
            </a:r>
            <a:r>
              <a:rPr lang="en-US" sz="2000" dirty="0" err="1"/>
              <a:t>en</a:t>
            </a:r>
            <a:r>
              <a:rPr lang="en-US" sz="2000" dirty="0"/>
              <a:t> </a:t>
            </a:r>
            <a:r>
              <a:rPr lang="en-US" sz="2000" dirty="0" err="1"/>
              <a:t>œuvre</a:t>
            </a:r>
            <a:r>
              <a:rPr lang="en-US" sz="2000" dirty="0"/>
              <a:t> </a:t>
            </a:r>
            <a:r>
              <a:rPr lang="en-US" sz="2000" dirty="0" err="1"/>
              <a:t>actuelle</a:t>
            </a:r>
            <a:r>
              <a:rPr lang="en-US" sz="2000" dirty="0"/>
              <a:t> (par </a:t>
            </a:r>
            <a:r>
              <a:rPr lang="en-US" sz="2000" dirty="0" err="1"/>
              <a:t>exemple</a:t>
            </a:r>
            <a:r>
              <a:rPr lang="en-US" sz="2000" dirty="0"/>
              <a:t>, les chiffres </a:t>
            </a:r>
            <a:r>
              <a:rPr lang="en-US" sz="2000" dirty="0" err="1"/>
              <a:t>s'améliorent</a:t>
            </a:r>
            <a:r>
              <a:rPr lang="en-US" sz="2000" dirty="0"/>
              <a:t> </a:t>
            </a:r>
            <a:r>
              <a:rPr lang="en-US" sz="2000" dirty="0" err="1"/>
              <a:t>lorsque</a:t>
            </a:r>
            <a:r>
              <a:rPr lang="en-US" sz="2000" dirty="0"/>
              <a:t> </a:t>
            </a:r>
            <a:r>
              <a:rPr lang="en-US" sz="2000" dirty="0" err="1"/>
              <a:t>l'activité</a:t>
            </a:r>
            <a:r>
              <a:rPr lang="en-US" sz="2000" dirty="0"/>
              <a:t> </a:t>
            </a:r>
            <a:r>
              <a:rPr lang="en-US" sz="2000" dirty="0" err="1"/>
              <a:t>planifiée</a:t>
            </a:r>
            <a:r>
              <a:rPr lang="en-US" sz="2000" dirty="0"/>
              <a:t> </a:t>
            </a:r>
            <a:r>
              <a:rPr lang="en-US" sz="2000" dirty="0" err="1"/>
              <a:t>est</a:t>
            </a:r>
            <a:r>
              <a:rPr lang="en-US" sz="2000" dirty="0"/>
              <a:t> mise </a:t>
            </a:r>
            <a:r>
              <a:rPr lang="en-US" sz="2000" dirty="0" err="1"/>
              <a:t>en</a:t>
            </a:r>
            <a:r>
              <a:rPr lang="en-US" sz="2000" dirty="0"/>
              <a:t> </a:t>
            </a:r>
            <a:r>
              <a:rPr lang="en-US" sz="2000" dirty="0" err="1"/>
              <a:t>œuvre</a:t>
            </a:r>
            <a:r>
              <a:rPr lang="en-US" sz="2000" dirty="0"/>
              <a:t>)</a:t>
            </a:r>
          </a:p>
        </p:txBody>
      </p:sp>
      <p:pic>
        <p:nvPicPr>
          <p:cNvPr id="8" name="Picture 7">
            <a:extLst>
              <a:ext uri="{FF2B5EF4-FFF2-40B4-BE49-F238E27FC236}">
                <a16:creationId xmlns:a16="http://schemas.microsoft.com/office/drawing/2014/main" id="{0B5CD503-D22F-4ECA-8519-6160BD7A042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86861" y="1913389"/>
            <a:ext cx="3444410" cy="2583308"/>
          </a:xfrm>
          <a:prstGeom prst="rect">
            <a:avLst/>
          </a:prstGeom>
        </p:spPr>
      </p:pic>
      <p:sp>
        <p:nvSpPr>
          <p:cNvPr id="2" name="Footer Placeholder 1">
            <a:extLst>
              <a:ext uri="{FF2B5EF4-FFF2-40B4-BE49-F238E27FC236}">
                <a16:creationId xmlns:a16="http://schemas.microsoft.com/office/drawing/2014/main" id="{2C030F62-850D-4BC7-8B51-754A5ED03D4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860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500"/>
                                        <p:tgtEl>
                                          <p:spTgt spid="4">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3" dur="500"/>
                                        <p:tgtEl>
                                          <p:spTgt spid="4">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dentifier les problèmes, les erreurs ou les incohérences">
            <a:extLst>
              <a:ext uri="{FF2B5EF4-FFF2-40B4-BE49-F238E27FC236}">
                <a16:creationId xmlns:a16="http://schemas.microsoft.com/office/drawing/2014/main" id="{006EB099-43C5-4435-A51E-0633165B495F}"/>
              </a:ext>
            </a:extLst>
          </p:cNvPr>
          <p:cNvSpPr>
            <a:spLocks noGrp="1"/>
          </p:cNvSpPr>
          <p:nvPr>
            <p:ph type="title"/>
          </p:nvPr>
        </p:nvSpPr>
        <p:spPr>
          <a:xfrm>
            <a:off x="742951" y="460783"/>
            <a:ext cx="9194824" cy="1183566"/>
          </a:xfrm>
        </p:spPr>
        <p:txBody>
          <a:bodyPr>
            <a:normAutofit fontScale="90000"/>
          </a:bodyPr>
          <a:lstStyle/>
          <a:p>
            <a:r>
              <a:rPr lang="en-US" dirty="0"/>
              <a:t>Identifier les </a:t>
            </a:r>
            <a:r>
              <a:rPr lang="en-US" dirty="0" err="1"/>
              <a:t>problèmes</a:t>
            </a:r>
            <a:r>
              <a:rPr lang="en-US" dirty="0"/>
              <a:t>, les </a:t>
            </a:r>
            <a:r>
              <a:rPr lang="en-US" dirty="0" err="1"/>
              <a:t>erreurs</a:t>
            </a:r>
            <a:r>
              <a:rPr lang="en-US" dirty="0"/>
              <a:t> </a:t>
            </a:r>
            <a:r>
              <a:rPr lang="en-US" dirty="0" err="1"/>
              <a:t>ou</a:t>
            </a:r>
            <a:r>
              <a:rPr lang="en-US" dirty="0"/>
              <a:t> les </a:t>
            </a:r>
            <a:r>
              <a:rPr lang="en-US" dirty="0" err="1"/>
              <a:t>incohérences</a:t>
            </a:r>
            <a:endParaRPr lang="en-US" dirty="0"/>
          </a:p>
        </p:txBody>
      </p:sp>
      <p:sp>
        <p:nvSpPr>
          <p:cNvPr id="4" name="Text Placeholder 3" descr="Les chiffres réels ne sont pas proches des objectifs&#10;&#10;Peu ou pas de changement depuis la base.&#10;&#10;Zéros rapportés comme valeurs &#10;&#10;Les chiffres ne correspondent pas aux activités du plan de travail &#10;&#10;Valeurs manquantes&#10;">
            <a:extLst>
              <a:ext uri="{FF2B5EF4-FFF2-40B4-BE49-F238E27FC236}">
                <a16:creationId xmlns:a16="http://schemas.microsoft.com/office/drawing/2014/main" id="{487EC1C2-EFAF-4AD6-847F-E1605933C7A4}"/>
              </a:ext>
            </a:extLst>
          </p:cNvPr>
          <p:cNvSpPr>
            <a:spLocks noGrp="1"/>
          </p:cNvSpPr>
          <p:nvPr>
            <p:ph type="body" sz="quarter" idx="13"/>
          </p:nvPr>
        </p:nvSpPr>
        <p:spPr>
          <a:xfrm>
            <a:off x="742951" y="1952519"/>
            <a:ext cx="5942330" cy="3779838"/>
          </a:xfrm>
        </p:spPr>
        <p:txBody>
          <a:bodyPr>
            <a:normAutofit/>
          </a:bodyPr>
          <a:lstStyle/>
          <a:p>
            <a:r>
              <a:rPr lang="en-US" sz="2400" dirty="0"/>
              <a:t>Les chiffres </a:t>
            </a:r>
            <a:r>
              <a:rPr lang="en-US" sz="2400" dirty="0" err="1"/>
              <a:t>réels</a:t>
            </a:r>
            <a:r>
              <a:rPr lang="en-US" sz="2400" dirty="0"/>
              <a:t> ne </a:t>
            </a:r>
            <a:r>
              <a:rPr lang="en-US" sz="2400" dirty="0" err="1"/>
              <a:t>sont</a:t>
            </a:r>
            <a:r>
              <a:rPr lang="en-US" sz="2400" dirty="0"/>
              <a:t> pas </a:t>
            </a:r>
            <a:r>
              <a:rPr lang="en-US" sz="2400" dirty="0" err="1"/>
              <a:t>proches</a:t>
            </a:r>
            <a:r>
              <a:rPr lang="en-US" sz="2400" dirty="0"/>
              <a:t> des </a:t>
            </a:r>
            <a:r>
              <a:rPr lang="en-US" sz="2400" dirty="0" err="1"/>
              <a:t>objectifs</a:t>
            </a:r>
            <a:endParaRPr lang="en-US" sz="2400" dirty="0"/>
          </a:p>
          <a:p>
            <a:r>
              <a:rPr lang="en-US" sz="2400" dirty="0" err="1"/>
              <a:t>Peu</a:t>
            </a:r>
            <a:r>
              <a:rPr lang="en-US" sz="2400" dirty="0"/>
              <a:t> </a:t>
            </a:r>
            <a:r>
              <a:rPr lang="en-US" sz="2400" dirty="0" err="1"/>
              <a:t>ou</a:t>
            </a:r>
            <a:r>
              <a:rPr lang="en-US" sz="2400" dirty="0"/>
              <a:t> pas de </a:t>
            </a:r>
            <a:r>
              <a:rPr lang="en-US" sz="2400" dirty="0" err="1"/>
              <a:t>changement</a:t>
            </a:r>
            <a:r>
              <a:rPr lang="en-US" sz="2400" dirty="0"/>
              <a:t> </a:t>
            </a:r>
            <a:r>
              <a:rPr lang="en-US" sz="2400" dirty="0" err="1"/>
              <a:t>depuis</a:t>
            </a:r>
            <a:r>
              <a:rPr lang="en-US" sz="2400" dirty="0"/>
              <a:t> la base.</a:t>
            </a:r>
          </a:p>
          <a:p>
            <a:r>
              <a:rPr lang="en-US" sz="2400" dirty="0" err="1"/>
              <a:t>Zéros</a:t>
            </a:r>
            <a:r>
              <a:rPr lang="en-US" sz="2400" dirty="0"/>
              <a:t> </a:t>
            </a:r>
            <a:r>
              <a:rPr lang="en-US" sz="2400" dirty="0" err="1"/>
              <a:t>rapportés</a:t>
            </a:r>
            <a:r>
              <a:rPr lang="en-US" sz="2400" dirty="0"/>
              <a:t> </a:t>
            </a:r>
            <a:r>
              <a:rPr lang="en-US" sz="2400" dirty="0" err="1"/>
              <a:t>comme</a:t>
            </a:r>
            <a:r>
              <a:rPr lang="en-US" sz="2400" dirty="0"/>
              <a:t> </a:t>
            </a:r>
            <a:r>
              <a:rPr lang="en-US" sz="2400" dirty="0" err="1"/>
              <a:t>valeurs</a:t>
            </a:r>
            <a:r>
              <a:rPr lang="en-US" sz="2400" dirty="0"/>
              <a:t> </a:t>
            </a:r>
          </a:p>
          <a:p>
            <a:r>
              <a:rPr lang="en-US" sz="2400" dirty="0"/>
              <a:t>Les chiffres ne correspondent pas aux </a:t>
            </a:r>
            <a:r>
              <a:rPr lang="en-US" sz="2400" dirty="0" err="1"/>
              <a:t>activités</a:t>
            </a:r>
            <a:r>
              <a:rPr lang="en-US" sz="2400" dirty="0"/>
              <a:t> du plan de travail </a:t>
            </a:r>
          </a:p>
          <a:p>
            <a:r>
              <a:rPr lang="en-US" sz="2400" dirty="0" err="1"/>
              <a:t>Valeurs</a:t>
            </a:r>
            <a:r>
              <a:rPr lang="en-US" sz="2400" dirty="0"/>
              <a:t> </a:t>
            </a:r>
            <a:r>
              <a:rPr lang="en-US" sz="2400" dirty="0" err="1"/>
              <a:t>manquantes</a:t>
            </a:r>
            <a:endParaRPr lang="en-US" sz="2400" dirty="0"/>
          </a:p>
        </p:txBody>
      </p:sp>
      <p:grpSp>
        <p:nvGrpSpPr>
          <p:cNvPr id="6" name="Group 5" descr="Le graphique qui aide les gestionnaires à identifier les questions à approfondir et les ajustements potentiels à apporter à la programmation.">
            <a:extLst>
              <a:ext uri="{FF2B5EF4-FFF2-40B4-BE49-F238E27FC236}">
                <a16:creationId xmlns:a16="http://schemas.microsoft.com/office/drawing/2014/main" id="{A92DCAEA-DDBA-5123-C886-F633957B20B5}"/>
              </a:ext>
            </a:extLst>
          </p:cNvPr>
          <p:cNvGrpSpPr/>
          <p:nvPr/>
        </p:nvGrpSpPr>
        <p:grpSpPr>
          <a:xfrm>
            <a:off x="6447416" y="1741064"/>
            <a:ext cx="5344160" cy="3967480"/>
            <a:chOff x="6447416" y="1782482"/>
            <a:chExt cx="5344160" cy="3967480"/>
          </a:xfrm>
        </p:grpSpPr>
        <p:graphicFrame>
          <p:nvGraphicFramePr>
            <p:cNvPr id="8" name="Chart 7">
              <a:extLst>
                <a:ext uri="{FF2B5EF4-FFF2-40B4-BE49-F238E27FC236}">
                  <a16:creationId xmlns:a16="http://schemas.microsoft.com/office/drawing/2014/main" id="{62C6E999-F735-4075-B235-4787AE08D26D}"/>
                </a:ext>
              </a:extLst>
            </p:cNvPr>
            <p:cNvGraphicFramePr>
              <a:graphicFrameLocks/>
            </p:cNvGraphicFramePr>
            <p:nvPr>
              <p:extLst>
                <p:ext uri="{D42A27DB-BD31-4B8C-83A1-F6EECF244321}">
                  <p14:modId xmlns:p14="http://schemas.microsoft.com/office/powerpoint/2010/main" val="3458415134"/>
                </p:ext>
              </p:extLst>
            </p:nvPr>
          </p:nvGraphicFramePr>
          <p:xfrm>
            <a:off x="6447416" y="1782482"/>
            <a:ext cx="5344160" cy="39674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01B6EE5-A4CF-4864-BC1D-F029E027342D}"/>
                </a:ext>
              </a:extLst>
            </p:cNvPr>
            <p:cNvSpPr/>
            <p:nvPr/>
          </p:nvSpPr>
          <p:spPr>
            <a:xfrm>
              <a:off x="8380325" y="5355771"/>
              <a:ext cx="904353" cy="29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600" b="1" i="0" u="none" strike="noStrike" cap="none" normalizeH="0" baseline="0" dirty="0">
                <a:ln>
                  <a:noFill/>
                </a:ln>
                <a:solidFill>
                  <a:schemeClr val="tx1"/>
                </a:solidFill>
                <a:effectLst/>
                <a:latin typeface="+mn-lt"/>
                <a:ea typeface="ＭＳ Ｐゴシック" pitchFamily="-109" charset="-128"/>
              </a:endParaRPr>
            </a:p>
            <a:p>
              <a:pPr algn="ctr"/>
              <a:r>
                <a:rPr kumimoji="0" lang="en-US" sz="1600" b="1" i="0" u="none" strike="noStrike" cap="none" normalizeH="0" baseline="0" dirty="0" err="1">
                  <a:ln>
                    <a:noFill/>
                  </a:ln>
                  <a:solidFill>
                    <a:schemeClr val="tx1"/>
                  </a:solidFill>
                  <a:effectLst/>
                  <a:latin typeface="+mn-lt"/>
                  <a:ea typeface="ＭＳ Ｐゴシック" pitchFamily="-109" charset="-128"/>
                </a:rPr>
                <a:t>Cible</a:t>
              </a:r>
              <a:endParaRPr lang="en-US" sz="1600" dirty="0">
                <a:solidFill>
                  <a:schemeClr val="tx1"/>
                </a:solidFill>
              </a:endParaRPr>
            </a:p>
            <a:p>
              <a:pPr algn="ctr"/>
              <a:endParaRPr lang="en-US" sz="1600" dirty="0">
                <a:solidFill>
                  <a:schemeClr val="tx1"/>
                </a:solidFill>
              </a:endParaRPr>
            </a:p>
          </p:txBody>
        </p:sp>
        <p:sp>
          <p:nvSpPr>
            <p:cNvPr id="9" name="Rectangle 8">
              <a:extLst>
                <a:ext uri="{FF2B5EF4-FFF2-40B4-BE49-F238E27FC236}">
                  <a16:creationId xmlns:a16="http://schemas.microsoft.com/office/drawing/2014/main" id="{DE3D0D4C-91CC-4593-980A-F3C8A78BBED3}"/>
                </a:ext>
              </a:extLst>
            </p:cNvPr>
            <p:cNvSpPr/>
            <p:nvPr/>
          </p:nvSpPr>
          <p:spPr>
            <a:xfrm>
              <a:off x="9505743" y="5357446"/>
              <a:ext cx="684962" cy="29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1" i="0" u="none" strike="noStrike" cap="none" normalizeH="0" baseline="0" dirty="0" err="1">
                  <a:ln>
                    <a:noFill/>
                  </a:ln>
                  <a:solidFill>
                    <a:schemeClr val="tx1"/>
                  </a:solidFill>
                  <a:effectLst/>
                  <a:latin typeface="+mn-lt"/>
                  <a:ea typeface="ＭＳ Ｐゴシック" pitchFamily="-109" charset="-128"/>
                </a:rPr>
                <a:t>Réel</a:t>
              </a:r>
              <a:endParaRPr lang="en-US" sz="1600" dirty="0">
                <a:solidFill>
                  <a:schemeClr val="tx1"/>
                </a:solidFill>
              </a:endParaRPr>
            </a:p>
          </p:txBody>
        </p:sp>
      </p:grpSp>
      <p:sp>
        <p:nvSpPr>
          <p:cNvPr id="2" name="Footer Placeholder 1">
            <a:extLst>
              <a:ext uri="{FF2B5EF4-FFF2-40B4-BE49-F238E27FC236}">
                <a16:creationId xmlns:a16="http://schemas.microsoft.com/office/drawing/2014/main" id="{2C030F62-850D-4BC7-8B51-754A5ED03D4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052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itle 3" descr="Liste de contrôle : Examen des données TPR"/>
          <p:cNvSpPr txBox="1">
            <a:spLocks noGrp="1" noChangeArrowheads="1"/>
          </p:cNvSpPr>
          <p:nvPr>
            <p:ph type="title" idx="4294967295"/>
          </p:nvPr>
        </p:nvSpPr>
        <p:spPr bwMode="auto">
          <a:xfrm>
            <a:off x="399517" y="81023"/>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Liste</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de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contrôle</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 Examen des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données</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TPR</a:t>
            </a:r>
          </a:p>
        </p:txBody>
      </p:sp>
      <p:grpSp>
        <p:nvGrpSpPr>
          <p:cNvPr id="2" name="Group 1" descr="Exigences de base de l'annexe A&#10;&#10;1. Tous les indicateurs du PMP sont-ils énumérés ? &#10;&#10;2. Des données de base sont-elles fournies pour chaque indicateur ? Des cibles ? &#10;&#10;3. Chaque indicateur est-il assorti de toutes les données désagrégées fournies dans le PMP ? &#10;&#10;Données de base &#10;&#10;1. Les unités de mesure de la base, des cibles et des désagrégats correspondent-elles à l'indicateur ?&#10;&#10;2. Y a-t-il des données manquantes (par exemple, des cellules vides) ?&#10;&#10;3. Les valeurs numériques de tous les désagrégats de chaque indicateur sont-elles indiquées ?&#10;&#10;Examen de l'évolution des données &#10;&#10;1. Les valeurs réelles des indicateurs sont-elles proches des valeurs cibles ?&#10;&#10;2. Si les valeurs des indicateurs ont changé, le changement est-il conforme aux attentes ? Plus élevé ou plus bas ? &#10;&#10;3. Si les valeurs des indicateurs sont restées les mêmes, était-ce prévu ? En connaissez-vous la raison &#10;&#10;4. Les changements dans les valeurs de chaque indicateur correspondent-ils à la mise en œuvre de l'activité ? (par exemple, des augmentations de chiffres lorsque certaines activités telles que des formations ont été menées)&#10;&#10;5. Y a-t-il de grandes différences entre les valeurs des différents désagrégats ? &#10;&#10;6. Si l'on considère l'ensemble des indicateurs pour un résultat, les indicateurs montrent-ils ensemble un progrès positif ou attendu vers le résultat ?&#10;&#10;Réflexion sur les données disponibles&#10;&#10;1. Y a-t-il d'autres données ou indicateurs manquants qui fourniraient des informations permettant de mieux comprendre les progrès vers le résultat ? ">
            <a:extLst>
              <a:ext uri="{FF2B5EF4-FFF2-40B4-BE49-F238E27FC236}">
                <a16:creationId xmlns:a16="http://schemas.microsoft.com/office/drawing/2014/main" id="{2A037685-BA34-668B-89C0-01967B1EF1B3}"/>
              </a:ext>
            </a:extLst>
          </p:cNvPr>
          <p:cNvGrpSpPr/>
          <p:nvPr/>
        </p:nvGrpSpPr>
        <p:grpSpPr>
          <a:xfrm>
            <a:off x="288164" y="791631"/>
            <a:ext cx="12798669" cy="5642827"/>
            <a:chOff x="288164" y="791631"/>
            <a:chExt cx="12798669" cy="5642827"/>
          </a:xfrm>
        </p:grpSpPr>
        <p:graphicFrame>
          <p:nvGraphicFramePr>
            <p:cNvPr id="8" name="Diagram 7" descr="Diagram lists the following questions: Are they direct?, Are they objective?, Are they adequate?, and Are they practical?">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1941787086"/>
                </p:ext>
              </p:extLst>
            </p:nvPr>
          </p:nvGraphicFramePr>
          <p:xfrm>
            <a:off x="288164" y="791631"/>
            <a:ext cx="11776514" cy="5642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B1EAC92-D741-437E-8AB0-9EBF100D57C4}"/>
                </a:ext>
              </a:extLst>
            </p:cNvPr>
            <p:cNvSpPr txBox="1"/>
            <p:nvPr/>
          </p:nvSpPr>
          <p:spPr>
            <a:xfrm>
              <a:off x="3220859" y="793661"/>
              <a:ext cx="8097819" cy="939744"/>
            </a:xfrm>
            <a:prstGeom prst="rect">
              <a:avLst/>
            </a:prstGeom>
            <a:noFill/>
          </p:spPr>
          <p:txBody>
            <a:bodyPr wrap="square">
              <a:spAutoFit/>
            </a:bodyPr>
            <a:lstStyle/>
            <a:p>
              <a:pPr marL="285750" marR="0" indent="-285750">
                <a:lnSpc>
                  <a:spcPct val="102000"/>
                </a:lnSpc>
                <a:spcBef>
                  <a:spcPts val="200"/>
                </a:spcBef>
                <a:spcAft>
                  <a:spcPts val="200"/>
                </a:spcAft>
                <a:buFont typeface="Arial" panose="020B0604020202020204" pitchFamily="34" charset="0"/>
                <a:buChar char="•"/>
              </a:pPr>
              <a:r>
                <a:rPr lang="en-US" sz="1600" dirty="0" err="1">
                  <a:effectLst/>
                  <a:ea typeface="Eurostile"/>
                  <a:cs typeface="Times New Roman" panose="02020603050405020304" pitchFamily="18" charset="0"/>
                </a:rPr>
                <a:t>Tous</a:t>
              </a:r>
              <a:r>
                <a:rPr lang="en-US" sz="1600" dirty="0">
                  <a:effectLst/>
                  <a:ea typeface="Eurostile"/>
                  <a:cs typeface="Times New Roman" panose="02020603050405020304" pitchFamily="18" charset="0"/>
                </a:rPr>
                <a:t> les </a:t>
              </a:r>
              <a:r>
                <a:rPr lang="en-US" sz="1600" dirty="0" err="1">
                  <a:effectLst/>
                  <a:ea typeface="Eurostile"/>
                  <a:cs typeface="Times New Roman" panose="02020603050405020304" pitchFamily="18" charset="0"/>
                </a:rPr>
                <a:t>indicateurs</a:t>
              </a:r>
              <a:r>
                <a:rPr lang="en-US" sz="1600" dirty="0">
                  <a:effectLst/>
                  <a:ea typeface="Eurostile"/>
                  <a:cs typeface="Times New Roman" panose="02020603050405020304" pitchFamily="18" charset="0"/>
                </a:rPr>
                <a:t> du PMP </a:t>
              </a:r>
              <a:r>
                <a:rPr lang="en-US" sz="1600" dirty="0" err="1">
                  <a:effectLst/>
                  <a:ea typeface="Eurostile"/>
                  <a:cs typeface="Times New Roman" panose="02020603050405020304" pitchFamily="18" charset="0"/>
                </a:rPr>
                <a:t>sont-ils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énumérés</a:t>
              </a:r>
              <a:r>
                <a:rPr lang="en-US" sz="1600" dirty="0">
                  <a:effectLst/>
                  <a:ea typeface="Eurostile"/>
                  <a:cs typeface="Times New Roman" panose="02020603050405020304" pitchFamily="18" charset="0"/>
                </a:rPr>
                <a:t> ? </a:t>
              </a:r>
            </a:p>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Des </a:t>
              </a:r>
              <a:r>
                <a:rPr lang="en-US" sz="1600" dirty="0" err="1">
                  <a:effectLst/>
                  <a:ea typeface="Eurostile"/>
                  <a:cs typeface="Times New Roman" panose="02020603050405020304" pitchFamily="18" charset="0"/>
                </a:rPr>
                <a:t>données</a:t>
              </a:r>
              <a:r>
                <a:rPr lang="en-US" sz="1600" dirty="0">
                  <a:effectLst/>
                  <a:ea typeface="Eurostile"/>
                  <a:cs typeface="Times New Roman" panose="02020603050405020304" pitchFamily="18" charset="0"/>
                </a:rPr>
                <a:t> de base </a:t>
              </a:r>
              <a:r>
                <a:rPr lang="en-US" sz="1600" dirty="0" err="1">
                  <a:effectLst/>
                  <a:ea typeface="Eurostile"/>
                  <a:cs typeface="Times New Roman" panose="02020603050405020304" pitchFamily="18" charset="0"/>
                </a:rPr>
                <a:t>sont-elles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fournies</a:t>
              </a:r>
              <a:r>
                <a:rPr lang="en-US" sz="1600" dirty="0">
                  <a:effectLst/>
                  <a:ea typeface="Eurostile"/>
                  <a:cs typeface="Times New Roman" panose="02020603050405020304" pitchFamily="18" charset="0"/>
                </a:rPr>
                <a:t> pour </a:t>
              </a:r>
              <a:r>
                <a:rPr lang="en-US" sz="1600" dirty="0" err="1">
                  <a:effectLst/>
                  <a:ea typeface="Eurostile"/>
                  <a:cs typeface="Times New Roman" panose="02020603050405020304" pitchFamily="18" charset="0"/>
                </a:rPr>
                <a:t>chaque</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indicateur</a:t>
              </a:r>
              <a:r>
                <a:rPr lang="en-US" sz="1600" dirty="0">
                  <a:effectLst/>
                  <a:ea typeface="Eurostile"/>
                  <a:cs typeface="Times New Roman" panose="02020603050405020304" pitchFamily="18" charset="0"/>
                </a:rPr>
                <a:t> ? Des </a:t>
              </a:r>
              <a:r>
                <a:rPr lang="en-US" sz="1600" dirty="0" err="1">
                  <a:effectLst/>
                  <a:ea typeface="Eurostile"/>
                  <a:cs typeface="Times New Roman" panose="02020603050405020304" pitchFamily="18" charset="0"/>
                </a:rPr>
                <a:t>cibles</a:t>
              </a:r>
              <a:r>
                <a:rPr lang="en-US" sz="1600" dirty="0">
                  <a:effectLst/>
                  <a:ea typeface="Eurostile"/>
                  <a:cs typeface="Times New Roman" panose="02020603050405020304" pitchFamily="18" charset="0"/>
                </a:rPr>
                <a:t> ? </a:t>
              </a:r>
            </a:p>
            <a:p>
              <a:pPr marL="285750" marR="0" indent="-285750">
                <a:lnSpc>
                  <a:spcPct val="102000"/>
                </a:lnSpc>
                <a:spcBef>
                  <a:spcPts val="200"/>
                </a:spcBef>
                <a:spcAft>
                  <a:spcPts val="200"/>
                </a:spcAft>
                <a:buFont typeface="Arial" panose="020B0604020202020204" pitchFamily="34" charset="0"/>
                <a:buChar char="•"/>
              </a:pPr>
              <a:r>
                <a:rPr lang="en-US" sz="1600" dirty="0" err="1">
                  <a:effectLst/>
                  <a:ea typeface="Eurostile"/>
                  <a:cs typeface="Times New Roman" panose="02020603050405020304" pitchFamily="18" charset="0"/>
                </a:rPr>
                <a:t>Chaque</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indicateur</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est</a:t>
              </a:r>
              <a:r>
                <a:rPr lang="en-US" sz="1600" dirty="0">
                  <a:effectLst/>
                  <a:ea typeface="Eurostile"/>
                  <a:cs typeface="Times New Roman" panose="02020603050405020304" pitchFamily="18" charset="0"/>
                </a:rPr>
                <a:t>-il </a:t>
              </a:r>
              <a:r>
                <a:rPr lang="en-US" sz="1600" dirty="0" err="1">
                  <a:effectLst/>
                  <a:ea typeface="Eurostile"/>
                  <a:cs typeface="Times New Roman" panose="02020603050405020304" pitchFamily="18" charset="0"/>
                </a:rPr>
                <a:t>assorti</a:t>
              </a:r>
              <a:r>
                <a:rPr lang="en-US" sz="1600" dirty="0">
                  <a:effectLst/>
                  <a:ea typeface="Eurostile"/>
                  <a:cs typeface="Times New Roman" panose="02020603050405020304" pitchFamily="18" charset="0"/>
                </a:rPr>
                <a:t> de </a:t>
              </a:r>
              <a:r>
                <a:rPr lang="en-US" sz="1600" dirty="0" err="1">
                  <a:effectLst/>
                  <a:ea typeface="Eurostile"/>
                  <a:cs typeface="Times New Roman" panose="02020603050405020304" pitchFamily="18" charset="0"/>
                </a:rPr>
                <a:t>toutes</a:t>
              </a:r>
              <a:r>
                <a:rPr lang="en-US" sz="1600" dirty="0">
                  <a:effectLst/>
                  <a:ea typeface="Eurostile"/>
                  <a:cs typeface="Times New Roman" panose="02020603050405020304" pitchFamily="18" charset="0"/>
                </a:rPr>
                <a:t> les </a:t>
              </a:r>
              <a:r>
                <a:rPr lang="en-US" sz="1600" dirty="0" err="1">
                  <a:effectLst/>
                  <a:ea typeface="Eurostile"/>
                  <a:cs typeface="Times New Roman" panose="02020603050405020304" pitchFamily="18" charset="0"/>
                </a:rPr>
                <a:t>données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désagrégées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fournies</a:t>
              </a:r>
              <a:r>
                <a:rPr lang="en-US" sz="1600" dirty="0">
                  <a:effectLst/>
                  <a:ea typeface="Eurostile"/>
                  <a:cs typeface="Times New Roman" panose="02020603050405020304" pitchFamily="18" charset="0"/>
                </a:rPr>
                <a:t> dans le PMP ? </a:t>
              </a:r>
            </a:p>
          </p:txBody>
        </p:sp>
        <p:sp>
          <p:nvSpPr>
            <p:cNvPr id="6" name="TextBox 5">
              <a:extLst>
                <a:ext uri="{FF2B5EF4-FFF2-40B4-BE49-F238E27FC236}">
                  <a16:creationId xmlns:a16="http://schemas.microsoft.com/office/drawing/2014/main" id="{2410670B-B75C-417C-B215-41C428363158}"/>
                </a:ext>
              </a:extLst>
            </p:cNvPr>
            <p:cNvSpPr txBox="1"/>
            <p:nvPr/>
          </p:nvSpPr>
          <p:spPr>
            <a:xfrm>
              <a:off x="3192485" y="1766278"/>
              <a:ext cx="9894348" cy="882293"/>
            </a:xfrm>
            <a:prstGeom prst="rect">
              <a:avLst/>
            </a:prstGeom>
            <a:noFill/>
          </p:spPr>
          <p:txBody>
            <a:bodyPr wrap="square">
              <a:spAutoFit/>
            </a:bodyPr>
            <a:lstStyle/>
            <a:p>
              <a:pPr marL="285750" marR="0" indent="-285750">
                <a:spcBef>
                  <a:spcPts val="200"/>
                </a:spcBef>
                <a:buFont typeface="Arial" panose="020B0604020202020204" pitchFamily="34" charset="0"/>
                <a:buChar char="•"/>
              </a:pPr>
              <a:r>
                <a:rPr lang="en-US" sz="1600" dirty="0">
                  <a:effectLst/>
                  <a:ea typeface="Eurostile"/>
                  <a:cs typeface="Times New Roman" panose="02020603050405020304" pitchFamily="18" charset="0"/>
                </a:rPr>
                <a:t>Les </a:t>
              </a:r>
              <a:r>
                <a:rPr lang="en-US" sz="1600" dirty="0" err="1">
                  <a:effectLst/>
                  <a:ea typeface="Eurostile"/>
                  <a:cs typeface="Times New Roman" panose="02020603050405020304" pitchFamily="18" charset="0"/>
                </a:rPr>
                <a:t>unités</a:t>
              </a:r>
              <a:r>
                <a:rPr lang="en-US" sz="1600" dirty="0">
                  <a:effectLst/>
                  <a:ea typeface="Eurostile"/>
                  <a:cs typeface="Times New Roman" panose="02020603050405020304" pitchFamily="18" charset="0"/>
                </a:rPr>
                <a:t> de </a:t>
              </a:r>
              <a:r>
                <a:rPr lang="en-US" sz="1600" dirty="0" err="1">
                  <a:effectLst/>
                  <a:ea typeface="Eurostile"/>
                  <a:cs typeface="Times New Roman" panose="02020603050405020304" pitchFamily="18" charset="0"/>
                </a:rPr>
                <a:t>mesure</a:t>
              </a:r>
              <a:r>
                <a:rPr lang="en-US" sz="1600" dirty="0">
                  <a:effectLst/>
                  <a:ea typeface="Eurostile"/>
                  <a:cs typeface="Times New Roman" panose="02020603050405020304" pitchFamily="18" charset="0"/>
                </a:rPr>
                <a:t> de la base, des </a:t>
              </a:r>
              <a:r>
                <a:rPr lang="en-US" sz="1600" dirty="0" err="1">
                  <a:effectLst/>
                  <a:ea typeface="Eurostile"/>
                  <a:cs typeface="Times New Roman" panose="02020603050405020304" pitchFamily="18" charset="0"/>
                </a:rPr>
                <a:t>cibles</a:t>
              </a:r>
              <a:r>
                <a:rPr lang="en-US" sz="1600" dirty="0">
                  <a:effectLst/>
                  <a:ea typeface="Eurostile"/>
                  <a:cs typeface="Times New Roman" panose="02020603050405020304" pitchFamily="18" charset="0"/>
                </a:rPr>
                <a:t> et des </a:t>
              </a:r>
              <a:r>
                <a:rPr lang="en-US" sz="1600" dirty="0" err="1">
                  <a:effectLst/>
                  <a:ea typeface="Eurostile"/>
                  <a:cs typeface="Times New Roman" panose="02020603050405020304" pitchFamily="18" charset="0"/>
                </a:rPr>
                <a:t>désagrégats</a:t>
              </a:r>
              <a:r>
                <a:rPr lang="en-US" sz="1600" dirty="0">
                  <a:effectLst/>
                  <a:ea typeface="Eurostile"/>
                  <a:cs typeface="Times New Roman" panose="02020603050405020304" pitchFamily="18" charset="0"/>
                </a:rPr>
                <a:t> correspondent-</a:t>
              </a:r>
              <a:r>
                <a:rPr lang="en-US" sz="1600" dirty="0" err="1">
                  <a:effectLst/>
                  <a:ea typeface="Eurostile"/>
                  <a:cs typeface="Times New Roman" panose="02020603050405020304" pitchFamily="18" charset="0"/>
                </a:rPr>
                <a:t>elles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à</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l'indicateur</a:t>
              </a:r>
              <a:r>
                <a:rPr lang="en-US" sz="1600" dirty="0">
                  <a:effectLst/>
                  <a:ea typeface="Eurostile"/>
                  <a:cs typeface="Times New Roman" panose="02020603050405020304" pitchFamily="18" charset="0"/>
                </a:rPr>
                <a:t> ?</a:t>
              </a:r>
            </a:p>
            <a:p>
              <a:pPr marL="285750" marR="0" indent="-285750">
                <a:spcBef>
                  <a:spcPts val="200"/>
                </a:spcBef>
                <a:buFont typeface="Arial" panose="020B0604020202020204" pitchFamily="34" charset="0"/>
                <a:buChar char="•"/>
              </a:pPr>
              <a:r>
                <a:rPr lang="en-US" sz="1600" dirty="0">
                  <a:effectLst/>
                  <a:ea typeface="Eurostile"/>
                  <a:cs typeface="Times New Roman" panose="02020603050405020304" pitchFamily="18" charset="0"/>
                </a:rPr>
                <a:t>Y a-t-il des </a:t>
              </a:r>
              <a:r>
                <a:rPr lang="en-US" sz="1600" dirty="0" err="1">
                  <a:effectLst/>
                  <a:ea typeface="Eurostile"/>
                  <a:cs typeface="Times New Roman" panose="02020603050405020304" pitchFamily="18" charset="0"/>
                </a:rPr>
                <a:t>données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manquantes</a:t>
              </a:r>
              <a:r>
                <a:rPr lang="en-US" sz="1600" dirty="0">
                  <a:effectLst/>
                  <a:ea typeface="Eurostile"/>
                  <a:cs typeface="Times New Roman" panose="02020603050405020304" pitchFamily="18" charset="0"/>
                </a:rPr>
                <a:t> (par </a:t>
              </a:r>
              <a:r>
                <a:rPr lang="en-US" sz="1600" dirty="0" err="1">
                  <a:effectLst/>
                  <a:ea typeface="Eurostile"/>
                  <a:cs typeface="Times New Roman" panose="02020603050405020304" pitchFamily="18" charset="0"/>
                </a:rPr>
                <a:t>exemple</a:t>
              </a:r>
              <a:r>
                <a:rPr lang="en-US" sz="1600" dirty="0">
                  <a:effectLst/>
                  <a:ea typeface="Eurostile"/>
                  <a:cs typeface="Times New Roman" panose="02020603050405020304" pitchFamily="18" charset="0"/>
                </a:rPr>
                <a:t>, des cellules vides) ?</a:t>
              </a:r>
            </a:p>
            <a:p>
              <a:pPr marL="285750" marR="0" indent="-285750">
                <a:spcBef>
                  <a:spcPts val="200"/>
                </a:spcBef>
                <a:buFont typeface="Arial" panose="020B0604020202020204" pitchFamily="34" charset="0"/>
                <a:buChar char="•"/>
              </a:pPr>
              <a:r>
                <a:rPr lang="en-US" sz="1600" dirty="0">
                  <a:effectLst/>
                  <a:ea typeface="Eurostile"/>
                  <a:cs typeface="Times New Roman" panose="02020603050405020304" pitchFamily="18" charset="0"/>
                </a:rPr>
                <a:t>Les </a:t>
              </a:r>
              <a:r>
                <a:rPr lang="en-US" sz="1600" dirty="0" err="1">
                  <a:effectLst/>
                  <a:ea typeface="Eurostile"/>
                  <a:cs typeface="Times New Roman" panose="02020603050405020304" pitchFamily="18" charset="0"/>
                </a:rPr>
                <a:t>valeurs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numériques</a:t>
              </a:r>
              <a:r>
                <a:rPr lang="en-US" sz="1600" dirty="0">
                  <a:effectLst/>
                  <a:ea typeface="Eurostile"/>
                  <a:cs typeface="Times New Roman" panose="02020603050405020304" pitchFamily="18" charset="0"/>
                </a:rPr>
                <a:t> de </a:t>
              </a:r>
              <a:r>
                <a:rPr lang="en-US" sz="1600" dirty="0" err="1">
                  <a:effectLst/>
                  <a:ea typeface="Eurostile"/>
                  <a:cs typeface="Times New Roman" panose="02020603050405020304" pitchFamily="18" charset="0"/>
                </a:rPr>
                <a:t>tous</a:t>
              </a:r>
              <a:r>
                <a:rPr lang="en-US" sz="1600" dirty="0">
                  <a:effectLst/>
                  <a:ea typeface="Eurostile"/>
                  <a:cs typeface="Times New Roman" panose="02020603050405020304" pitchFamily="18" charset="0"/>
                </a:rPr>
                <a:t> les </a:t>
              </a:r>
              <a:r>
                <a:rPr lang="en-US" sz="1600" dirty="0" err="1">
                  <a:effectLst/>
                  <a:ea typeface="Eurostile"/>
                  <a:cs typeface="Times New Roman" panose="02020603050405020304" pitchFamily="18" charset="0"/>
                </a:rPr>
                <a:t>désagrégats</a:t>
              </a:r>
              <a:r>
                <a:rPr lang="en-US" sz="1600" dirty="0">
                  <a:effectLst/>
                  <a:ea typeface="Eurostile"/>
                  <a:cs typeface="Times New Roman" panose="02020603050405020304" pitchFamily="18" charset="0"/>
                </a:rPr>
                <a:t> de </a:t>
              </a:r>
              <a:r>
                <a:rPr lang="en-US" sz="1600" dirty="0" err="1">
                  <a:effectLst/>
                  <a:ea typeface="Eurostile"/>
                  <a:cs typeface="Times New Roman" panose="02020603050405020304" pitchFamily="18" charset="0"/>
                </a:rPr>
                <a:t>chaque</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indicateur</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sont-elles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indiquées</a:t>
              </a:r>
              <a:r>
                <a:rPr lang="en-US" sz="1600" dirty="0">
                  <a:effectLst/>
                  <a:ea typeface="Eurostile"/>
                  <a:cs typeface="Times New Roman" panose="02020603050405020304" pitchFamily="18" charset="0"/>
                </a:rPr>
                <a:t> ?</a:t>
              </a:r>
            </a:p>
          </p:txBody>
        </p:sp>
        <p:sp>
          <p:nvSpPr>
            <p:cNvPr id="7" name="TextBox 6">
              <a:extLst>
                <a:ext uri="{FF2B5EF4-FFF2-40B4-BE49-F238E27FC236}">
                  <a16:creationId xmlns:a16="http://schemas.microsoft.com/office/drawing/2014/main" id="{22B45385-919A-4E11-81EF-F281F57CBC88}"/>
                </a:ext>
              </a:extLst>
            </p:cNvPr>
            <p:cNvSpPr txBox="1"/>
            <p:nvPr/>
          </p:nvSpPr>
          <p:spPr>
            <a:xfrm>
              <a:off x="3217686" y="2849423"/>
              <a:ext cx="8623215" cy="2099164"/>
            </a:xfrm>
            <a:prstGeom prst="rect">
              <a:avLst/>
            </a:prstGeom>
            <a:noFill/>
          </p:spPr>
          <p:txBody>
            <a:bodyPr wrap="square">
              <a:spAutoFit/>
            </a:bodyPr>
            <a:lstStyle/>
            <a:p>
              <a:pPr marL="225425" marR="0" indent="-225425">
                <a:lnSpc>
                  <a:spcPct val="102000"/>
                </a:lnSpc>
                <a:spcBef>
                  <a:spcPts val="200"/>
                </a:spcBef>
                <a:spcAft>
                  <a:spcPts val="200"/>
                </a:spcAft>
                <a:buFont typeface="Arial" panose="020B0604020202020204" pitchFamily="34" charset="0"/>
                <a:buChar char="•"/>
              </a:pPr>
              <a:r>
                <a:rPr lang="en-US" sz="1400" dirty="0">
                  <a:effectLst/>
                  <a:ea typeface="Eurostile"/>
                  <a:cs typeface="Times New Roman" panose="02020603050405020304" pitchFamily="18" charset="0"/>
                </a:rPr>
                <a:t>Les </a:t>
              </a:r>
              <a:r>
                <a:rPr lang="en-US" sz="1400" dirty="0" err="1">
                  <a:effectLst/>
                  <a:ea typeface="Eurostile"/>
                  <a:cs typeface="Times New Roman" panose="02020603050405020304" pitchFamily="18" charset="0"/>
                </a:rPr>
                <a:t>valeurs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réelles</a:t>
              </a:r>
              <a:r>
                <a:rPr lang="en-US" sz="1400" dirty="0">
                  <a:effectLst/>
                  <a:ea typeface="Eurostile"/>
                  <a:cs typeface="Times New Roman" panose="02020603050405020304" pitchFamily="18" charset="0"/>
                </a:rPr>
                <a:t> des </a:t>
              </a:r>
              <a:r>
                <a:rPr lang="en-US" sz="1400" dirty="0" err="1">
                  <a:effectLst/>
                  <a:ea typeface="Eurostile"/>
                  <a:cs typeface="Times New Roman" panose="02020603050405020304" pitchFamily="18" charset="0"/>
                </a:rPr>
                <a:t>indicateurs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sont-elles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proches</a:t>
              </a:r>
              <a:r>
                <a:rPr lang="en-US" sz="1400" dirty="0">
                  <a:effectLst/>
                  <a:ea typeface="Eurostile"/>
                  <a:cs typeface="Times New Roman" panose="02020603050405020304" pitchFamily="18" charset="0"/>
                </a:rPr>
                <a:t> des </a:t>
              </a:r>
              <a:r>
                <a:rPr lang="en-US" sz="1400" dirty="0" err="1">
                  <a:effectLst/>
                  <a:ea typeface="Eurostile"/>
                  <a:cs typeface="Times New Roman" panose="02020603050405020304" pitchFamily="18" charset="0"/>
                </a:rPr>
                <a:t>valeurs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cibles</a:t>
              </a:r>
              <a:r>
                <a:rPr lang="en-US" sz="1400" dirty="0">
                  <a:effectLst/>
                  <a:ea typeface="Eurostile"/>
                  <a:cs typeface="Times New Roman" panose="02020603050405020304" pitchFamily="18" charset="0"/>
                </a:rPr>
                <a:t> ?</a:t>
              </a:r>
            </a:p>
            <a:p>
              <a:pPr marL="225425" marR="0" indent="-225425">
                <a:lnSpc>
                  <a:spcPct val="102000"/>
                </a:lnSpc>
                <a:spcBef>
                  <a:spcPts val="200"/>
                </a:spcBef>
                <a:spcAft>
                  <a:spcPts val="200"/>
                </a:spcAft>
                <a:buFont typeface="Arial" panose="020B0604020202020204" pitchFamily="34" charset="0"/>
                <a:buChar char="•"/>
              </a:pPr>
              <a:r>
                <a:rPr lang="en-US" sz="1400" dirty="0">
                  <a:effectLst/>
                  <a:ea typeface="Eurostile"/>
                  <a:cs typeface="Times New Roman" panose="02020603050405020304" pitchFamily="18" charset="0"/>
                </a:rPr>
                <a:t>Si les </a:t>
              </a:r>
              <a:r>
                <a:rPr lang="en-US" sz="1400" dirty="0" err="1">
                  <a:effectLst/>
                  <a:ea typeface="Eurostile"/>
                  <a:cs typeface="Times New Roman" panose="02020603050405020304" pitchFamily="18" charset="0"/>
                </a:rPr>
                <a:t>valeurs</a:t>
              </a:r>
              <a:r>
                <a:rPr lang="en-US" sz="1400" dirty="0">
                  <a:effectLst/>
                  <a:ea typeface="Eurostile"/>
                  <a:cs typeface="Times New Roman" panose="02020603050405020304" pitchFamily="18" charset="0"/>
                </a:rPr>
                <a:t> des </a:t>
              </a:r>
              <a:r>
                <a:rPr lang="en-US" sz="1400" dirty="0" err="1">
                  <a:effectLst/>
                  <a:ea typeface="Eurostile"/>
                  <a:cs typeface="Times New Roman" panose="02020603050405020304" pitchFamily="18" charset="0"/>
                </a:rPr>
                <a:t>indicateurs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ont</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changé</a:t>
              </a:r>
              <a:r>
                <a:rPr lang="en-US" sz="1400" dirty="0">
                  <a:effectLst/>
                  <a:ea typeface="Eurostile"/>
                  <a:cs typeface="Times New Roman" panose="02020603050405020304" pitchFamily="18" charset="0"/>
                </a:rPr>
                <a:t>, le </a:t>
              </a:r>
              <a:r>
                <a:rPr lang="en-US" sz="1400" dirty="0" err="1">
                  <a:effectLst/>
                  <a:ea typeface="Eurostile"/>
                  <a:cs typeface="Times New Roman" panose="02020603050405020304" pitchFamily="18" charset="0"/>
                </a:rPr>
                <a:t>changement</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est</a:t>
              </a:r>
              <a:r>
                <a:rPr lang="en-US" sz="1400" dirty="0">
                  <a:effectLst/>
                  <a:ea typeface="Eurostile"/>
                  <a:cs typeface="Times New Roman" panose="02020603050405020304" pitchFamily="18" charset="0"/>
                </a:rPr>
                <a:t>-il </a:t>
              </a:r>
              <a:r>
                <a:rPr lang="en-US" sz="1400" dirty="0" err="1">
                  <a:effectLst/>
                  <a:ea typeface="Eurostile"/>
                  <a:cs typeface="Times New Roman" panose="02020603050405020304" pitchFamily="18" charset="0"/>
                </a:rPr>
                <a:t>conforme</a:t>
              </a:r>
              <a:r>
                <a:rPr lang="en-US" sz="1400" dirty="0">
                  <a:effectLst/>
                  <a:ea typeface="Eurostile"/>
                  <a:cs typeface="Times New Roman" panose="02020603050405020304" pitchFamily="18" charset="0"/>
                </a:rPr>
                <a:t> aux </a:t>
              </a:r>
              <a:r>
                <a:rPr lang="en-US" sz="1400" dirty="0" err="1">
                  <a:effectLst/>
                  <a:ea typeface="Eurostile"/>
                  <a:cs typeface="Times New Roman" panose="02020603050405020304" pitchFamily="18" charset="0"/>
                </a:rPr>
                <a:t>attentes</a:t>
              </a:r>
              <a:r>
                <a:rPr lang="en-US" sz="1400" dirty="0">
                  <a:effectLst/>
                  <a:ea typeface="Eurostile"/>
                  <a:cs typeface="Times New Roman" panose="02020603050405020304" pitchFamily="18" charset="0"/>
                </a:rPr>
                <a:t> ? Plus </a:t>
              </a:r>
              <a:r>
                <a:rPr lang="en-US" sz="1400" dirty="0" err="1">
                  <a:effectLst/>
                  <a:ea typeface="Eurostile"/>
                  <a:cs typeface="Times New Roman" panose="02020603050405020304" pitchFamily="18" charset="0"/>
                </a:rPr>
                <a:t>élevé</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ou</a:t>
              </a:r>
              <a:r>
                <a:rPr lang="en-US" sz="1400" dirty="0">
                  <a:effectLst/>
                  <a:ea typeface="Eurostile"/>
                  <a:cs typeface="Times New Roman" panose="02020603050405020304" pitchFamily="18" charset="0"/>
                </a:rPr>
                <a:t> plus bas ? </a:t>
              </a:r>
            </a:p>
            <a:p>
              <a:pPr marL="225425" marR="0" indent="-225425">
                <a:lnSpc>
                  <a:spcPct val="102000"/>
                </a:lnSpc>
                <a:spcBef>
                  <a:spcPts val="200"/>
                </a:spcBef>
                <a:spcAft>
                  <a:spcPts val="200"/>
                </a:spcAft>
                <a:buFont typeface="Arial" panose="020B0604020202020204" pitchFamily="34" charset="0"/>
                <a:buChar char="•"/>
              </a:pPr>
              <a:r>
                <a:rPr lang="en-US" sz="1400" dirty="0">
                  <a:effectLst/>
                  <a:ea typeface="Eurostile"/>
                  <a:cs typeface="Times New Roman" panose="02020603050405020304" pitchFamily="18" charset="0"/>
                </a:rPr>
                <a:t>Si les </a:t>
              </a:r>
              <a:r>
                <a:rPr lang="en-US" sz="1400" dirty="0" err="1">
                  <a:effectLst/>
                  <a:ea typeface="Eurostile"/>
                  <a:cs typeface="Times New Roman" panose="02020603050405020304" pitchFamily="18" charset="0"/>
                </a:rPr>
                <a:t>valeurs</a:t>
              </a:r>
              <a:r>
                <a:rPr lang="en-US" sz="1400" dirty="0">
                  <a:effectLst/>
                  <a:ea typeface="Eurostile"/>
                  <a:cs typeface="Times New Roman" panose="02020603050405020304" pitchFamily="18" charset="0"/>
                </a:rPr>
                <a:t> des </a:t>
              </a:r>
              <a:r>
                <a:rPr lang="en-US" sz="1400" dirty="0" err="1">
                  <a:effectLst/>
                  <a:ea typeface="Eurostile"/>
                  <a:cs typeface="Times New Roman" panose="02020603050405020304" pitchFamily="18" charset="0"/>
                </a:rPr>
                <a:t>indicateurs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sont</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restées</a:t>
              </a:r>
              <a:r>
                <a:rPr lang="en-US" sz="1400" dirty="0">
                  <a:effectLst/>
                  <a:ea typeface="Eurostile"/>
                  <a:cs typeface="Times New Roman" panose="02020603050405020304" pitchFamily="18" charset="0"/>
                </a:rPr>
                <a:t> les </a:t>
              </a:r>
              <a:r>
                <a:rPr lang="en-US" sz="1400" dirty="0" err="1">
                  <a:effectLst/>
                  <a:ea typeface="Eurostile"/>
                  <a:cs typeface="Times New Roman" panose="02020603050405020304" pitchFamily="18" charset="0"/>
                </a:rPr>
                <a:t>mêmes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était-ce</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prévu</a:t>
              </a:r>
              <a:r>
                <a:rPr lang="en-US" sz="1400" dirty="0">
                  <a:effectLst/>
                  <a:ea typeface="Eurostile"/>
                  <a:cs typeface="Times New Roman" panose="02020603050405020304" pitchFamily="18" charset="0"/>
                </a:rPr>
                <a:t> ? </a:t>
              </a:r>
              <a:r>
                <a:rPr lang="en-US" sz="1400" dirty="0" err="1">
                  <a:effectLst/>
                  <a:ea typeface="Eurostile"/>
                  <a:cs typeface="Times New Roman" panose="02020603050405020304" pitchFamily="18" charset="0"/>
                </a:rPr>
                <a:t>En</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connaissez-vous</a:t>
              </a:r>
              <a:r>
                <a:rPr lang="en-US" sz="1400" dirty="0">
                  <a:effectLst/>
                  <a:ea typeface="Eurostile"/>
                  <a:cs typeface="Times New Roman" panose="02020603050405020304" pitchFamily="18" charset="0"/>
                </a:rPr>
                <a:t> la raison </a:t>
              </a:r>
            </a:p>
            <a:p>
              <a:pPr marL="225425" marR="0" indent="-225425">
                <a:lnSpc>
                  <a:spcPct val="102000"/>
                </a:lnSpc>
                <a:spcBef>
                  <a:spcPts val="200"/>
                </a:spcBef>
                <a:spcAft>
                  <a:spcPts val="200"/>
                </a:spcAft>
                <a:buFont typeface="Arial" panose="020B0604020202020204" pitchFamily="34" charset="0"/>
                <a:buChar char="•"/>
              </a:pPr>
              <a:r>
                <a:rPr lang="en-US" sz="1400" dirty="0">
                  <a:effectLst/>
                  <a:ea typeface="Eurostile"/>
                  <a:cs typeface="Times New Roman" panose="02020603050405020304" pitchFamily="18" charset="0"/>
                </a:rPr>
                <a:t>Les </a:t>
              </a:r>
              <a:r>
                <a:rPr lang="en-US" sz="1400" dirty="0" err="1">
                  <a:effectLst/>
                  <a:ea typeface="Eurostile"/>
                  <a:cs typeface="Times New Roman" panose="02020603050405020304" pitchFamily="18" charset="0"/>
                </a:rPr>
                <a:t>changements</a:t>
              </a:r>
              <a:r>
                <a:rPr lang="en-US" sz="1400" dirty="0">
                  <a:effectLst/>
                  <a:ea typeface="Eurostile"/>
                  <a:cs typeface="Times New Roman" panose="02020603050405020304" pitchFamily="18" charset="0"/>
                </a:rPr>
                <a:t> dans les </a:t>
              </a:r>
              <a:r>
                <a:rPr lang="en-US" sz="1400" dirty="0" err="1">
                  <a:effectLst/>
                  <a:ea typeface="Eurostile"/>
                  <a:cs typeface="Times New Roman" panose="02020603050405020304" pitchFamily="18" charset="0"/>
                </a:rPr>
                <a:t>valeurs</a:t>
              </a:r>
              <a:r>
                <a:rPr lang="en-US" sz="1400" dirty="0">
                  <a:effectLst/>
                  <a:ea typeface="Eurostile"/>
                  <a:cs typeface="Times New Roman" panose="02020603050405020304" pitchFamily="18" charset="0"/>
                </a:rPr>
                <a:t> de </a:t>
              </a:r>
              <a:r>
                <a:rPr lang="en-US" sz="1400" dirty="0" err="1">
                  <a:effectLst/>
                  <a:ea typeface="Eurostile"/>
                  <a:cs typeface="Times New Roman" panose="02020603050405020304" pitchFamily="18" charset="0"/>
                </a:rPr>
                <a:t>chaque</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indicateur</a:t>
              </a:r>
              <a:r>
                <a:rPr lang="en-US" sz="1400" dirty="0">
                  <a:effectLst/>
                  <a:ea typeface="Eurostile"/>
                  <a:cs typeface="Times New Roman" panose="02020603050405020304" pitchFamily="18" charset="0"/>
                </a:rPr>
                <a:t> correspondent-</a:t>
              </a:r>
              <a:r>
                <a:rPr lang="en-US" sz="1400" dirty="0" err="1">
                  <a:effectLst/>
                  <a:ea typeface="Eurostile"/>
                  <a:cs typeface="Times New Roman" panose="02020603050405020304" pitchFamily="18" charset="0"/>
                </a:rPr>
                <a:t>ils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à</a:t>
              </a:r>
              <a:r>
                <a:rPr lang="en-US" sz="1400" dirty="0">
                  <a:effectLst/>
                  <a:ea typeface="Eurostile"/>
                  <a:cs typeface="Times New Roman" panose="02020603050405020304" pitchFamily="18" charset="0"/>
                </a:rPr>
                <a:t> la mise </a:t>
              </a:r>
              <a:r>
                <a:rPr lang="en-US" sz="1400" dirty="0" err="1">
                  <a:effectLst/>
                  <a:ea typeface="Eurostile"/>
                  <a:cs typeface="Times New Roman" panose="02020603050405020304" pitchFamily="18" charset="0"/>
                </a:rPr>
                <a:t>en</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œuvre</a:t>
              </a:r>
              <a:r>
                <a:rPr lang="en-US" sz="1400" dirty="0">
                  <a:effectLst/>
                  <a:ea typeface="Eurostile"/>
                  <a:cs typeface="Times New Roman" panose="02020603050405020304" pitchFamily="18" charset="0"/>
                </a:rPr>
                <a:t> de </a:t>
              </a:r>
              <a:r>
                <a:rPr lang="en-US" sz="1400" dirty="0" err="1">
                  <a:effectLst/>
                  <a:ea typeface="Eurostile"/>
                  <a:cs typeface="Times New Roman" panose="02020603050405020304" pitchFamily="18" charset="0"/>
                </a:rPr>
                <a:t>l'activité</a:t>
              </a:r>
              <a:r>
                <a:rPr lang="en-US" sz="1400" dirty="0">
                  <a:effectLst/>
                  <a:ea typeface="Eurostile"/>
                  <a:cs typeface="Times New Roman" panose="02020603050405020304" pitchFamily="18" charset="0"/>
                </a:rPr>
                <a:t> ? (par </a:t>
              </a:r>
              <a:r>
                <a:rPr lang="en-US" sz="1400" dirty="0" err="1">
                  <a:effectLst/>
                  <a:ea typeface="Eurostile"/>
                  <a:cs typeface="Times New Roman" panose="02020603050405020304" pitchFamily="18" charset="0"/>
                </a:rPr>
                <a:t>exemple</a:t>
              </a:r>
              <a:r>
                <a:rPr lang="en-US" sz="1400" dirty="0">
                  <a:effectLst/>
                  <a:ea typeface="Eurostile"/>
                  <a:cs typeface="Times New Roman" panose="02020603050405020304" pitchFamily="18" charset="0"/>
                </a:rPr>
                <a:t>, des augmentations de chiffres </a:t>
              </a:r>
              <a:r>
                <a:rPr lang="en-US" sz="1400" dirty="0" err="1">
                  <a:effectLst/>
                  <a:ea typeface="Eurostile"/>
                  <a:cs typeface="Times New Roman" panose="02020603050405020304" pitchFamily="18" charset="0"/>
                </a:rPr>
                <a:t>lorsque</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certaines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activités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telles</a:t>
              </a:r>
              <a:r>
                <a:rPr lang="en-US" sz="1400" dirty="0">
                  <a:effectLst/>
                  <a:ea typeface="Eurostile"/>
                  <a:cs typeface="Times New Roman" panose="02020603050405020304" pitchFamily="18" charset="0"/>
                </a:rPr>
                <a:t> que des formations </a:t>
              </a:r>
              <a:r>
                <a:rPr lang="en-US" sz="1400" dirty="0" err="1">
                  <a:effectLst/>
                  <a:ea typeface="Eurostile"/>
                  <a:cs typeface="Times New Roman" panose="02020603050405020304" pitchFamily="18" charset="0"/>
                </a:rPr>
                <a:t>ont</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été</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menées</a:t>
              </a:r>
              <a:r>
                <a:rPr lang="en-US" sz="1400" dirty="0">
                  <a:effectLst/>
                  <a:ea typeface="Eurostile"/>
                  <a:cs typeface="Times New Roman" panose="02020603050405020304" pitchFamily="18" charset="0"/>
                </a:rPr>
                <a:t>)</a:t>
              </a:r>
            </a:p>
            <a:p>
              <a:pPr marL="225425" marR="0" indent="-225425">
                <a:lnSpc>
                  <a:spcPct val="102000"/>
                </a:lnSpc>
                <a:spcBef>
                  <a:spcPts val="200"/>
                </a:spcBef>
                <a:spcAft>
                  <a:spcPts val="200"/>
                </a:spcAft>
                <a:buFont typeface="Arial" panose="020B0604020202020204" pitchFamily="34" charset="0"/>
                <a:buChar char="•"/>
              </a:pPr>
              <a:r>
                <a:rPr lang="en-US" sz="1400" dirty="0">
                  <a:effectLst/>
                  <a:ea typeface="Eurostile"/>
                  <a:cs typeface="Times New Roman" panose="02020603050405020304" pitchFamily="18" charset="0"/>
                </a:rPr>
                <a:t>Y a-t-il de </a:t>
              </a:r>
              <a:r>
                <a:rPr lang="en-US" sz="1400" dirty="0" err="1">
                  <a:effectLst/>
                  <a:ea typeface="Eurostile"/>
                  <a:cs typeface="Times New Roman" panose="02020603050405020304" pitchFamily="18" charset="0"/>
                </a:rPr>
                <a:t>grandes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différences</a:t>
              </a:r>
              <a:r>
                <a:rPr lang="en-US" sz="1400" dirty="0">
                  <a:effectLst/>
                  <a:ea typeface="Eurostile"/>
                  <a:cs typeface="Times New Roman" panose="02020603050405020304" pitchFamily="18" charset="0"/>
                </a:rPr>
                <a:t> entre les </a:t>
              </a:r>
              <a:r>
                <a:rPr lang="en-US" sz="1400" dirty="0" err="1">
                  <a:effectLst/>
                  <a:ea typeface="Eurostile"/>
                  <a:cs typeface="Times New Roman" panose="02020603050405020304" pitchFamily="18" charset="0"/>
                </a:rPr>
                <a:t>valeurs</a:t>
              </a:r>
              <a:r>
                <a:rPr lang="en-US" sz="1400" dirty="0">
                  <a:effectLst/>
                  <a:ea typeface="Eurostile"/>
                  <a:cs typeface="Times New Roman" panose="02020603050405020304" pitchFamily="18" charset="0"/>
                </a:rPr>
                <a:t> des </a:t>
              </a:r>
              <a:r>
                <a:rPr lang="en-US" sz="1400" dirty="0" err="1">
                  <a:effectLst/>
                  <a:ea typeface="Eurostile"/>
                  <a:cs typeface="Times New Roman" panose="02020603050405020304" pitchFamily="18" charset="0"/>
                </a:rPr>
                <a:t>différents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désagrégats</a:t>
              </a:r>
              <a:r>
                <a:rPr lang="en-US" sz="1400" dirty="0">
                  <a:effectLst/>
                  <a:ea typeface="Eurostile"/>
                  <a:cs typeface="Times New Roman" panose="02020603050405020304" pitchFamily="18" charset="0"/>
                </a:rPr>
                <a:t> ? </a:t>
              </a:r>
            </a:p>
            <a:p>
              <a:pPr marL="225425" marR="0" indent="-225425">
                <a:lnSpc>
                  <a:spcPct val="102000"/>
                </a:lnSpc>
                <a:spcBef>
                  <a:spcPts val="200"/>
                </a:spcBef>
                <a:spcAft>
                  <a:spcPts val="200"/>
                </a:spcAft>
                <a:buFont typeface="Arial" panose="020B0604020202020204" pitchFamily="34" charset="0"/>
                <a:buChar char="•"/>
              </a:pPr>
              <a:r>
                <a:rPr lang="en-US" sz="1400" dirty="0">
                  <a:effectLst/>
                  <a:ea typeface="Eurostile"/>
                  <a:cs typeface="Times New Roman" panose="02020603050405020304" pitchFamily="18" charset="0"/>
                </a:rPr>
                <a:t>Si </a:t>
              </a:r>
              <a:r>
                <a:rPr lang="en-US" sz="1400" dirty="0" err="1">
                  <a:effectLst/>
                  <a:ea typeface="Eurostile"/>
                  <a:cs typeface="Times New Roman" panose="02020603050405020304" pitchFamily="18" charset="0"/>
                </a:rPr>
                <a:t>l'on</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considère</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l'ensemble</a:t>
              </a:r>
              <a:r>
                <a:rPr lang="en-US" sz="1400" dirty="0">
                  <a:effectLst/>
                  <a:ea typeface="Eurostile"/>
                  <a:cs typeface="Times New Roman" panose="02020603050405020304" pitchFamily="18" charset="0"/>
                </a:rPr>
                <a:t> des </a:t>
              </a:r>
              <a:r>
                <a:rPr lang="en-US" sz="1400" dirty="0" err="1">
                  <a:effectLst/>
                  <a:ea typeface="Eurostile"/>
                  <a:cs typeface="Times New Roman" panose="02020603050405020304" pitchFamily="18" charset="0"/>
                </a:rPr>
                <a:t>indicateurs</a:t>
              </a:r>
              <a:r>
                <a:rPr lang="en-US" sz="1400" dirty="0">
                  <a:effectLst/>
                  <a:ea typeface="Eurostile"/>
                  <a:cs typeface="Times New Roman" panose="02020603050405020304" pitchFamily="18" charset="0"/>
                </a:rPr>
                <a:t> pour un </a:t>
              </a:r>
              <a:r>
                <a:rPr lang="en-US" sz="1400" dirty="0" err="1">
                  <a:effectLst/>
                  <a:ea typeface="Eurostile"/>
                  <a:cs typeface="Times New Roman" panose="02020603050405020304" pitchFamily="18" charset="0"/>
                </a:rPr>
                <a:t>résultat</a:t>
              </a:r>
              <a:r>
                <a:rPr lang="en-US" sz="1400" dirty="0">
                  <a:effectLst/>
                  <a:ea typeface="Eurostile"/>
                  <a:cs typeface="Times New Roman" panose="02020603050405020304" pitchFamily="18" charset="0"/>
                </a:rPr>
                <a:t>, les </a:t>
              </a:r>
              <a:r>
                <a:rPr lang="en-US" sz="1400" dirty="0" err="1">
                  <a:effectLst/>
                  <a:ea typeface="Eurostile"/>
                  <a:cs typeface="Times New Roman" panose="02020603050405020304" pitchFamily="18" charset="0"/>
                </a:rPr>
                <a:t>indicateurs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montrent-ils</a:t>
              </a:r>
              <a:r>
                <a:rPr lang="en-US" sz="1400" dirty="0">
                  <a:effectLst/>
                  <a:ea typeface="Eurostile"/>
                  <a:cs typeface="Times New Roman" panose="02020603050405020304" pitchFamily="18" charset="0"/>
                </a:rPr>
                <a:t> ensemble un </a:t>
              </a:r>
              <a:r>
                <a:rPr lang="en-US" sz="1400" dirty="0" err="1">
                  <a:effectLst/>
                  <a:ea typeface="Eurostile"/>
                  <a:cs typeface="Times New Roman" panose="02020603050405020304" pitchFamily="18" charset="0"/>
                </a:rPr>
                <a:t>progrès</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positif</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ou</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attendu</a:t>
              </a:r>
              <a:r>
                <a:rPr lang="en-US" sz="1400" dirty="0">
                  <a:effectLst/>
                  <a:ea typeface="Eurostile"/>
                  <a:cs typeface="Times New Roman" panose="02020603050405020304" pitchFamily="18" charset="0"/>
                </a:rPr>
                <a:t> </a:t>
              </a:r>
              <a:r>
                <a:rPr lang="en-US" sz="1400" dirty="0" err="1">
                  <a:effectLst/>
                  <a:ea typeface="Eurostile"/>
                  <a:cs typeface="Times New Roman" panose="02020603050405020304" pitchFamily="18" charset="0"/>
                </a:rPr>
                <a:t>vers</a:t>
              </a:r>
              <a:r>
                <a:rPr lang="en-US" sz="1400" dirty="0">
                  <a:effectLst/>
                  <a:ea typeface="Eurostile"/>
                  <a:cs typeface="Times New Roman" panose="02020603050405020304" pitchFamily="18" charset="0"/>
                </a:rPr>
                <a:t> le </a:t>
              </a:r>
              <a:r>
                <a:rPr lang="en-US" sz="1400" dirty="0" err="1">
                  <a:effectLst/>
                  <a:ea typeface="Eurostile"/>
                  <a:cs typeface="Times New Roman" panose="02020603050405020304" pitchFamily="18" charset="0"/>
                </a:rPr>
                <a:t>résultat</a:t>
              </a:r>
              <a:r>
                <a:rPr lang="en-US" sz="1400" dirty="0">
                  <a:effectLst/>
                  <a:ea typeface="Eurostile"/>
                  <a:cs typeface="Times New Roman" panose="02020603050405020304" pitchFamily="18" charset="0"/>
                </a:rPr>
                <a:t> ?</a:t>
              </a:r>
            </a:p>
          </p:txBody>
        </p:sp>
        <p:sp>
          <p:nvSpPr>
            <p:cNvPr id="9" name="TextBox 8">
              <a:extLst>
                <a:ext uri="{FF2B5EF4-FFF2-40B4-BE49-F238E27FC236}">
                  <a16:creationId xmlns:a16="http://schemas.microsoft.com/office/drawing/2014/main" id="{9C53F616-0737-4EDC-AE73-31226D35B06B}"/>
                </a:ext>
              </a:extLst>
            </p:cNvPr>
            <p:cNvSpPr txBox="1"/>
            <p:nvPr/>
          </p:nvSpPr>
          <p:spPr>
            <a:xfrm>
              <a:off x="3217686" y="5477777"/>
              <a:ext cx="8394316" cy="584775"/>
            </a:xfrm>
            <a:prstGeom prst="rect">
              <a:avLst/>
            </a:prstGeom>
            <a:noFill/>
          </p:spPr>
          <p:txBody>
            <a:bodyPr wrap="square">
              <a:spAutoFit/>
            </a:bodyPr>
            <a:lstStyle/>
            <a:p>
              <a:pPr marL="285750" indent="-285750">
                <a:buFont typeface="Arial" panose="020B0604020202020204" pitchFamily="34" charset="0"/>
                <a:buChar char="•"/>
              </a:pPr>
              <a:r>
                <a:rPr lang="en-US" sz="1600" dirty="0">
                  <a:effectLst/>
                  <a:ea typeface="Eurostile"/>
                  <a:cs typeface="Times New Roman" panose="02020603050405020304" pitchFamily="18" charset="0"/>
                </a:rPr>
                <a:t>Y a-t-il </a:t>
              </a:r>
              <a:r>
                <a:rPr lang="en-US" sz="1600" dirty="0" err="1">
                  <a:effectLst/>
                  <a:ea typeface="Eurostile"/>
                  <a:cs typeface="Times New Roman" panose="02020603050405020304" pitchFamily="18" charset="0"/>
                </a:rPr>
                <a:t>d'autres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données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ou</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indicateurs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manquants</a:t>
              </a:r>
              <a:r>
                <a:rPr lang="en-US" sz="1600" dirty="0">
                  <a:effectLst/>
                  <a:ea typeface="Eurostile"/>
                  <a:cs typeface="Times New Roman" panose="02020603050405020304" pitchFamily="18" charset="0"/>
                </a:rPr>
                <a:t> qui </a:t>
              </a:r>
              <a:r>
                <a:rPr lang="en-US" sz="1600" dirty="0" err="1">
                  <a:effectLst/>
                  <a:ea typeface="Eurostile"/>
                  <a:cs typeface="Times New Roman" panose="02020603050405020304" pitchFamily="18" charset="0"/>
                </a:rPr>
                <a:t>fourniraient</a:t>
              </a:r>
              <a:r>
                <a:rPr lang="en-US" sz="1600" dirty="0">
                  <a:effectLst/>
                  <a:ea typeface="Eurostile"/>
                  <a:cs typeface="Times New Roman" panose="02020603050405020304" pitchFamily="18" charset="0"/>
                </a:rPr>
                <a:t> des </a:t>
              </a:r>
              <a:r>
                <a:rPr lang="en-US" sz="1600" dirty="0" err="1">
                  <a:effectLst/>
                  <a:ea typeface="Eurostile"/>
                  <a:cs typeface="Times New Roman" panose="02020603050405020304" pitchFamily="18" charset="0"/>
                </a:rPr>
                <a:t>informations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permettant</a:t>
              </a:r>
              <a:r>
                <a:rPr lang="en-US" sz="1600" dirty="0">
                  <a:effectLst/>
                  <a:ea typeface="Eurostile"/>
                  <a:cs typeface="Times New Roman" panose="02020603050405020304" pitchFamily="18" charset="0"/>
                </a:rPr>
                <a:t> de </a:t>
              </a:r>
              <a:r>
                <a:rPr lang="en-US" sz="1600" dirty="0" err="1">
                  <a:effectLst/>
                  <a:ea typeface="Eurostile"/>
                  <a:cs typeface="Times New Roman" panose="02020603050405020304" pitchFamily="18" charset="0"/>
                </a:rPr>
                <a:t>mieux</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comprendre</a:t>
              </a:r>
              <a:r>
                <a:rPr lang="en-US" sz="1600" dirty="0">
                  <a:effectLst/>
                  <a:ea typeface="Eurostile"/>
                  <a:cs typeface="Times New Roman" panose="02020603050405020304" pitchFamily="18" charset="0"/>
                </a:rPr>
                <a:t> les </a:t>
              </a:r>
              <a:r>
                <a:rPr lang="en-US" sz="1600" dirty="0" err="1">
                  <a:effectLst/>
                  <a:ea typeface="Eurostile"/>
                  <a:cs typeface="Times New Roman" panose="02020603050405020304" pitchFamily="18" charset="0"/>
                </a:rPr>
                <a:t>progrès</a:t>
              </a:r>
              <a:r>
                <a:rPr lang="en-US" sz="1600" dirty="0">
                  <a:effectLst/>
                  <a:ea typeface="Eurostile"/>
                  <a:cs typeface="Times New Roman" panose="02020603050405020304" pitchFamily="18" charset="0"/>
                </a:rPr>
                <a:t> </a:t>
              </a:r>
              <a:r>
                <a:rPr lang="en-US" sz="1600" dirty="0" err="1">
                  <a:effectLst/>
                  <a:ea typeface="Eurostile"/>
                  <a:cs typeface="Times New Roman" panose="02020603050405020304" pitchFamily="18" charset="0"/>
                </a:rPr>
                <a:t>vers</a:t>
              </a:r>
              <a:r>
                <a:rPr lang="en-US" sz="1600" dirty="0">
                  <a:effectLst/>
                  <a:ea typeface="Eurostile"/>
                  <a:cs typeface="Times New Roman" panose="02020603050405020304" pitchFamily="18" charset="0"/>
                </a:rPr>
                <a:t> le </a:t>
              </a:r>
              <a:r>
                <a:rPr lang="en-US" sz="1600" dirty="0" err="1">
                  <a:effectLst/>
                  <a:ea typeface="Eurostile"/>
                  <a:cs typeface="Times New Roman" panose="02020603050405020304" pitchFamily="18" charset="0"/>
                </a:rPr>
                <a:t>résultat</a:t>
              </a:r>
              <a:r>
                <a:rPr lang="en-US" sz="1600" dirty="0">
                  <a:effectLst/>
                  <a:ea typeface="Eurostile"/>
                  <a:cs typeface="Times New Roman" panose="02020603050405020304" pitchFamily="18" charset="0"/>
                </a:rPr>
                <a:t> ? </a:t>
              </a:r>
              <a:endParaRPr lang="en-US" sz="1600" dirty="0"/>
            </a:p>
          </p:txBody>
        </p:sp>
      </p:grpSp>
      <p:sp>
        <p:nvSpPr>
          <p:cNvPr id="4" name="Footer Placeholder 2">
            <a:extLst>
              <a:ext uri="{FF2B5EF4-FFF2-40B4-BE49-F238E27FC236}">
                <a16:creationId xmlns:a16="http://schemas.microsoft.com/office/drawing/2014/main" id="{E690AD35-D6F2-4604-AD0F-521D716725F9}"/>
              </a:ext>
            </a:extLst>
          </p:cNvPr>
          <p:cNvSpPr>
            <a:spLocks noGrp="1"/>
          </p:cNvSpPr>
          <p:nvPr>
            <p:ph type="ftr" sz="quarter" idx="11"/>
          </p:nvPr>
        </p:nvSpPr>
        <p:spPr>
          <a:xfrm>
            <a:off x="-34724" y="639294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944734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ercice&#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Exercice</a:t>
            </a:r>
            <a:endParaRPr lang="en-US" b="1" dirty="0"/>
          </a:p>
        </p:txBody>
      </p:sp>
    </p:spTree>
    <p:extLst>
      <p:ext uri="{BB962C8B-B14F-4D97-AF65-F5344CB8AC3E}">
        <p14:creationId xmlns:p14="http://schemas.microsoft.com/office/powerpoint/2010/main" val="2499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ercice 1 : Analyse d'un seul indicateur">
            <a:extLst>
              <a:ext uri="{FF2B5EF4-FFF2-40B4-BE49-F238E27FC236}">
                <a16:creationId xmlns:a16="http://schemas.microsoft.com/office/drawing/2014/main" id="{69D25259-F4F6-4329-942C-E6D81FF613E2}"/>
              </a:ext>
            </a:extLst>
          </p:cNvPr>
          <p:cNvSpPr>
            <a:spLocks noGrp="1"/>
          </p:cNvSpPr>
          <p:nvPr>
            <p:ph type="title"/>
          </p:nvPr>
        </p:nvSpPr>
        <p:spPr>
          <a:xfrm>
            <a:off x="112525" y="96567"/>
            <a:ext cx="10515600" cy="598377"/>
          </a:xfrm>
        </p:spPr>
        <p:txBody>
          <a:bodyPr>
            <a:normAutofit fontScale="90000"/>
          </a:bodyPr>
          <a:lstStyle/>
          <a:p>
            <a:r>
              <a:rPr lang="en-US" dirty="0" err="1"/>
              <a:t>Exercice</a:t>
            </a:r>
            <a:r>
              <a:rPr lang="en-US" dirty="0"/>
              <a:t> 1 : </a:t>
            </a:r>
            <a:r>
              <a:rPr lang="en-US" dirty="0" err="1"/>
              <a:t>Analyse</a:t>
            </a:r>
            <a:r>
              <a:rPr lang="en-US" dirty="0"/>
              <a:t> d'un </a:t>
            </a:r>
            <a:r>
              <a:rPr lang="en-US" dirty="0" err="1"/>
              <a:t>seul</a:t>
            </a:r>
            <a:r>
              <a:rPr lang="en-US" dirty="0"/>
              <a:t> </a:t>
            </a:r>
            <a:r>
              <a:rPr lang="en-US" dirty="0" err="1"/>
              <a:t>indicateur</a:t>
            </a:r>
            <a:endParaRPr lang="en-US" dirty="0"/>
          </a:p>
        </p:txBody>
      </p:sp>
      <p:pic>
        <p:nvPicPr>
          <p:cNvPr id="7" name="Picture 6" descr="Le tableau montrant les données pour un résultat avec un indicateur &quot;Pourcentage d'enfants participant à des services directs qui vont régulièrement à l'école&quot;.">
            <a:extLst>
              <a:ext uri="{FF2B5EF4-FFF2-40B4-BE49-F238E27FC236}">
                <a16:creationId xmlns:a16="http://schemas.microsoft.com/office/drawing/2014/main" id="{8240A885-A741-64DA-5922-BF999FDB58E7}"/>
              </a:ext>
            </a:extLst>
          </p:cNvPr>
          <p:cNvPicPr>
            <a:picLocks noChangeAspect="1"/>
          </p:cNvPicPr>
          <p:nvPr/>
        </p:nvPicPr>
        <p:blipFill>
          <a:blip r:embed="rId3"/>
          <a:stretch>
            <a:fillRect/>
          </a:stretch>
        </p:blipFill>
        <p:spPr>
          <a:xfrm>
            <a:off x="214971" y="632969"/>
            <a:ext cx="11796782" cy="3907875"/>
          </a:xfrm>
          <a:prstGeom prst="rect">
            <a:avLst/>
          </a:prstGeom>
        </p:spPr>
      </p:pic>
      <p:sp>
        <p:nvSpPr>
          <p:cNvPr id="9" name="TextBox 8" descr="1. Comment les données se comparent-elles aux objectifs pour la période de référence actuelle et pour l'ensemble ? &#10;&#10;2. Quelle est la tendance ? Va-t-elle dans la bonne direction ? Quel est le rythme du changement ?&#10;&#10;3. Que disent les données sur les enfants participants masculins et féminins ? &#10;&#10;4. Quelles informations supplémentaires seraient utiles pour évaluer le résultat ? &#10;">
            <a:extLst>
              <a:ext uri="{FF2B5EF4-FFF2-40B4-BE49-F238E27FC236}">
                <a16:creationId xmlns:a16="http://schemas.microsoft.com/office/drawing/2014/main" id="{F4DD9838-64E8-4A68-A4C2-84FF75710A0F}"/>
              </a:ext>
            </a:extLst>
          </p:cNvPr>
          <p:cNvSpPr txBox="1"/>
          <p:nvPr/>
        </p:nvSpPr>
        <p:spPr>
          <a:xfrm>
            <a:off x="156127" y="4385637"/>
            <a:ext cx="5665219" cy="2046714"/>
          </a:xfrm>
          <a:prstGeom prst="rect">
            <a:avLst/>
          </a:prstGeom>
          <a:noFill/>
        </p:spPr>
        <p:txBody>
          <a:bodyPr wrap="square">
            <a:spAutoFit/>
          </a:bodyPr>
          <a:lstStyle/>
          <a:p>
            <a:pPr marL="342900" marR="0" lvl="0" indent="-342900">
              <a:spcBef>
                <a:spcPts val="0"/>
              </a:spcBef>
              <a:spcAft>
                <a:spcPts val="600"/>
              </a:spcAft>
              <a:buFont typeface="+mj-lt"/>
              <a:buAutoNum type="arabicPeriod"/>
              <a:tabLst>
                <a:tab pos="457200" algn="l"/>
              </a:tabLst>
            </a:pPr>
            <a:r>
              <a:rPr lang="en-US" sz="1400" b="1" dirty="0">
                <a:effectLst/>
                <a:ea typeface="Calibri" panose="020F0502020204030204" pitchFamily="34" charset="0"/>
                <a:cs typeface="Times New Roman" panose="02020603050405020304" pitchFamily="18" charset="0"/>
              </a:rPr>
              <a:t>Comment les </a:t>
            </a:r>
            <a:r>
              <a:rPr lang="en-US" sz="1400" b="1" dirty="0" err="1">
                <a:effectLst/>
                <a:ea typeface="Calibri" panose="020F0502020204030204" pitchFamily="34" charset="0"/>
                <a:cs typeface="Times New Roman" panose="02020603050405020304" pitchFamily="18" charset="0"/>
              </a:rPr>
              <a:t>données</a:t>
            </a:r>
            <a:r>
              <a:rPr lang="en-US" sz="1400" b="1" dirty="0">
                <a:effectLst/>
                <a:ea typeface="Calibri" panose="020F0502020204030204" pitchFamily="34" charset="0"/>
                <a:cs typeface="Times New Roman" panose="02020603050405020304" pitchFamily="18" charset="0"/>
              </a:rPr>
              <a:t> se </a:t>
            </a:r>
            <a:r>
              <a:rPr lang="en-US" sz="1400" b="1" dirty="0" err="1">
                <a:effectLst/>
                <a:ea typeface="Calibri" panose="020F0502020204030204" pitchFamily="34" charset="0"/>
                <a:cs typeface="Times New Roman" panose="02020603050405020304" pitchFamily="18" charset="0"/>
              </a:rPr>
              <a:t>comparent-elles</a:t>
            </a:r>
            <a:r>
              <a:rPr lang="en-US" sz="1400" b="1" dirty="0">
                <a:effectLst/>
                <a:ea typeface="Calibri" panose="020F0502020204030204" pitchFamily="34" charset="0"/>
                <a:cs typeface="Times New Roman" panose="02020603050405020304" pitchFamily="18" charset="0"/>
              </a:rPr>
              <a:t> aux </a:t>
            </a:r>
            <a:r>
              <a:rPr lang="en-US" sz="1400" b="1" dirty="0" err="1">
                <a:effectLst/>
                <a:ea typeface="Calibri" panose="020F0502020204030204" pitchFamily="34" charset="0"/>
                <a:cs typeface="Times New Roman" panose="02020603050405020304" pitchFamily="18" charset="0"/>
              </a:rPr>
              <a:t>objectifs</a:t>
            </a:r>
            <a:r>
              <a:rPr lang="en-US" sz="1400" b="1" dirty="0">
                <a:effectLst/>
                <a:ea typeface="Calibri" panose="020F0502020204030204" pitchFamily="34" charset="0"/>
                <a:cs typeface="Times New Roman" panose="02020603050405020304" pitchFamily="18" charset="0"/>
              </a:rPr>
              <a:t> pour la </a:t>
            </a:r>
            <a:r>
              <a:rPr lang="en-US" sz="1400" b="1" dirty="0" err="1">
                <a:effectLst/>
                <a:ea typeface="Calibri" panose="020F0502020204030204" pitchFamily="34" charset="0"/>
                <a:cs typeface="Times New Roman" panose="02020603050405020304" pitchFamily="18" charset="0"/>
              </a:rPr>
              <a:t>période</a:t>
            </a:r>
            <a:r>
              <a:rPr lang="en-US" sz="1400" b="1" dirty="0">
                <a:effectLst/>
                <a:ea typeface="Calibri" panose="020F0502020204030204" pitchFamily="34" charset="0"/>
                <a:cs typeface="Times New Roman" panose="02020603050405020304" pitchFamily="18" charset="0"/>
              </a:rPr>
              <a:t> de </a:t>
            </a:r>
            <a:r>
              <a:rPr lang="en-US" sz="1400" b="1" dirty="0" err="1">
                <a:effectLst/>
                <a:ea typeface="Calibri" panose="020F0502020204030204" pitchFamily="34" charset="0"/>
                <a:cs typeface="Times New Roman" panose="02020603050405020304" pitchFamily="18" charset="0"/>
              </a:rPr>
              <a:t>référence</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actuelle</a:t>
            </a:r>
            <a:r>
              <a:rPr lang="en-US" sz="1400" b="1" dirty="0">
                <a:effectLst/>
                <a:ea typeface="Calibri" panose="020F0502020204030204" pitchFamily="34" charset="0"/>
                <a:cs typeface="Times New Roman" panose="02020603050405020304" pitchFamily="18" charset="0"/>
              </a:rPr>
              <a:t> et pour </a:t>
            </a:r>
            <a:r>
              <a:rPr lang="en-US" sz="1400" b="1" dirty="0" err="1">
                <a:effectLst/>
                <a:ea typeface="Calibri" panose="020F0502020204030204" pitchFamily="34" charset="0"/>
                <a:cs typeface="Times New Roman" panose="02020603050405020304" pitchFamily="18" charset="0"/>
              </a:rPr>
              <a:t>l'ensemble</a:t>
            </a:r>
            <a:r>
              <a:rPr lang="en-US" sz="1400" b="1" dirty="0">
                <a:effectLst/>
                <a:ea typeface="Calibri" panose="020F0502020204030204" pitchFamily="34" charset="0"/>
                <a:cs typeface="Times New Roman" panose="02020603050405020304" pitchFamily="18" charset="0"/>
              </a:rPr>
              <a:t> ? </a:t>
            </a:r>
          </a:p>
          <a:p>
            <a:pPr marL="342900" marR="0" lvl="0" indent="-342900">
              <a:spcBef>
                <a:spcPts val="0"/>
              </a:spcBef>
              <a:spcAft>
                <a:spcPts val="600"/>
              </a:spcAft>
              <a:buFont typeface="+mj-lt"/>
              <a:buAutoNum type="arabicPeriod"/>
              <a:tabLst>
                <a:tab pos="457200" algn="l"/>
              </a:tabLst>
            </a:pPr>
            <a:r>
              <a:rPr lang="en-US" sz="1400" b="1" dirty="0">
                <a:effectLst/>
                <a:ea typeface="Calibri" panose="020F0502020204030204" pitchFamily="34" charset="0"/>
                <a:cs typeface="Times New Roman" panose="02020603050405020304" pitchFamily="18" charset="0"/>
              </a:rPr>
              <a:t>Quelle </a:t>
            </a:r>
            <a:r>
              <a:rPr lang="en-US" sz="1400" b="1" dirty="0" err="1">
                <a:effectLst/>
                <a:ea typeface="Calibri" panose="020F0502020204030204" pitchFamily="34" charset="0"/>
                <a:cs typeface="Times New Roman" panose="02020603050405020304" pitchFamily="18" charset="0"/>
              </a:rPr>
              <a:t>est</a:t>
            </a:r>
            <a:r>
              <a:rPr lang="en-US" sz="1400" b="1" dirty="0">
                <a:effectLst/>
                <a:ea typeface="Calibri" panose="020F0502020204030204" pitchFamily="34" charset="0"/>
                <a:cs typeface="Times New Roman" panose="02020603050405020304" pitchFamily="18" charset="0"/>
              </a:rPr>
              <a:t> la tendance ? </a:t>
            </a:r>
            <a:r>
              <a:rPr lang="en-US" sz="1400" b="1" dirty="0" err="1">
                <a:effectLst/>
                <a:ea typeface="Calibri" panose="020F0502020204030204" pitchFamily="34" charset="0"/>
                <a:cs typeface="Times New Roman" panose="02020603050405020304" pitchFamily="18" charset="0"/>
              </a:rPr>
              <a:t>Va</a:t>
            </a:r>
            <a:r>
              <a:rPr lang="en-US" sz="1400" b="1" dirty="0">
                <a:effectLst/>
                <a:ea typeface="Calibri" panose="020F0502020204030204" pitchFamily="34" charset="0"/>
                <a:cs typeface="Times New Roman" panose="02020603050405020304" pitchFamily="18" charset="0"/>
              </a:rPr>
              <a:t>-t-</a:t>
            </a:r>
            <a:r>
              <a:rPr lang="en-US" sz="1400" b="1" dirty="0" err="1">
                <a:effectLst/>
                <a:ea typeface="Calibri" panose="020F0502020204030204" pitchFamily="34" charset="0"/>
                <a:cs typeface="Times New Roman" panose="02020603050405020304" pitchFamily="18" charset="0"/>
              </a:rPr>
              <a:t>elle</a:t>
            </a:r>
            <a:r>
              <a:rPr lang="en-US" sz="1400" b="1" dirty="0">
                <a:effectLst/>
                <a:ea typeface="Calibri" panose="020F0502020204030204" pitchFamily="34" charset="0"/>
                <a:cs typeface="Times New Roman" panose="02020603050405020304" pitchFamily="18" charset="0"/>
              </a:rPr>
              <a:t> dans la bonne direction ? </a:t>
            </a:r>
            <a:r>
              <a:rPr lang="en-US" sz="1400" b="1" dirty="0" err="1">
                <a:effectLst/>
                <a:ea typeface="Calibri" panose="020F0502020204030204" pitchFamily="34" charset="0"/>
                <a:cs typeface="Times New Roman" panose="02020603050405020304" pitchFamily="18" charset="0"/>
              </a:rPr>
              <a:t>Quel</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est</a:t>
            </a:r>
            <a:r>
              <a:rPr lang="en-US" sz="1400" b="1" dirty="0">
                <a:effectLst/>
                <a:ea typeface="Calibri" panose="020F0502020204030204" pitchFamily="34" charset="0"/>
                <a:cs typeface="Times New Roman" panose="02020603050405020304" pitchFamily="18" charset="0"/>
              </a:rPr>
              <a:t> le </a:t>
            </a:r>
            <a:r>
              <a:rPr lang="en-US" sz="1400" b="1" dirty="0" err="1">
                <a:effectLst/>
                <a:ea typeface="Calibri" panose="020F0502020204030204" pitchFamily="34" charset="0"/>
                <a:cs typeface="Times New Roman" panose="02020603050405020304" pitchFamily="18" charset="0"/>
              </a:rPr>
              <a:t>rythme</a:t>
            </a:r>
            <a:r>
              <a:rPr lang="en-US" sz="1400" b="1" dirty="0">
                <a:effectLst/>
                <a:ea typeface="Calibri" panose="020F0502020204030204" pitchFamily="34" charset="0"/>
                <a:cs typeface="Times New Roman" panose="02020603050405020304" pitchFamily="18" charset="0"/>
              </a:rPr>
              <a:t> du </a:t>
            </a:r>
            <a:r>
              <a:rPr lang="en-US" sz="1400" b="1" dirty="0" err="1">
                <a:effectLst/>
                <a:ea typeface="Calibri" panose="020F0502020204030204" pitchFamily="34" charset="0"/>
                <a:cs typeface="Times New Roman" panose="02020603050405020304" pitchFamily="18" charset="0"/>
              </a:rPr>
              <a:t>changement</a:t>
            </a:r>
            <a:r>
              <a:rPr lang="en-US" sz="1400" b="1" dirty="0">
                <a:effectLst/>
                <a:ea typeface="Calibri" panose="020F0502020204030204" pitchFamily="34" charset="0"/>
                <a:cs typeface="Times New Roman" panose="02020603050405020304" pitchFamily="18" charset="0"/>
              </a:rPr>
              <a:t> ?</a:t>
            </a:r>
          </a:p>
          <a:p>
            <a:pPr marL="342900" marR="0" lvl="0" indent="-342900">
              <a:spcBef>
                <a:spcPts val="0"/>
              </a:spcBef>
              <a:spcAft>
                <a:spcPts val="600"/>
              </a:spcAft>
              <a:buFont typeface="+mj-lt"/>
              <a:buAutoNum type="arabicPeriod"/>
              <a:tabLst>
                <a:tab pos="457200" algn="l"/>
              </a:tabLst>
            </a:pPr>
            <a:r>
              <a:rPr lang="en-US" sz="1400" b="1" dirty="0">
                <a:effectLst/>
                <a:ea typeface="Calibri" panose="020F0502020204030204" pitchFamily="34" charset="0"/>
                <a:cs typeface="Times New Roman" panose="02020603050405020304" pitchFamily="18" charset="0"/>
              </a:rPr>
              <a:t>Que </a:t>
            </a:r>
            <a:r>
              <a:rPr lang="en-US" sz="1400" b="1" dirty="0" err="1">
                <a:effectLst/>
                <a:ea typeface="Calibri" panose="020F0502020204030204" pitchFamily="34" charset="0"/>
                <a:cs typeface="Times New Roman" panose="02020603050405020304" pitchFamily="18" charset="0"/>
              </a:rPr>
              <a:t>disent</a:t>
            </a:r>
            <a:r>
              <a:rPr lang="en-US" sz="1400" b="1" dirty="0">
                <a:effectLst/>
                <a:ea typeface="Calibri" panose="020F0502020204030204" pitchFamily="34" charset="0"/>
                <a:cs typeface="Times New Roman" panose="02020603050405020304" pitchFamily="18" charset="0"/>
              </a:rPr>
              <a:t> les </a:t>
            </a:r>
            <a:r>
              <a:rPr lang="en-US" sz="1400" b="1" dirty="0" err="1">
                <a:effectLst/>
                <a:ea typeface="Calibri" panose="020F0502020204030204" pitchFamily="34" charset="0"/>
                <a:cs typeface="Times New Roman" panose="02020603050405020304" pitchFamily="18" charset="0"/>
              </a:rPr>
              <a:t>données</a:t>
            </a:r>
            <a:r>
              <a:rPr lang="en-US" sz="1400" b="1" dirty="0">
                <a:effectLst/>
                <a:ea typeface="Calibri" panose="020F0502020204030204" pitchFamily="34" charset="0"/>
                <a:cs typeface="Times New Roman" panose="02020603050405020304" pitchFamily="18" charset="0"/>
              </a:rPr>
              <a:t> sur les enfants participants </a:t>
            </a:r>
            <a:r>
              <a:rPr lang="en-US" sz="1400" b="1" dirty="0" err="1">
                <a:effectLst/>
                <a:ea typeface="Calibri" panose="020F0502020204030204" pitchFamily="34" charset="0"/>
                <a:cs typeface="Times New Roman" panose="02020603050405020304" pitchFamily="18" charset="0"/>
              </a:rPr>
              <a:t>masculins</a:t>
            </a:r>
            <a:r>
              <a:rPr lang="en-US" sz="1400" b="1" dirty="0">
                <a:effectLst/>
                <a:ea typeface="Calibri" panose="020F0502020204030204" pitchFamily="34" charset="0"/>
                <a:cs typeface="Times New Roman" panose="02020603050405020304" pitchFamily="18" charset="0"/>
              </a:rPr>
              <a:t> et </a:t>
            </a:r>
            <a:r>
              <a:rPr lang="en-US" sz="1400" b="1" dirty="0" err="1">
                <a:effectLst/>
                <a:ea typeface="Calibri" panose="020F0502020204030204" pitchFamily="34" charset="0"/>
                <a:cs typeface="Times New Roman" panose="02020603050405020304" pitchFamily="18" charset="0"/>
              </a:rPr>
              <a:t>féminins</a:t>
            </a:r>
            <a:r>
              <a:rPr lang="en-US" sz="1400" b="1" dirty="0">
                <a:effectLst/>
                <a:ea typeface="Calibri" panose="020F0502020204030204" pitchFamily="34" charset="0"/>
                <a:cs typeface="Times New Roman" panose="02020603050405020304" pitchFamily="18" charset="0"/>
              </a:rPr>
              <a:t> ? </a:t>
            </a:r>
          </a:p>
          <a:p>
            <a:pPr marL="342900" marR="0" lvl="0" indent="-342900">
              <a:spcBef>
                <a:spcPts val="0"/>
              </a:spcBef>
              <a:spcAft>
                <a:spcPts val="600"/>
              </a:spcAft>
              <a:buFont typeface="+mj-lt"/>
              <a:buAutoNum type="arabicPeriod"/>
              <a:tabLst>
                <a:tab pos="457200" algn="l"/>
              </a:tabLst>
            </a:pPr>
            <a:r>
              <a:rPr lang="en-US" sz="1400" b="1" dirty="0" err="1">
                <a:effectLst/>
                <a:ea typeface="Calibri" panose="020F0502020204030204" pitchFamily="34" charset="0"/>
                <a:cs typeface="Times New Roman" panose="02020603050405020304" pitchFamily="18" charset="0"/>
              </a:rPr>
              <a:t>Quelles</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informations</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supplémentaires</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seraient</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utiles</a:t>
            </a:r>
            <a:r>
              <a:rPr lang="en-US" sz="1400" b="1" dirty="0">
                <a:effectLst/>
                <a:ea typeface="Calibri" panose="020F0502020204030204" pitchFamily="34" charset="0"/>
                <a:cs typeface="Times New Roman" panose="02020603050405020304" pitchFamily="18" charset="0"/>
              </a:rPr>
              <a:t> pour </a:t>
            </a:r>
            <a:r>
              <a:rPr lang="en-US" sz="1400" b="1" dirty="0" err="1">
                <a:effectLst/>
                <a:ea typeface="Calibri" panose="020F0502020204030204" pitchFamily="34" charset="0"/>
                <a:cs typeface="Times New Roman" panose="02020603050405020304" pitchFamily="18" charset="0"/>
              </a:rPr>
              <a:t>évaluer</a:t>
            </a:r>
            <a:r>
              <a:rPr lang="en-US" sz="1400" b="1" dirty="0">
                <a:effectLst/>
                <a:ea typeface="Calibri" panose="020F0502020204030204" pitchFamily="34" charset="0"/>
                <a:cs typeface="Times New Roman" panose="02020603050405020304" pitchFamily="18" charset="0"/>
              </a:rPr>
              <a:t> le </a:t>
            </a:r>
            <a:r>
              <a:rPr lang="en-US" sz="1400" b="1" dirty="0" err="1">
                <a:effectLst/>
                <a:ea typeface="Calibri" panose="020F0502020204030204" pitchFamily="34" charset="0"/>
                <a:cs typeface="Times New Roman" panose="02020603050405020304" pitchFamily="18" charset="0"/>
              </a:rPr>
              <a:t>résultat</a:t>
            </a:r>
            <a:r>
              <a:rPr lang="en-US" sz="1400" b="1" dirty="0">
                <a:effectLst/>
                <a:ea typeface="Calibri" panose="020F0502020204030204" pitchFamily="34" charset="0"/>
                <a:cs typeface="Times New Roman" panose="02020603050405020304" pitchFamily="18" charset="0"/>
              </a:rPr>
              <a:t> </a:t>
            </a:r>
            <a:r>
              <a:rPr lang="en-US" sz="1400" b="1" dirty="0">
                <a:ea typeface="Calibri" panose="020F0502020204030204" pitchFamily="34" charset="0"/>
                <a:cs typeface="Times New Roman" panose="02020603050405020304" pitchFamily="18" charset="0"/>
              </a:rPr>
              <a:t>? </a:t>
            </a:r>
            <a:endParaRPr lang="en-US" sz="1400" b="1" dirty="0">
              <a:effectLst/>
              <a:ea typeface="Calibri" panose="020F0502020204030204" pitchFamily="34" charset="0"/>
              <a:cs typeface="Times New Roman" panose="02020603050405020304" pitchFamily="18" charset="0"/>
            </a:endParaRPr>
          </a:p>
        </p:txBody>
      </p:sp>
      <p:sp>
        <p:nvSpPr>
          <p:cNvPr id="4" name="TextBox 3" descr="1 . Toujours en dessous des objectifs&#10;">
            <a:extLst>
              <a:ext uri="{FF2B5EF4-FFF2-40B4-BE49-F238E27FC236}">
                <a16:creationId xmlns:a16="http://schemas.microsoft.com/office/drawing/2014/main" id="{3D654DC4-3EC8-4E2C-AF11-12F664C2B3DF}"/>
              </a:ext>
            </a:extLst>
          </p:cNvPr>
          <p:cNvSpPr txBox="1"/>
          <p:nvPr/>
        </p:nvSpPr>
        <p:spPr>
          <a:xfrm>
            <a:off x="6384723" y="4414791"/>
            <a:ext cx="5273366" cy="338554"/>
          </a:xfrm>
          <a:prstGeom prst="rect">
            <a:avLst/>
          </a:prstGeom>
          <a:noFill/>
        </p:spPr>
        <p:txBody>
          <a:bodyPr wrap="square" rtlCol="0">
            <a:spAutoFit/>
          </a:bodyPr>
          <a:lstStyle/>
          <a:p>
            <a:r>
              <a:rPr lang="en-US" sz="1600" b="1" dirty="0">
                <a:solidFill>
                  <a:schemeClr val="accent1"/>
                </a:solidFill>
              </a:rPr>
              <a:t>1 . </a:t>
            </a:r>
            <a:r>
              <a:rPr lang="en-US" sz="1400" b="1" dirty="0" err="1">
                <a:solidFill>
                  <a:schemeClr val="accent1"/>
                </a:solidFill>
              </a:rPr>
              <a:t>Toujours</a:t>
            </a:r>
            <a:r>
              <a:rPr lang="en-US" sz="1400" b="1" dirty="0">
                <a:solidFill>
                  <a:schemeClr val="accent1"/>
                </a:solidFill>
              </a:rPr>
              <a:t> </a:t>
            </a:r>
            <a:r>
              <a:rPr lang="en-US" sz="1400" b="1" dirty="0" err="1">
                <a:solidFill>
                  <a:schemeClr val="accent1"/>
                </a:solidFill>
              </a:rPr>
              <a:t>en</a:t>
            </a:r>
            <a:r>
              <a:rPr lang="en-US" sz="1400" b="1" dirty="0">
                <a:solidFill>
                  <a:schemeClr val="accent1"/>
                </a:solidFill>
              </a:rPr>
              <a:t> dessous des </a:t>
            </a:r>
            <a:r>
              <a:rPr lang="en-US" sz="1400" b="1" dirty="0" err="1">
                <a:solidFill>
                  <a:schemeClr val="accent1"/>
                </a:solidFill>
              </a:rPr>
              <a:t>objectifs</a:t>
            </a:r>
            <a:endParaRPr lang="en-US" sz="1400" b="1" dirty="0">
              <a:solidFill>
                <a:schemeClr val="accent1"/>
              </a:solidFill>
            </a:endParaRPr>
          </a:p>
        </p:txBody>
      </p:sp>
      <p:sp>
        <p:nvSpPr>
          <p:cNvPr id="8" name="TextBox 7" descr="2. Avancer lentement dans la bonne direction &#10;">
            <a:extLst>
              <a:ext uri="{FF2B5EF4-FFF2-40B4-BE49-F238E27FC236}">
                <a16:creationId xmlns:a16="http://schemas.microsoft.com/office/drawing/2014/main" id="{B7D40882-7219-40A6-8DDD-464D53784BC0}"/>
              </a:ext>
            </a:extLst>
          </p:cNvPr>
          <p:cNvSpPr txBox="1"/>
          <p:nvPr/>
        </p:nvSpPr>
        <p:spPr>
          <a:xfrm>
            <a:off x="6384723" y="4826024"/>
            <a:ext cx="4286515" cy="369332"/>
          </a:xfrm>
          <a:prstGeom prst="rect">
            <a:avLst/>
          </a:prstGeom>
          <a:noFill/>
        </p:spPr>
        <p:txBody>
          <a:bodyPr wrap="square" rtlCol="0">
            <a:spAutoFit/>
          </a:bodyPr>
          <a:lstStyle/>
          <a:p>
            <a:r>
              <a:rPr lang="en-US" sz="1600" b="1" dirty="0">
                <a:solidFill>
                  <a:schemeClr val="accent1"/>
                </a:solidFill>
              </a:rPr>
              <a:t>2</a:t>
            </a:r>
            <a:r>
              <a:rPr lang="en-US" b="1" dirty="0">
                <a:solidFill>
                  <a:schemeClr val="accent1"/>
                </a:solidFill>
              </a:rPr>
              <a:t>. </a:t>
            </a:r>
            <a:r>
              <a:rPr lang="en-US" sz="1400" b="1" dirty="0" err="1">
                <a:solidFill>
                  <a:schemeClr val="accent1"/>
                </a:solidFill>
              </a:rPr>
              <a:t>Avancer</a:t>
            </a:r>
            <a:r>
              <a:rPr lang="en-US" sz="1400" b="1" dirty="0">
                <a:solidFill>
                  <a:schemeClr val="accent1"/>
                </a:solidFill>
              </a:rPr>
              <a:t> </a:t>
            </a:r>
            <a:r>
              <a:rPr lang="en-US" sz="1400" b="1" dirty="0" err="1">
                <a:solidFill>
                  <a:schemeClr val="accent1"/>
                </a:solidFill>
              </a:rPr>
              <a:t>lentement</a:t>
            </a:r>
            <a:r>
              <a:rPr lang="en-US" sz="1400" b="1" dirty="0">
                <a:solidFill>
                  <a:schemeClr val="accent1"/>
                </a:solidFill>
              </a:rPr>
              <a:t> dans la bonne direction </a:t>
            </a:r>
          </a:p>
        </p:txBody>
      </p:sp>
      <p:sp>
        <p:nvSpPr>
          <p:cNvPr id="10" name="TextBox 9" descr="3. Les femmes ont commencé plus haut, mais les hommes ont fait des progrès relativement plus importants.&#10;">
            <a:extLst>
              <a:ext uri="{FF2B5EF4-FFF2-40B4-BE49-F238E27FC236}">
                <a16:creationId xmlns:a16="http://schemas.microsoft.com/office/drawing/2014/main" id="{D16B545D-69DF-49B1-898E-35B2B95C20A6}"/>
              </a:ext>
            </a:extLst>
          </p:cNvPr>
          <p:cNvSpPr txBox="1"/>
          <p:nvPr/>
        </p:nvSpPr>
        <p:spPr>
          <a:xfrm>
            <a:off x="6392427" y="5323705"/>
            <a:ext cx="5876166" cy="646331"/>
          </a:xfrm>
          <a:prstGeom prst="rect">
            <a:avLst/>
          </a:prstGeom>
          <a:noFill/>
        </p:spPr>
        <p:txBody>
          <a:bodyPr wrap="square" rtlCol="0">
            <a:spAutoFit/>
          </a:bodyPr>
          <a:lstStyle/>
          <a:p>
            <a:r>
              <a:rPr lang="en-US" sz="1600" b="1" dirty="0">
                <a:solidFill>
                  <a:schemeClr val="accent1"/>
                </a:solidFill>
              </a:rPr>
              <a:t>3.</a:t>
            </a:r>
            <a:r>
              <a:rPr lang="en-US" b="1" dirty="0">
                <a:solidFill>
                  <a:schemeClr val="accent1"/>
                </a:solidFill>
              </a:rPr>
              <a:t> </a:t>
            </a:r>
            <a:r>
              <a:rPr lang="en-US" sz="1400" b="1" dirty="0">
                <a:solidFill>
                  <a:schemeClr val="accent1"/>
                </a:solidFill>
              </a:rPr>
              <a:t>Les femmes </a:t>
            </a:r>
            <a:r>
              <a:rPr lang="en-US" sz="1400" b="1" dirty="0" err="1">
                <a:solidFill>
                  <a:schemeClr val="accent1"/>
                </a:solidFill>
              </a:rPr>
              <a:t>ont</a:t>
            </a:r>
            <a:r>
              <a:rPr lang="en-US" sz="1400" b="1" dirty="0">
                <a:solidFill>
                  <a:schemeClr val="accent1"/>
                </a:solidFill>
              </a:rPr>
              <a:t> </a:t>
            </a:r>
            <a:r>
              <a:rPr lang="en-US" sz="1400" b="1" dirty="0" err="1">
                <a:solidFill>
                  <a:schemeClr val="accent1"/>
                </a:solidFill>
              </a:rPr>
              <a:t>commencé</a:t>
            </a:r>
            <a:r>
              <a:rPr lang="en-US" sz="1400" b="1" dirty="0">
                <a:solidFill>
                  <a:schemeClr val="accent1"/>
                </a:solidFill>
              </a:rPr>
              <a:t> plus haut, </a:t>
            </a:r>
            <a:r>
              <a:rPr lang="en-US" sz="1400" b="1" dirty="0" err="1">
                <a:solidFill>
                  <a:schemeClr val="accent1"/>
                </a:solidFill>
              </a:rPr>
              <a:t>mais</a:t>
            </a:r>
            <a:r>
              <a:rPr lang="en-US" sz="1400" b="1" dirty="0">
                <a:solidFill>
                  <a:schemeClr val="accent1"/>
                </a:solidFill>
              </a:rPr>
              <a:t> les hommes </a:t>
            </a:r>
            <a:r>
              <a:rPr lang="en-US" sz="1400" b="1" dirty="0" err="1">
                <a:solidFill>
                  <a:schemeClr val="accent1"/>
                </a:solidFill>
              </a:rPr>
              <a:t>ont</a:t>
            </a:r>
            <a:r>
              <a:rPr lang="en-US" sz="1400" b="1" dirty="0">
                <a:solidFill>
                  <a:schemeClr val="accent1"/>
                </a:solidFill>
              </a:rPr>
              <a:t> fait des </a:t>
            </a:r>
            <a:r>
              <a:rPr lang="en-US" sz="1400" b="1" dirty="0" err="1">
                <a:solidFill>
                  <a:schemeClr val="accent1"/>
                </a:solidFill>
              </a:rPr>
              <a:t>progrès</a:t>
            </a:r>
            <a:r>
              <a:rPr lang="en-US" sz="1400" b="1" dirty="0">
                <a:solidFill>
                  <a:schemeClr val="accent1"/>
                </a:solidFill>
              </a:rPr>
              <a:t> </a:t>
            </a:r>
            <a:r>
              <a:rPr lang="en-US" sz="1400" b="1" dirty="0" err="1">
                <a:solidFill>
                  <a:schemeClr val="accent1"/>
                </a:solidFill>
              </a:rPr>
              <a:t>relativement</a:t>
            </a:r>
            <a:r>
              <a:rPr lang="en-US" sz="1400" b="1" dirty="0">
                <a:solidFill>
                  <a:schemeClr val="accent1"/>
                </a:solidFill>
              </a:rPr>
              <a:t> plus </a:t>
            </a:r>
            <a:r>
              <a:rPr lang="en-US" sz="1400" b="1" dirty="0" err="1">
                <a:solidFill>
                  <a:schemeClr val="accent1"/>
                </a:solidFill>
              </a:rPr>
              <a:t>important</a:t>
            </a:r>
            <a:r>
              <a:rPr lang="en-US" sz="1600" b="1" dirty="0" err="1">
                <a:solidFill>
                  <a:schemeClr val="accent1"/>
                </a:solidFill>
              </a:rPr>
              <a:t>s</a:t>
            </a:r>
            <a:r>
              <a:rPr lang="en-US" b="1" dirty="0">
                <a:solidFill>
                  <a:schemeClr val="accent1"/>
                </a:solidFill>
              </a:rPr>
              <a:t>.</a:t>
            </a:r>
          </a:p>
        </p:txBody>
      </p:sp>
      <p:sp>
        <p:nvSpPr>
          <p:cNvPr id="11" name="TextBox 10" descr="4. Il est utile d'avoir des explications sur la date d'immersion d'octobre 2019. &#10;">
            <a:extLst>
              <a:ext uri="{FF2B5EF4-FFF2-40B4-BE49-F238E27FC236}">
                <a16:creationId xmlns:a16="http://schemas.microsoft.com/office/drawing/2014/main" id="{1BECF9A4-E7E0-4AE5-BE36-266618E62ECD}"/>
              </a:ext>
            </a:extLst>
          </p:cNvPr>
          <p:cNvSpPr txBox="1"/>
          <p:nvPr/>
        </p:nvSpPr>
        <p:spPr>
          <a:xfrm>
            <a:off x="6370655" y="5973477"/>
            <a:ext cx="5876166" cy="338554"/>
          </a:xfrm>
          <a:prstGeom prst="rect">
            <a:avLst/>
          </a:prstGeom>
          <a:noFill/>
        </p:spPr>
        <p:txBody>
          <a:bodyPr wrap="square" rtlCol="0">
            <a:spAutoFit/>
          </a:bodyPr>
          <a:lstStyle/>
          <a:p>
            <a:r>
              <a:rPr lang="en-US" sz="1600" b="1" dirty="0">
                <a:solidFill>
                  <a:schemeClr val="accent1"/>
                </a:solidFill>
              </a:rPr>
              <a:t>4</a:t>
            </a:r>
            <a:r>
              <a:rPr lang="en-US" sz="1200" b="1" dirty="0">
                <a:solidFill>
                  <a:schemeClr val="accent1"/>
                </a:solidFill>
              </a:rPr>
              <a:t>. </a:t>
            </a:r>
            <a:r>
              <a:rPr lang="en-US" sz="1400" b="1" dirty="0">
                <a:solidFill>
                  <a:schemeClr val="accent1"/>
                </a:solidFill>
              </a:rPr>
              <a:t>Il </a:t>
            </a:r>
            <a:r>
              <a:rPr lang="en-US" sz="1400" b="1" dirty="0" err="1">
                <a:solidFill>
                  <a:schemeClr val="accent1"/>
                </a:solidFill>
              </a:rPr>
              <a:t>est</a:t>
            </a:r>
            <a:r>
              <a:rPr lang="en-US" sz="1400" b="1" dirty="0">
                <a:solidFill>
                  <a:schemeClr val="accent1"/>
                </a:solidFill>
              </a:rPr>
              <a:t> utile </a:t>
            </a:r>
            <a:r>
              <a:rPr lang="en-US" sz="1400" b="1" dirty="0" err="1">
                <a:solidFill>
                  <a:schemeClr val="accent1"/>
                </a:solidFill>
              </a:rPr>
              <a:t>d'avoir</a:t>
            </a:r>
            <a:r>
              <a:rPr lang="en-US" sz="1400" b="1" dirty="0">
                <a:solidFill>
                  <a:schemeClr val="accent1"/>
                </a:solidFill>
              </a:rPr>
              <a:t> des explications sur la date </a:t>
            </a:r>
            <a:r>
              <a:rPr lang="en-US" sz="1400" b="1" dirty="0" err="1">
                <a:solidFill>
                  <a:schemeClr val="accent1"/>
                </a:solidFill>
              </a:rPr>
              <a:t>d'immersion</a:t>
            </a:r>
            <a:r>
              <a:rPr lang="en-US" sz="1400" b="1" dirty="0">
                <a:solidFill>
                  <a:schemeClr val="accent1"/>
                </a:solidFill>
              </a:rPr>
              <a:t> </a:t>
            </a:r>
            <a:r>
              <a:rPr lang="en-US" sz="1400" b="1" dirty="0" err="1">
                <a:solidFill>
                  <a:schemeClr val="accent1"/>
                </a:solidFill>
              </a:rPr>
              <a:t>d'octobre</a:t>
            </a:r>
            <a:r>
              <a:rPr lang="en-US" sz="1400" b="1" dirty="0">
                <a:solidFill>
                  <a:schemeClr val="accent1"/>
                </a:solidFill>
              </a:rPr>
              <a:t> 2019. </a:t>
            </a:r>
          </a:p>
        </p:txBody>
      </p:sp>
      <p:sp>
        <p:nvSpPr>
          <p:cNvPr id="2" name="Footer Placeholder 1">
            <a:extLst>
              <a:ext uri="{FF2B5EF4-FFF2-40B4-BE49-F238E27FC236}">
                <a16:creationId xmlns:a16="http://schemas.microsoft.com/office/drawing/2014/main" id="{BF5E2BF8-A09C-4F3F-A24E-5C6300173FD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8043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ercice 2 : Analyse d'indicateurs multiples">
            <a:extLst>
              <a:ext uri="{FF2B5EF4-FFF2-40B4-BE49-F238E27FC236}">
                <a16:creationId xmlns:a16="http://schemas.microsoft.com/office/drawing/2014/main" id="{C259385B-1B48-43A8-A1FE-60AC56DFC793}"/>
              </a:ext>
            </a:extLst>
          </p:cNvPr>
          <p:cNvSpPr>
            <a:spLocks noGrp="1"/>
          </p:cNvSpPr>
          <p:nvPr>
            <p:ph type="title"/>
          </p:nvPr>
        </p:nvSpPr>
        <p:spPr>
          <a:xfrm>
            <a:off x="265176" y="304165"/>
            <a:ext cx="10515600" cy="390779"/>
          </a:xfrm>
        </p:spPr>
        <p:txBody>
          <a:bodyPr>
            <a:noAutofit/>
          </a:bodyPr>
          <a:lstStyle/>
          <a:p>
            <a:r>
              <a:rPr lang="en-US" sz="4000" dirty="0" err="1"/>
              <a:t>Exercice</a:t>
            </a:r>
            <a:r>
              <a:rPr lang="en-US" sz="4000" dirty="0"/>
              <a:t> 2 : </a:t>
            </a:r>
            <a:r>
              <a:rPr lang="en-US" sz="4000" dirty="0" err="1"/>
              <a:t>Analyse</a:t>
            </a:r>
            <a:r>
              <a:rPr lang="en-US" sz="4000" dirty="0"/>
              <a:t> </a:t>
            </a:r>
            <a:r>
              <a:rPr lang="en-US" sz="4000" dirty="0" err="1"/>
              <a:t>d'indicateurs</a:t>
            </a:r>
            <a:r>
              <a:rPr lang="en-US" sz="4000" dirty="0"/>
              <a:t> multiples </a:t>
            </a:r>
          </a:p>
        </p:txBody>
      </p:sp>
      <p:pic>
        <p:nvPicPr>
          <p:cNvPr id="8" name="Picture 7" descr="Le tableau montrant les données pour un résultat avec deux indicateurs &quot;Nombre d'entreprises des ménages cibles ayant reçu des services de développement technique et/ou entrepreneurial&quot; et &quot;Nombre de ménages cibles ayant accédé au crédit au moins une fois pendant la durée du projet&quot;.">
            <a:extLst>
              <a:ext uri="{FF2B5EF4-FFF2-40B4-BE49-F238E27FC236}">
                <a16:creationId xmlns:a16="http://schemas.microsoft.com/office/drawing/2014/main" id="{F76F7F33-A29D-43D7-A569-8663055AD049}"/>
              </a:ext>
            </a:extLst>
          </p:cNvPr>
          <p:cNvPicPr>
            <a:picLocks noChangeAspect="1"/>
          </p:cNvPicPr>
          <p:nvPr/>
        </p:nvPicPr>
        <p:blipFill>
          <a:blip r:embed="rId3"/>
          <a:stretch>
            <a:fillRect/>
          </a:stretch>
        </p:blipFill>
        <p:spPr>
          <a:xfrm>
            <a:off x="595531" y="804037"/>
            <a:ext cx="11000937" cy="3484028"/>
          </a:xfrm>
          <a:prstGeom prst="rect">
            <a:avLst/>
          </a:prstGeom>
        </p:spPr>
      </p:pic>
      <p:sp>
        <p:nvSpPr>
          <p:cNvPr id="4" name="Content Placeholder 3" descr="1. Comment les données de performance réelles se comparent-elles aux objectifs ? &#10;&#10;2. Quelle est la tendance ? Va-t-elle dans la bonne direction ? Quel est le rythme du changement ?&#10;&#10;3. Si l'on considère l'ensemble des indicateurs, le projet progresse-t-il vers le résultat ? Pourquoi ou pourquoi pas ?">
            <a:extLst>
              <a:ext uri="{FF2B5EF4-FFF2-40B4-BE49-F238E27FC236}">
                <a16:creationId xmlns:a16="http://schemas.microsoft.com/office/drawing/2014/main" id="{48BDD95C-364C-482C-B987-62C9EDA31CAC}"/>
              </a:ext>
            </a:extLst>
          </p:cNvPr>
          <p:cNvSpPr>
            <a:spLocks noGrp="1"/>
          </p:cNvSpPr>
          <p:nvPr>
            <p:ph idx="1"/>
          </p:nvPr>
        </p:nvSpPr>
        <p:spPr>
          <a:xfrm>
            <a:off x="416706" y="4340757"/>
            <a:ext cx="6122990" cy="2121637"/>
          </a:xfrm>
        </p:spPr>
        <p:txBody>
          <a:bodyPr>
            <a:normAutofit/>
          </a:bodyPr>
          <a:lstStyle/>
          <a:p>
            <a:pPr marL="342900" marR="0" lvl="0" indent="-342900">
              <a:lnSpc>
                <a:spcPct val="100000"/>
              </a:lnSpc>
              <a:spcBef>
                <a:spcPts val="0"/>
              </a:spcBef>
              <a:spcAft>
                <a:spcPts val="1000"/>
              </a:spcAft>
              <a:buFont typeface="+mj-lt"/>
              <a:buAutoNum type="arabicPeriod"/>
              <a:tabLst>
                <a:tab pos="457200" algn="l"/>
              </a:tabLst>
            </a:pPr>
            <a:r>
              <a:rPr lang="en-US" sz="1800" b="1" dirty="0">
                <a:effectLst/>
                <a:ea typeface="Calibri" panose="020F0502020204030204" pitchFamily="34" charset="0"/>
                <a:cs typeface="Times New Roman" panose="02020603050405020304" pitchFamily="18" charset="0"/>
              </a:rPr>
              <a:t>Comment les </a:t>
            </a:r>
            <a:r>
              <a:rPr lang="en-US" sz="1800" b="1" dirty="0" err="1">
                <a:effectLst/>
                <a:ea typeface="Calibri" panose="020F0502020204030204" pitchFamily="34" charset="0"/>
                <a:cs typeface="Times New Roman" panose="02020603050405020304" pitchFamily="18" charset="0"/>
              </a:rPr>
              <a:t>données</a:t>
            </a:r>
            <a:r>
              <a:rPr lang="en-US" sz="1800" b="1" dirty="0">
                <a:effectLst/>
                <a:ea typeface="Calibri" panose="020F0502020204030204" pitchFamily="34" charset="0"/>
                <a:cs typeface="Times New Roman" panose="02020603050405020304" pitchFamily="18" charset="0"/>
              </a:rPr>
              <a:t> de performance </a:t>
            </a:r>
            <a:r>
              <a:rPr lang="en-US" sz="1800" b="1" dirty="0" err="1">
                <a:effectLst/>
                <a:ea typeface="Calibri" panose="020F0502020204030204" pitchFamily="34" charset="0"/>
                <a:cs typeface="Times New Roman" panose="02020603050405020304" pitchFamily="18" charset="0"/>
              </a:rPr>
              <a:t>réelles</a:t>
            </a:r>
            <a:r>
              <a:rPr lang="en-US" sz="1800" b="1" dirty="0">
                <a:effectLst/>
                <a:ea typeface="Calibri" panose="020F0502020204030204" pitchFamily="34" charset="0"/>
                <a:cs typeface="Times New Roman" panose="02020603050405020304" pitchFamily="18" charset="0"/>
              </a:rPr>
              <a:t> se </a:t>
            </a:r>
            <a:r>
              <a:rPr lang="en-US" sz="1800" b="1" dirty="0" err="1">
                <a:effectLst/>
                <a:ea typeface="Calibri" panose="020F0502020204030204" pitchFamily="34" charset="0"/>
                <a:cs typeface="Times New Roman" panose="02020603050405020304" pitchFamily="18" charset="0"/>
              </a:rPr>
              <a:t>comparent-elles</a:t>
            </a:r>
            <a:r>
              <a:rPr lang="en-US" sz="1800" b="1" dirty="0">
                <a:effectLst/>
                <a:ea typeface="Calibri" panose="020F0502020204030204" pitchFamily="34" charset="0"/>
                <a:cs typeface="Times New Roman" panose="02020603050405020304" pitchFamily="18" charset="0"/>
              </a:rPr>
              <a:t> aux </a:t>
            </a:r>
            <a:r>
              <a:rPr lang="en-US" sz="1800" b="1" dirty="0" err="1">
                <a:effectLst/>
                <a:ea typeface="Calibri" panose="020F0502020204030204" pitchFamily="34" charset="0"/>
                <a:cs typeface="Times New Roman" panose="02020603050405020304" pitchFamily="18" charset="0"/>
              </a:rPr>
              <a:t>objectifs</a:t>
            </a:r>
            <a:r>
              <a:rPr lang="en-US" sz="1800" b="1" dirty="0">
                <a:effectLst/>
                <a:ea typeface="Calibri" panose="020F0502020204030204" pitchFamily="34" charset="0"/>
                <a:cs typeface="Times New Roman" panose="02020603050405020304" pitchFamily="18" charset="0"/>
              </a:rPr>
              <a:t> ? </a:t>
            </a:r>
          </a:p>
          <a:p>
            <a:pPr marL="342900" marR="0" lvl="0" indent="-342900">
              <a:lnSpc>
                <a:spcPct val="100000"/>
              </a:lnSpc>
              <a:spcBef>
                <a:spcPts val="0"/>
              </a:spcBef>
              <a:spcAft>
                <a:spcPts val="1000"/>
              </a:spcAft>
              <a:buFont typeface="+mj-lt"/>
              <a:buAutoNum type="arabicPeriod"/>
              <a:tabLst>
                <a:tab pos="457200" algn="l"/>
              </a:tabLst>
            </a:pPr>
            <a:r>
              <a:rPr lang="en-US" sz="1800" b="1" dirty="0">
                <a:effectLst/>
                <a:ea typeface="Calibri" panose="020F0502020204030204" pitchFamily="34" charset="0"/>
                <a:cs typeface="Times New Roman" panose="02020603050405020304" pitchFamily="18" charset="0"/>
              </a:rPr>
              <a:t>Quelle </a:t>
            </a:r>
            <a:r>
              <a:rPr lang="en-US" sz="1800" b="1" dirty="0" err="1">
                <a:effectLst/>
                <a:ea typeface="Calibri" panose="020F0502020204030204" pitchFamily="34" charset="0"/>
                <a:cs typeface="Times New Roman" panose="02020603050405020304" pitchFamily="18" charset="0"/>
              </a:rPr>
              <a:t>est</a:t>
            </a:r>
            <a:r>
              <a:rPr lang="en-US" sz="1800" b="1" dirty="0">
                <a:effectLst/>
                <a:ea typeface="Calibri" panose="020F0502020204030204" pitchFamily="34" charset="0"/>
                <a:cs typeface="Times New Roman" panose="02020603050405020304" pitchFamily="18" charset="0"/>
              </a:rPr>
              <a:t> la tendance ? </a:t>
            </a:r>
            <a:r>
              <a:rPr lang="en-US" sz="1800" b="1" dirty="0" err="1">
                <a:effectLst/>
                <a:ea typeface="Calibri" panose="020F0502020204030204" pitchFamily="34" charset="0"/>
                <a:cs typeface="Times New Roman" panose="02020603050405020304" pitchFamily="18" charset="0"/>
              </a:rPr>
              <a:t>Va</a:t>
            </a:r>
            <a:r>
              <a:rPr lang="en-US" sz="1800" b="1" dirty="0">
                <a:effectLst/>
                <a:ea typeface="Calibri" panose="020F0502020204030204" pitchFamily="34" charset="0"/>
                <a:cs typeface="Times New Roman" panose="02020603050405020304" pitchFamily="18" charset="0"/>
              </a:rPr>
              <a:t>-t-</a:t>
            </a:r>
            <a:r>
              <a:rPr lang="en-US" sz="1800" b="1" dirty="0" err="1">
                <a:effectLst/>
                <a:ea typeface="Calibri" panose="020F0502020204030204" pitchFamily="34" charset="0"/>
                <a:cs typeface="Times New Roman" panose="02020603050405020304" pitchFamily="18" charset="0"/>
              </a:rPr>
              <a:t>elle</a:t>
            </a:r>
            <a:r>
              <a:rPr lang="en-US" sz="1800" b="1" dirty="0">
                <a:effectLst/>
                <a:ea typeface="Calibri" panose="020F0502020204030204" pitchFamily="34" charset="0"/>
                <a:cs typeface="Times New Roman" panose="02020603050405020304" pitchFamily="18" charset="0"/>
              </a:rPr>
              <a:t> dans la bonne direction ? </a:t>
            </a:r>
            <a:r>
              <a:rPr lang="en-US" sz="1800" b="1" dirty="0" err="1">
                <a:effectLst/>
                <a:ea typeface="Calibri" panose="020F0502020204030204" pitchFamily="34" charset="0"/>
                <a:cs typeface="Times New Roman" panose="02020603050405020304" pitchFamily="18" charset="0"/>
              </a:rPr>
              <a:t>Quel</a:t>
            </a:r>
            <a:r>
              <a:rPr lang="en-US" sz="1800" b="1" dirty="0">
                <a:effectLst/>
                <a:ea typeface="Calibri" panose="020F0502020204030204" pitchFamily="34" charset="0"/>
                <a:cs typeface="Times New Roman" panose="02020603050405020304" pitchFamily="18" charset="0"/>
              </a:rPr>
              <a:t> </a:t>
            </a:r>
            <a:r>
              <a:rPr lang="en-US" sz="1800" b="1" dirty="0" err="1">
                <a:effectLst/>
                <a:ea typeface="Calibri" panose="020F0502020204030204" pitchFamily="34" charset="0"/>
                <a:cs typeface="Times New Roman" panose="02020603050405020304" pitchFamily="18" charset="0"/>
              </a:rPr>
              <a:t>est</a:t>
            </a:r>
            <a:r>
              <a:rPr lang="en-US" sz="1800" b="1" dirty="0">
                <a:effectLst/>
                <a:ea typeface="Calibri" panose="020F0502020204030204" pitchFamily="34" charset="0"/>
                <a:cs typeface="Times New Roman" panose="02020603050405020304" pitchFamily="18" charset="0"/>
              </a:rPr>
              <a:t> le </a:t>
            </a:r>
            <a:r>
              <a:rPr lang="en-US" sz="1800" b="1" dirty="0" err="1">
                <a:effectLst/>
                <a:ea typeface="Calibri" panose="020F0502020204030204" pitchFamily="34" charset="0"/>
                <a:cs typeface="Times New Roman" panose="02020603050405020304" pitchFamily="18" charset="0"/>
              </a:rPr>
              <a:t>rythme</a:t>
            </a:r>
            <a:r>
              <a:rPr lang="en-US" sz="1800" b="1" dirty="0">
                <a:effectLst/>
                <a:ea typeface="Calibri" panose="020F0502020204030204" pitchFamily="34" charset="0"/>
                <a:cs typeface="Times New Roman" panose="02020603050405020304" pitchFamily="18" charset="0"/>
              </a:rPr>
              <a:t> du </a:t>
            </a:r>
            <a:r>
              <a:rPr lang="en-US" sz="1800" b="1" dirty="0" err="1">
                <a:effectLst/>
                <a:ea typeface="Calibri" panose="020F0502020204030204" pitchFamily="34" charset="0"/>
                <a:cs typeface="Times New Roman" panose="02020603050405020304" pitchFamily="18" charset="0"/>
              </a:rPr>
              <a:t>changement</a:t>
            </a:r>
            <a:r>
              <a:rPr lang="en-US" sz="1800" b="1" dirty="0">
                <a:effectLst/>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1000"/>
              </a:spcAft>
              <a:buFont typeface="+mj-lt"/>
              <a:buAutoNum type="arabicPeriod"/>
              <a:tabLst>
                <a:tab pos="457200" algn="l"/>
              </a:tabLst>
            </a:pPr>
            <a:r>
              <a:rPr lang="en-US" sz="1800" b="1" dirty="0">
                <a:effectLst/>
                <a:ea typeface="Calibri" panose="020F0502020204030204" pitchFamily="34" charset="0"/>
                <a:cs typeface="Times New Roman" panose="02020603050405020304" pitchFamily="18" charset="0"/>
              </a:rPr>
              <a:t>Si </a:t>
            </a:r>
            <a:r>
              <a:rPr lang="en-US" sz="1800" b="1" dirty="0" err="1">
                <a:effectLst/>
                <a:ea typeface="Calibri" panose="020F0502020204030204" pitchFamily="34" charset="0"/>
                <a:cs typeface="Times New Roman" panose="02020603050405020304" pitchFamily="18" charset="0"/>
              </a:rPr>
              <a:t>l'on</a:t>
            </a:r>
            <a:r>
              <a:rPr lang="en-US" sz="1800" b="1" dirty="0">
                <a:effectLst/>
                <a:ea typeface="Calibri" panose="020F0502020204030204" pitchFamily="34" charset="0"/>
                <a:cs typeface="Times New Roman" panose="02020603050405020304" pitchFamily="18" charset="0"/>
              </a:rPr>
              <a:t> </a:t>
            </a:r>
            <a:r>
              <a:rPr lang="en-US" sz="1800" b="1" dirty="0" err="1">
                <a:effectLst/>
                <a:ea typeface="Calibri" panose="020F0502020204030204" pitchFamily="34" charset="0"/>
                <a:cs typeface="Times New Roman" panose="02020603050405020304" pitchFamily="18" charset="0"/>
              </a:rPr>
              <a:t>considère</a:t>
            </a:r>
            <a:r>
              <a:rPr lang="en-US" sz="1800" b="1" dirty="0">
                <a:effectLst/>
                <a:ea typeface="Calibri" panose="020F0502020204030204" pitchFamily="34" charset="0"/>
                <a:cs typeface="Times New Roman" panose="02020603050405020304" pitchFamily="18" charset="0"/>
              </a:rPr>
              <a:t> </a:t>
            </a:r>
            <a:r>
              <a:rPr lang="en-US" sz="1800" b="1" dirty="0" err="1">
                <a:effectLst/>
                <a:ea typeface="Calibri" panose="020F0502020204030204" pitchFamily="34" charset="0"/>
                <a:cs typeface="Times New Roman" panose="02020603050405020304" pitchFamily="18" charset="0"/>
              </a:rPr>
              <a:t>l'ensemble</a:t>
            </a:r>
            <a:r>
              <a:rPr lang="en-US" sz="1800" b="1" dirty="0">
                <a:effectLst/>
                <a:ea typeface="Calibri" panose="020F0502020204030204" pitchFamily="34" charset="0"/>
                <a:cs typeface="Times New Roman" panose="02020603050405020304" pitchFamily="18" charset="0"/>
              </a:rPr>
              <a:t> des </a:t>
            </a:r>
            <a:r>
              <a:rPr lang="en-US" sz="1800" b="1" dirty="0" err="1">
                <a:effectLst/>
                <a:ea typeface="Calibri" panose="020F0502020204030204" pitchFamily="34" charset="0"/>
                <a:cs typeface="Times New Roman" panose="02020603050405020304" pitchFamily="18" charset="0"/>
              </a:rPr>
              <a:t>indicateurs</a:t>
            </a:r>
            <a:r>
              <a:rPr lang="en-US" sz="1800" b="1" dirty="0">
                <a:effectLst/>
                <a:ea typeface="Calibri" panose="020F0502020204030204" pitchFamily="34" charset="0"/>
                <a:cs typeface="Times New Roman" panose="02020603050405020304" pitchFamily="18" charset="0"/>
              </a:rPr>
              <a:t>, le </a:t>
            </a:r>
            <a:r>
              <a:rPr lang="en-US" sz="1800" b="1" dirty="0" err="1">
                <a:effectLst/>
                <a:ea typeface="Calibri" panose="020F0502020204030204" pitchFamily="34" charset="0"/>
                <a:cs typeface="Times New Roman" panose="02020603050405020304" pitchFamily="18" charset="0"/>
              </a:rPr>
              <a:t>projet</a:t>
            </a:r>
            <a:r>
              <a:rPr lang="en-US" sz="1800" b="1" dirty="0">
                <a:effectLst/>
                <a:ea typeface="Calibri" panose="020F0502020204030204" pitchFamily="34" charset="0"/>
                <a:cs typeface="Times New Roman" panose="02020603050405020304" pitchFamily="18" charset="0"/>
              </a:rPr>
              <a:t> </a:t>
            </a:r>
            <a:r>
              <a:rPr lang="en-US" sz="1800" b="1" dirty="0" err="1">
                <a:effectLst/>
                <a:ea typeface="Calibri" panose="020F0502020204030204" pitchFamily="34" charset="0"/>
                <a:cs typeface="Times New Roman" panose="02020603050405020304" pitchFamily="18" charset="0"/>
              </a:rPr>
              <a:t>progresse</a:t>
            </a:r>
            <a:r>
              <a:rPr lang="en-US" sz="1800" b="1" dirty="0">
                <a:effectLst/>
                <a:ea typeface="Calibri" panose="020F0502020204030204" pitchFamily="34" charset="0"/>
                <a:cs typeface="Times New Roman" panose="02020603050405020304" pitchFamily="18" charset="0"/>
              </a:rPr>
              <a:t>-t-il </a:t>
            </a:r>
            <a:r>
              <a:rPr lang="en-US" sz="1800" b="1" dirty="0" err="1">
                <a:effectLst/>
                <a:ea typeface="Calibri" panose="020F0502020204030204" pitchFamily="34" charset="0"/>
                <a:cs typeface="Times New Roman" panose="02020603050405020304" pitchFamily="18" charset="0"/>
              </a:rPr>
              <a:t>vers</a:t>
            </a:r>
            <a:r>
              <a:rPr lang="en-US" sz="1800" b="1" dirty="0">
                <a:effectLst/>
                <a:ea typeface="Calibri" panose="020F0502020204030204" pitchFamily="34" charset="0"/>
                <a:cs typeface="Times New Roman" panose="02020603050405020304" pitchFamily="18" charset="0"/>
              </a:rPr>
              <a:t> le </a:t>
            </a:r>
            <a:r>
              <a:rPr lang="en-US" sz="1800" b="1" dirty="0" err="1">
                <a:effectLst/>
                <a:ea typeface="Calibri" panose="020F0502020204030204" pitchFamily="34" charset="0"/>
                <a:cs typeface="Times New Roman" panose="02020603050405020304" pitchFamily="18" charset="0"/>
              </a:rPr>
              <a:t>résultat</a:t>
            </a:r>
            <a:r>
              <a:rPr lang="en-US" sz="1800" b="1" dirty="0">
                <a:effectLst/>
                <a:ea typeface="Calibri" panose="020F0502020204030204" pitchFamily="34" charset="0"/>
                <a:cs typeface="Times New Roman" panose="02020603050405020304" pitchFamily="18" charset="0"/>
              </a:rPr>
              <a:t> ? </a:t>
            </a:r>
            <a:r>
              <a:rPr lang="en-US" sz="1800" b="1" dirty="0" err="1">
                <a:effectLst/>
                <a:ea typeface="Calibri" panose="020F0502020204030204" pitchFamily="34" charset="0"/>
                <a:cs typeface="Times New Roman" panose="02020603050405020304" pitchFamily="18" charset="0"/>
              </a:rPr>
              <a:t>Pourquoi</a:t>
            </a:r>
            <a:r>
              <a:rPr lang="en-US" sz="1800" b="1" dirty="0">
                <a:effectLst/>
                <a:ea typeface="Calibri" panose="020F0502020204030204" pitchFamily="34" charset="0"/>
                <a:cs typeface="Times New Roman" panose="02020603050405020304" pitchFamily="18" charset="0"/>
              </a:rPr>
              <a:t> </a:t>
            </a:r>
            <a:r>
              <a:rPr lang="en-US" sz="1800" b="1" dirty="0" err="1">
                <a:effectLst/>
                <a:ea typeface="Calibri" panose="020F0502020204030204" pitchFamily="34" charset="0"/>
                <a:cs typeface="Times New Roman" panose="02020603050405020304" pitchFamily="18" charset="0"/>
              </a:rPr>
              <a:t>ou</a:t>
            </a:r>
            <a:r>
              <a:rPr lang="en-US" sz="1800" b="1" dirty="0">
                <a:effectLst/>
                <a:ea typeface="Calibri" panose="020F0502020204030204" pitchFamily="34" charset="0"/>
                <a:cs typeface="Times New Roman" panose="02020603050405020304" pitchFamily="18" charset="0"/>
              </a:rPr>
              <a:t> </a:t>
            </a:r>
            <a:r>
              <a:rPr lang="en-US" sz="1800" b="1" dirty="0" err="1">
                <a:effectLst/>
                <a:ea typeface="Calibri" panose="020F0502020204030204" pitchFamily="34" charset="0"/>
                <a:cs typeface="Times New Roman" panose="02020603050405020304" pitchFamily="18" charset="0"/>
              </a:rPr>
              <a:t>pourquoi</a:t>
            </a:r>
            <a:r>
              <a:rPr lang="en-US" sz="1800" b="1" dirty="0">
                <a:effectLst/>
                <a:ea typeface="Calibri" panose="020F0502020204030204" pitchFamily="34" charset="0"/>
                <a:cs typeface="Times New Roman" panose="02020603050405020304" pitchFamily="18" charset="0"/>
              </a:rPr>
              <a:t> pas ?</a:t>
            </a:r>
            <a:endParaRPr lang="en-US" b="1" dirty="0"/>
          </a:p>
        </p:txBody>
      </p:sp>
      <p:sp>
        <p:nvSpPr>
          <p:cNvPr id="6" name="Content Placeholder 3" descr="Le 1er indicateur est proche de l'objectif, le 2ème indicateur est bien en dessous des objectifs. &#10;">
            <a:extLst>
              <a:ext uri="{FF2B5EF4-FFF2-40B4-BE49-F238E27FC236}">
                <a16:creationId xmlns:a16="http://schemas.microsoft.com/office/drawing/2014/main" id="{A243FB48-DAB0-49DA-AE31-F1962F00A51C}"/>
              </a:ext>
            </a:extLst>
          </p:cNvPr>
          <p:cNvSpPr txBox="1">
            <a:spLocks/>
          </p:cNvSpPr>
          <p:nvPr/>
        </p:nvSpPr>
        <p:spPr>
          <a:xfrm>
            <a:off x="6435524" y="4381261"/>
            <a:ext cx="5391688" cy="805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0"/>
              </a:spcBef>
              <a:spcAft>
                <a:spcPts val="1000"/>
              </a:spcAft>
              <a:buFont typeface="+mj-lt"/>
              <a:buAutoNum type="arabicPeriod"/>
              <a:tabLst>
                <a:tab pos="457200" algn="l"/>
              </a:tabLst>
            </a:pPr>
            <a:r>
              <a:rPr lang="en-US" sz="1400" b="1" dirty="0">
                <a:solidFill>
                  <a:schemeClr val="accent1"/>
                </a:solidFill>
                <a:ea typeface="Calibri" panose="020F0502020204030204" pitchFamily="34" charset="0"/>
                <a:cs typeface="Times New Roman" panose="02020603050405020304" pitchFamily="18" charset="0"/>
              </a:rPr>
              <a:t>Le 1er </a:t>
            </a:r>
            <a:r>
              <a:rPr lang="en-US" sz="1400" b="1" dirty="0" err="1">
                <a:solidFill>
                  <a:schemeClr val="accent1"/>
                </a:solidFill>
                <a:ea typeface="Calibri" panose="020F0502020204030204" pitchFamily="34" charset="0"/>
                <a:cs typeface="Times New Roman" panose="02020603050405020304" pitchFamily="18" charset="0"/>
              </a:rPr>
              <a:t>indicateur</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est</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proche</a:t>
            </a:r>
            <a:r>
              <a:rPr lang="en-US" sz="1400" b="1" dirty="0">
                <a:solidFill>
                  <a:schemeClr val="accent1"/>
                </a:solidFill>
                <a:ea typeface="Calibri" panose="020F0502020204030204" pitchFamily="34" charset="0"/>
                <a:cs typeface="Times New Roman" panose="02020603050405020304" pitchFamily="18" charset="0"/>
              </a:rPr>
              <a:t> de </a:t>
            </a:r>
            <a:r>
              <a:rPr lang="en-US" sz="1400" b="1" dirty="0" err="1">
                <a:solidFill>
                  <a:schemeClr val="accent1"/>
                </a:solidFill>
                <a:ea typeface="Calibri" panose="020F0502020204030204" pitchFamily="34" charset="0"/>
                <a:cs typeface="Times New Roman" panose="02020603050405020304" pitchFamily="18" charset="0"/>
              </a:rPr>
              <a:t>l'objectif</a:t>
            </a:r>
            <a:r>
              <a:rPr lang="en-US" sz="1400" b="1" dirty="0">
                <a:solidFill>
                  <a:schemeClr val="accent1"/>
                </a:solidFill>
                <a:ea typeface="Calibri" panose="020F0502020204030204" pitchFamily="34" charset="0"/>
                <a:cs typeface="Times New Roman" panose="02020603050405020304" pitchFamily="18" charset="0"/>
              </a:rPr>
              <a:t>, le 2ème </a:t>
            </a:r>
            <a:r>
              <a:rPr lang="en-US" sz="1400" b="1" dirty="0" err="1">
                <a:solidFill>
                  <a:schemeClr val="accent1"/>
                </a:solidFill>
                <a:ea typeface="Calibri" panose="020F0502020204030204" pitchFamily="34" charset="0"/>
                <a:cs typeface="Times New Roman" panose="02020603050405020304" pitchFamily="18" charset="0"/>
              </a:rPr>
              <a:t>indicateur</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est</a:t>
            </a:r>
            <a:r>
              <a:rPr lang="en-US" sz="1400" b="1" dirty="0">
                <a:solidFill>
                  <a:schemeClr val="accent1"/>
                </a:solidFill>
                <a:ea typeface="Calibri" panose="020F0502020204030204" pitchFamily="34" charset="0"/>
                <a:cs typeface="Times New Roman" panose="02020603050405020304" pitchFamily="18" charset="0"/>
              </a:rPr>
              <a:t> bien </a:t>
            </a:r>
            <a:r>
              <a:rPr lang="en-US" sz="1400" b="1" dirty="0" err="1">
                <a:solidFill>
                  <a:schemeClr val="accent1"/>
                </a:solidFill>
                <a:ea typeface="Calibri" panose="020F0502020204030204" pitchFamily="34" charset="0"/>
                <a:cs typeface="Times New Roman" panose="02020603050405020304" pitchFamily="18" charset="0"/>
              </a:rPr>
              <a:t>en</a:t>
            </a:r>
            <a:r>
              <a:rPr lang="en-US" sz="1400" b="1" dirty="0">
                <a:solidFill>
                  <a:schemeClr val="accent1"/>
                </a:solidFill>
                <a:ea typeface="Calibri" panose="020F0502020204030204" pitchFamily="34" charset="0"/>
                <a:cs typeface="Times New Roman" panose="02020603050405020304" pitchFamily="18" charset="0"/>
              </a:rPr>
              <a:t> dessous des </a:t>
            </a:r>
            <a:r>
              <a:rPr lang="en-US" sz="1400" b="1" dirty="0" err="1">
                <a:solidFill>
                  <a:schemeClr val="accent1"/>
                </a:solidFill>
                <a:ea typeface="Calibri" panose="020F0502020204030204" pitchFamily="34" charset="0"/>
                <a:cs typeface="Times New Roman" panose="02020603050405020304" pitchFamily="18" charset="0"/>
              </a:rPr>
              <a:t>objectifs</a:t>
            </a:r>
            <a:r>
              <a:rPr lang="en-US" sz="1400" b="1" dirty="0">
                <a:solidFill>
                  <a:schemeClr val="accent1"/>
                </a:solidFill>
                <a:ea typeface="Calibri" panose="020F0502020204030204" pitchFamily="34" charset="0"/>
                <a:cs typeface="Times New Roman" panose="02020603050405020304" pitchFamily="18" charset="0"/>
              </a:rPr>
              <a:t>. </a:t>
            </a:r>
            <a:endParaRPr lang="en-US" sz="1400" b="1" dirty="0">
              <a:solidFill>
                <a:srgbClr val="FF0000"/>
              </a:solidFill>
              <a:ea typeface="Calibri" panose="020F0502020204030204" pitchFamily="34" charset="0"/>
              <a:cs typeface="Times New Roman" panose="02020603050405020304" pitchFamily="18" charset="0"/>
            </a:endParaRPr>
          </a:p>
        </p:txBody>
      </p:sp>
      <p:sp>
        <p:nvSpPr>
          <p:cNvPr id="7" name="Content Placeholder 3" descr="2.    1er indicateur généralement orienté à la baisse, sauf pour la dernière période.  2ème indicateur en forte tendance, rapidement dans la bonne direction&#10;">
            <a:extLst>
              <a:ext uri="{FF2B5EF4-FFF2-40B4-BE49-F238E27FC236}">
                <a16:creationId xmlns:a16="http://schemas.microsoft.com/office/drawing/2014/main" id="{DA9E42D3-1F0B-48EC-A901-B91E6AA25DF8}"/>
              </a:ext>
            </a:extLst>
          </p:cNvPr>
          <p:cNvSpPr txBox="1">
            <a:spLocks/>
          </p:cNvSpPr>
          <p:nvPr/>
        </p:nvSpPr>
        <p:spPr>
          <a:xfrm>
            <a:off x="6435525" y="5038763"/>
            <a:ext cx="5391688" cy="664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nSpc>
                <a:spcPct val="115000"/>
              </a:lnSpc>
              <a:spcBef>
                <a:spcPts val="0"/>
              </a:spcBef>
              <a:spcAft>
                <a:spcPts val="1000"/>
              </a:spcAft>
              <a:buNone/>
              <a:tabLst>
                <a:tab pos="457200" algn="l"/>
              </a:tabLst>
            </a:pPr>
            <a:r>
              <a:rPr lang="en-US" sz="1400" b="1" dirty="0">
                <a:solidFill>
                  <a:schemeClr val="accent1"/>
                </a:solidFill>
                <a:ea typeface="Calibri" panose="020F0502020204030204" pitchFamily="34" charset="0"/>
                <a:cs typeface="Times New Roman" panose="02020603050405020304" pitchFamily="18" charset="0"/>
              </a:rPr>
              <a:t>2.    1er </a:t>
            </a:r>
            <a:r>
              <a:rPr lang="en-US" sz="1400" b="1" dirty="0" err="1">
                <a:solidFill>
                  <a:schemeClr val="accent1"/>
                </a:solidFill>
                <a:ea typeface="Calibri" panose="020F0502020204030204" pitchFamily="34" charset="0"/>
                <a:cs typeface="Times New Roman" panose="02020603050405020304" pitchFamily="18" charset="0"/>
              </a:rPr>
              <a:t>indicateur</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généralement</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orienté</a:t>
            </a:r>
            <a:r>
              <a:rPr lang="en-US" sz="1400" b="1" dirty="0">
                <a:solidFill>
                  <a:schemeClr val="accent1"/>
                </a:solidFill>
                <a:ea typeface="Calibri" panose="020F0502020204030204" pitchFamily="34" charset="0"/>
                <a:cs typeface="Times New Roman" panose="02020603050405020304" pitchFamily="18" charset="0"/>
              </a:rPr>
              <a:t> à la </a:t>
            </a:r>
            <a:r>
              <a:rPr lang="en-US" sz="1400" b="1" dirty="0" err="1">
                <a:solidFill>
                  <a:schemeClr val="accent1"/>
                </a:solidFill>
                <a:ea typeface="Calibri" panose="020F0502020204030204" pitchFamily="34" charset="0"/>
                <a:cs typeface="Times New Roman" panose="02020603050405020304" pitchFamily="18" charset="0"/>
              </a:rPr>
              <a:t>baisse</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sauf</a:t>
            </a:r>
            <a:r>
              <a:rPr lang="en-US" sz="1400" b="1" dirty="0">
                <a:solidFill>
                  <a:schemeClr val="accent1"/>
                </a:solidFill>
                <a:ea typeface="Calibri" panose="020F0502020204030204" pitchFamily="34" charset="0"/>
                <a:cs typeface="Times New Roman" panose="02020603050405020304" pitchFamily="18" charset="0"/>
              </a:rPr>
              <a:t> pour la </a:t>
            </a:r>
            <a:r>
              <a:rPr lang="en-US" sz="1400" b="1" dirty="0" err="1">
                <a:solidFill>
                  <a:schemeClr val="accent1"/>
                </a:solidFill>
                <a:ea typeface="Calibri" panose="020F0502020204030204" pitchFamily="34" charset="0"/>
                <a:cs typeface="Times New Roman" panose="02020603050405020304" pitchFamily="18" charset="0"/>
              </a:rPr>
              <a:t>dernière</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période</a:t>
            </a:r>
            <a:r>
              <a:rPr lang="en-US" sz="1400" b="1" dirty="0">
                <a:solidFill>
                  <a:schemeClr val="accent1"/>
                </a:solidFill>
                <a:ea typeface="Calibri" panose="020F0502020204030204" pitchFamily="34" charset="0"/>
                <a:cs typeface="Times New Roman" panose="02020603050405020304" pitchFamily="18" charset="0"/>
              </a:rPr>
              <a:t>.  2ème </a:t>
            </a:r>
            <a:r>
              <a:rPr lang="en-US" sz="1400" b="1" dirty="0" err="1">
                <a:solidFill>
                  <a:schemeClr val="accent1"/>
                </a:solidFill>
                <a:ea typeface="Calibri" panose="020F0502020204030204" pitchFamily="34" charset="0"/>
                <a:cs typeface="Times New Roman" panose="02020603050405020304" pitchFamily="18" charset="0"/>
              </a:rPr>
              <a:t>indicateur</a:t>
            </a:r>
            <a:r>
              <a:rPr lang="en-US" sz="1400" b="1" dirty="0">
                <a:solidFill>
                  <a:schemeClr val="accent1"/>
                </a:solidFill>
                <a:ea typeface="Calibri" panose="020F0502020204030204" pitchFamily="34" charset="0"/>
                <a:cs typeface="Times New Roman" panose="02020603050405020304" pitchFamily="18" charset="0"/>
              </a:rPr>
              <a:t> </a:t>
            </a:r>
            <a:r>
              <a:rPr lang="en-US" sz="1400" b="1" dirty="0" err="1">
                <a:solidFill>
                  <a:schemeClr val="accent1"/>
                </a:solidFill>
                <a:ea typeface="Calibri" panose="020F0502020204030204" pitchFamily="34" charset="0"/>
                <a:cs typeface="Times New Roman" panose="02020603050405020304" pitchFamily="18" charset="0"/>
              </a:rPr>
              <a:t>en</a:t>
            </a:r>
            <a:r>
              <a:rPr lang="en-US" sz="1400" b="1" dirty="0">
                <a:solidFill>
                  <a:schemeClr val="accent1"/>
                </a:solidFill>
                <a:ea typeface="Calibri" panose="020F0502020204030204" pitchFamily="34" charset="0"/>
                <a:cs typeface="Times New Roman" panose="02020603050405020304" pitchFamily="18" charset="0"/>
              </a:rPr>
              <a:t> forte tendance, </a:t>
            </a:r>
            <a:r>
              <a:rPr lang="en-US" sz="1400" b="1" dirty="0" err="1">
                <a:solidFill>
                  <a:schemeClr val="accent1"/>
                </a:solidFill>
                <a:ea typeface="Calibri" panose="020F0502020204030204" pitchFamily="34" charset="0"/>
                <a:cs typeface="Times New Roman" panose="02020603050405020304" pitchFamily="18" charset="0"/>
              </a:rPr>
              <a:t>rapidement</a:t>
            </a:r>
            <a:r>
              <a:rPr lang="en-US" sz="1400" b="1" dirty="0">
                <a:solidFill>
                  <a:schemeClr val="accent1"/>
                </a:solidFill>
                <a:ea typeface="Calibri" panose="020F0502020204030204" pitchFamily="34" charset="0"/>
                <a:cs typeface="Times New Roman" panose="02020603050405020304" pitchFamily="18" charset="0"/>
              </a:rPr>
              <a:t> dans la bonne direction</a:t>
            </a:r>
            <a:endParaRPr lang="en-US" sz="1400" b="1" dirty="0">
              <a:solidFill>
                <a:srgbClr val="FF0000"/>
              </a:solidFill>
              <a:ea typeface="Calibri" panose="020F0502020204030204" pitchFamily="34" charset="0"/>
              <a:cs typeface="Times New Roman" panose="02020603050405020304" pitchFamily="18" charset="0"/>
            </a:endParaRPr>
          </a:p>
        </p:txBody>
      </p:sp>
      <p:sp>
        <p:nvSpPr>
          <p:cNvPr id="10" name="Content Placeholder 3" descr="3 .   Des progrès ont généralement été réalisés, mais les objectifs n'ont pas été atteints en ce qui concerne l'accès des ménages au crédit.">
            <a:extLst>
              <a:ext uri="{FF2B5EF4-FFF2-40B4-BE49-F238E27FC236}">
                <a16:creationId xmlns:a16="http://schemas.microsoft.com/office/drawing/2014/main" id="{A1572190-8DE3-44F1-A4CE-948F15663EDD}"/>
              </a:ext>
            </a:extLst>
          </p:cNvPr>
          <p:cNvSpPr txBox="1">
            <a:spLocks/>
          </p:cNvSpPr>
          <p:nvPr/>
        </p:nvSpPr>
        <p:spPr>
          <a:xfrm>
            <a:off x="6435524" y="5782302"/>
            <a:ext cx="5391688" cy="66451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nSpc>
                <a:spcPct val="115000"/>
              </a:lnSpc>
              <a:spcBef>
                <a:spcPts val="0"/>
              </a:spcBef>
              <a:spcAft>
                <a:spcPts val="1000"/>
              </a:spcAft>
              <a:buNone/>
              <a:tabLst>
                <a:tab pos="457200" algn="l"/>
              </a:tabLst>
            </a:pPr>
            <a:r>
              <a:rPr lang="en-US" sz="1600" b="1" dirty="0">
                <a:solidFill>
                  <a:schemeClr val="accent1"/>
                </a:solidFill>
                <a:ea typeface="Calibri" panose="020F0502020204030204" pitchFamily="34" charset="0"/>
                <a:cs typeface="Times New Roman" panose="02020603050405020304" pitchFamily="18" charset="0"/>
              </a:rPr>
              <a:t>3</a:t>
            </a:r>
            <a:r>
              <a:rPr lang="en-US" sz="1500" b="1" dirty="0">
                <a:solidFill>
                  <a:schemeClr val="accent1"/>
                </a:solidFill>
                <a:cs typeface="Times New Roman" panose="02020603050405020304" pitchFamily="18" charset="0"/>
              </a:rPr>
              <a:t> .   Des </a:t>
            </a:r>
            <a:r>
              <a:rPr lang="en-US" sz="1500" b="1" dirty="0" err="1">
                <a:solidFill>
                  <a:schemeClr val="accent1"/>
                </a:solidFill>
                <a:cs typeface="Times New Roman" panose="02020603050405020304" pitchFamily="18" charset="0"/>
              </a:rPr>
              <a:t>progrès</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ont</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généralement</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été</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réalisés</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mais</a:t>
            </a:r>
            <a:r>
              <a:rPr lang="en-US" sz="1500" b="1" dirty="0">
                <a:solidFill>
                  <a:schemeClr val="accent1"/>
                </a:solidFill>
                <a:cs typeface="Times New Roman" panose="02020603050405020304" pitchFamily="18" charset="0"/>
              </a:rPr>
              <a:t> les </a:t>
            </a:r>
            <a:r>
              <a:rPr lang="en-US" sz="1500" b="1" dirty="0" err="1">
                <a:solidFill>
                  <a:schemeClr val="accent1"/>
                </a:solidFill>
                <a:cs typeface="Times New Roman" panose="02020603050405020304" pitchFamily="18" charset="0"/>
              </a:rPr>
              <a:t>objectifs</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n'ont</a:t>
            </a:r>
            <a:r>
              <a:rPr lang="en-US" sz="1500" b="1" dirty="0">
                <a:solidFill>
                  <a:schemeClr val="accent1"/>
                </a:solidFill>
                <a:cs typeface="Times New Roman" panose="02020603050405020304" pitchFamily="18" charset="0"/>
              </a:rPr>
              <a:t> pas </a:t>
            </a:r>
            <a:r>
              <a:rPr lang="en-US" sz="1500" b="1" dirty="0" err="1">
                <a:solidFill>
                  <a:schemeClr val="accent1"/>
                </a:solidFill>
                <a:cs typeface="Times New Roman" panose="02020603050405020304" pitchFamily="18" charset="0"/>
              </a:rPr>
              <a:t>été</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atteints</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en</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ce</a:t>
            </a:r>
            <a:r>
              <a:rPr lang="en-US" sz="1500" b="1" dirty="0">
                <a:solidFill>
                  <a:schemeClr val="accent1"/>
                </a:solidFill>
                <a:cs typeface="Times New Roman" panose="02020603050405020304" pitchFamily="18" charset="0"/>
              </a:rPr>
              <a:t> qui </a:t>
            </a:r>
            <a:r>
              <a:rPr lang="en-US" sz="1500" b="1" dirty="0" err="1">
                <a:solidFill>
                  <a:schemeClr val="accent1"/>
                </a:solidFill>
                <a:cs typeface="Times New Roman" panose="02020603050405020304" pitchFamily="18" charset="0"/>
              </a:rPr>
              <a:t>concerne</a:t>
            </a:r>
            <a:r>
              <a:rPr lang="en-US" sz="1500" b="1" dirty="0">
                <a:solidFill>
                  <a:schemeClr val="accent1"/>
                </a:solidFill>
                <a:cs typeface="Times New Roman" panose="02020603050405020304" pitchFamily="18" charset="0"/>
              </a:rPr>
              <a:t> </a:t>
            </a:r>
            <a:r>
              <a:rPr lang="en-US" sz="1500" b="1" dirty="0" err="1">
                <a:solidFill>
                  <a:schemeClr val="accent1"/>
                </a:solidFill>
                <a:cs typeface="Times New Roman" panose="02020603050405020304" pitchFamily="18" charset="0"/>
              </a:rPr>
              <a:t>l'accès</a:t>
            </a:r>
            <a:r>
              <a:rPr lang="en-US" sz="1500" b="1" dirty="0">
                <a:solidFill>
                  <a:schemeClr val="accent1"/>
                </a:solidFill>
                <a:cs typeface="Times New Roman" panose="02020603050405020304" pitchFamily="18" charset="0"/>
              </a:rPr>
              <a:t> des ménages au </a:t>
            </a:r>
            <a:r>
              <a:rPr lang="en-US" sz="1500" b="1" dirty="0" err="1">
                <a:solidFill>
                  <a:schemeClr val="accent1"/>
                </a:solidFill>
                <a:cs typeface="Times New Roman" panose="02020603050405020304" pitchFamily="18" charset="0"/>
              </a:rPr>
              <a:t>crédit</a:t>
            </a:r>
            <a:r>
              <a:rPr lang="en-US" sz="1500" b="1" dirty="0">
                <a:solidFill>
                  <a:schemeClr val="accent1"/>
                </a:solidFill>
                <a:cs typeface="Times New Roman" panose="02020603050405020304" pitchFamily="18" charset="0"/>
              </a:rPr>
              <a:t>.</a:t>
            </a:r>
          </a:p>
        </p:txBody>
      </p:sp>
      <p:sp>
        <p:nvSpPr>
          <p:cNvPr id="2" name="Footer Placeholder 1">
            <a:extLst>
              <a:ext uri="{FF2B5EF4-FFF2-40B4-BE49-F238E27FC236}">
                <a16:creationId xmlns:a16="http://schemas.microsoft.com/office/drawing/2014/main" id="{1B974FBB-D192-4AF2-B701-DF4C3180475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604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tilisation des données pour l'amélioration des performance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Utilisation</a:t>
            </a:r>
            <a:r>
              <a:rPr lang="en-US" b="1" dirty="0"/>
              <a:t> des </a:t>
            </a:r>
            <a:r>
              <a:rPr lang="en-US" b="1" dirty="0" err="1"/>
              <a:t>données</a:t>
            </a:r>
            <a:r>
              <a:rPr lang="en-US" b="1" dirty="0"/>
              <a:t> pour </a:t>
            </a:r>
            <a:r>
              <a:rPr lang="en-US" b="1" dirty="0" err="1"/>
              <a:t>l'amélioration</a:t>
            </a:r>
            <a:r>
              <a:rPr lang="en-US" b="1" dirty="0"/>
              <a:t> des performances </a:t>
            </a:r>
          </a:p>
        </p:txBody>
      </p:sp>
    </p:spTree>
    <p:extLst>
      <p:ext uri="{BB962C8B-B14F-4D97-AF65-F5344CB8AC3E}">
        <p14:creationId xmlns:p14="http://schemas.microsoft.com/office/powerpoint/2010/main" val="6684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e l'analyse à la prise de décision">
            <a:extLst>
              <a:ext uri="{FF2B5EF4-FFF2-40B4-BE49-F238E27FC236}">
                <a16:creationId xmlns:a16="http://schemas.microsoft.com/office/drawing/2014/main" id="{376C6F7B-C963-4C98-9819-2632C76E3E48}"/>
              </a:ext>
            </a:extLst>
          </p:cNvPr>
          <p:cNvSpPr>
            <a:spLocks noGrp="1"/>
          </p:cNvSpPr>
          <p:nvPr>
            <p:ph type="title"/>
          </p:nvPr>
        </p:nvSpPr>
        <p:spPr>
          <a:xfrm>
            <a:off x="387302" y="151338"/>
            <a:ext cx="9371949" cy="1183566"/>
          </a:xfrm>
        </p:spPr>
        <p:txBody>
          <a:bodyPr>
            <a:normAutofit/>
          </a:bodyPr>
          <a:lstStyle/>
          <a:p>
            <a:r>
              <a:rPr lang="en-US" sz="4400" dirty="0"/>
              <a:t>De </a:t>
            </a:r>
            <a:r>
              <a:rPr lang="en-US" sz="4400" dirty="0" err="1"/>
              <a:t>l'analyse</a:t>
            </a:r>
            <a:r>
              <a:rPr lang="en-US" sz="4400" dirty="0"/>
              <a:t> </a:t>
            </a:r>
            <a:r>
              <a:rPr lang="en-US" sz="4400" dirty="0" err="1"/>
              <a:t>à</a:t>
            </a:r>
            <a:r>
              <a:rPr lang="en-US" sz="4400" dirty="0"/>
              <a:t> la </a:t>
            </a:r>
            <a:r>
              <a:rPr lang="en-US" sz="4400" dirty="0" err="1"/>
              <a:t>prise</a:t>
            </a:r>
            <a:r>
              <a:rPr lang="en-US" sz="4400" dirty="0"/>
              <a:t> de </a:t>
            </a:r>
            <a:r>
              <a:rPr lang="en-US" sz="4400" dirty="0" err="1"/>
              <a:t>décision</a:t>
            </a:r>
            <a:endParaRPr lang="en-US" sz="4400" dirty="0"/>
          </a:p>
        </p:txBody>
      </p:sp>
      <p:grpSp>
        <p:nvGrpSpPr>
          <p:cNvPr id="5" name="Group 4" descr="Les résultats sont-ils conformes aux attentes ?&#10;&#10;1) Oui&#10;&#10;Des enseignements à partager ?&#10;Qu'est-ce qui fonctionne bien ou mieux que prévu ?&#10;&#10;2) Non&#10;&#10;Quelles sont les raisons de l'écart entre les performances attendues ?&#10;&#10;Quels sont les ajustements nécessaires pour revenir sur la bonne voie ?">
            <a:extLst>
              <a:ext uri="{FF2B5EF4-FFF2-40B4-BE49-F238E27FC236}">
                <a16:creationId xmlns:a16="http://schemas.microsoft.com/office/drawing/2014/main" id="{C2B3BA5F-B0D2-E4B8-BA0A-EB3253B73DFC}"/>
              </a:ext>
            </a:extLst>
          </p:cNvPr>
          <p:cNvGrpSpPr/>
          <p:nvPr/>
        </p:nvGrpSpPr>
        <p:grpSpPr>
          <a:xfrm>
            <a:off x="1028700" y="1395060"/>
            <a:ext cx="10879301" cy="4047637"/>
            <a:chOff x="1028700" y="1395060"/>
            <a:chExt cx="10879301" cy="4047637"/>
          </a:xfrm>
        </p:grpSpPr>
        <p:sp>
          <p:nvSpPr>
            <p:cNvPr id="4" name="Rectangle 3">
              <a:extLst>
                <a:ext uri="{FF2B5EF4-FFF2-40B4-BE49-F238E27FC236}">
                  <a16:creationId xmlns:a16="http://schemas.microsoft.com/office/drawing/2014/main" id="{DC7B1EAE-ED64-43BD-B03A-2B1B598D5799}"/>
                </a:ext>
              </a:extLst>
            </p:cNvPr>
            <p:cNvSpPr/>
            <p:nvPr/>
          </p:nvSpPr>
          <p:spPr>
            <a:xfrm>
              <a:off x="1028700" y="2324100"/>
              <a:ext cx="2095500" cy="2247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Les </a:t>
              </a:r>
              <a:r>
                <a:rPr lang="en-US" sz="2400" dirty="0" err="1"/>
                <a:t>résultats</a:t>
              </a:r>
              <a:r>
                <a:rPr lang="en-US" sz="2400" dirty="0"/>
                <a:t> </a:t>
              </a:r>
              <a:r>
                <a:rPr lang="en-US" sz="2400" dirty="0" err="1"/>
                <a:t>sont-ils</a:t>
              </a:r>
              <a:r>
                <a:rPr lang="en-US" sz="2400" dirty="0"/>
                <a:t> </a:t>
              </a:r>
              <a:r>
                <a:rPr lang="en-US" sz="2400" dirty="0" err="1"/>
                <a:t>conformes</a:t>
              </a:r>
              <a:r>
                <a:rPr lang="en-US" sz="2400" dirty="0"/>
                <a:t> aux </a:t>
              </a:r>
              <a:r>
                <a:rPr lang="en-US" sz="2400" dirty="0" err="1"/>
                <a:t>attentes</a:t>
              </a:r>
              <a:r>
                <a:rPr lang="en-US" sz="2400" dirty="0"/>
                <a:t> ?</a:t>
              </a:r>
            </a:p>
          </p:txBody>
        </p:sp>
        <p:grpSp>
          <p:nvGrpSpPr>
            <p:cNvPr id="6" name="Group 5">
              <a:extLst>
                <a:ext uri="{FF2B5EF4-FFF2-40B4-BE49-F238E27FC236}">
                  <a16:creationId xmlns:a16="http://schemas.microsoft.com/office/drawing/2014/main" id="{85A44086-4050-4A4E-801A-B427CB62D2F3}"/>
                </a:ext>
              </a:extLst>
            </p:cNvPr>
            <p:cNvGrpSpPr/>
            <p:nvPr/>
          </p:nvGrpSpPr>
          <p:grpSpPr>
            <a:xfrm>
              <a:off x="4010538" y="1996180"/>
              <a:ext cx="932424" cy="569279"/>
              <a:chOff x="3582751" y="675502"/>
              <a:chExt cx="932424" cy="569279"/>
            </a:xfrm>
          </p:grpSpPr>
          <p:sp>
            <p:nvSpPr>
              <p:cNvPr id="10" name="Rectangle 9">
                <a:extLst>
                  <a:ext uri="{FF2B5EF4-FFF2-40B4-BE49-F238E27FC236}">
                    <a16:creationId xmlns:a16="http://schemas.microsoft.com/office/drawing/2014/main" id="{B26E028B-D97E-42D6-BC3D-4A0D34F74894}"/>
                  </a:ext>
                </a:extLst>
              </p:cNvPr>
              <p:cNvSpPr/>
              <p:nvPr/>
            </p:nvSpPr>
            <p:spPr>
              <a:xfrm>
                <a:off x="3582751" y="675502"/>
                <a:ext cx="932424" cy="56927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1C2C8024-607B-454B-8FCD-680D59D495F7}"/>
                  </a:ext>
                </a:extLst>
              </p:cNvPr>
              <p:cNvSpPr txBox="1"/>
              <p:nvPr/>
            </p:nvSpPr>
            <p:spPr>
              <a:xfrm>
                <a:off x="3582751" y="675502"/>
                <a:ext cx="932424" cy="56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dirty="0" err="1">
                    <a:latin typeface="Calibri" pitchFamily="34" charset="0"/>
                    <a:cs typeface="Calibri" pitchFamily="34" charset="0"/>
                  </a:rPr>
                  <a:t>Oui</a:t>
                </a:r>
                <a:endParaRPr lang="en-US" sz="2800" kern="1200" dirty="0">
                  <a:latin typeface="Calibri" pitchFamily="34" charset="0"/>
                  <a:cs typeface="Calibri" pitchFamily="34" charset="0"/>
                </a:endParaRPr>
              </a:p>
            </p:txBody>
          </p:sp>
        </p:grpSp>
        <p:grpSp>
          <p:nvGrpSpPr>
            <p:cNvPr id="7" name="Group 6">
              <a:extLst>
                <a:ext uri="{FF2B5EF4-FFF2-40B4-BE49-F238E27FC236}">
                  <a16:creationId xmlns:a16="http://schemas.microsoft.com/office/drawing/2014/main" id="{CDA94C97-0FDD-4C4E-BDD0-641D7EBC5890}"/>
                </a:ext>
              </a:extLst>
            </p:cNvPr>
            <p:cNvGrpSpPr/>
            <p:nvPr/>
          </p:nvGrpSpPr>
          <p:grpSpPr>
            <a:xfrm>
              <a:off x="4010538" y="4263371"/>
              <a:ext cx="932424" cy="569279"/>
              <a:chOff x="3582751" y="2971863"/>
              <a:chExt cx="932424" cy="569279"/>
            </a:xfrm>
          </p:grpSpPr>
          <p:sp>
            <p:nvSpPr>
              <p:cNvPr id="8" name="Rectangle 7">
                <a:extLst>
                  <a:ext uri="{FF2B5EF4-FFF2-40B4-BE49-F238E27FC236}">
                    <a16:creationId xmlns:a16="http://schemas.microsoft.com/office/drawing/2014/main" id="{5EAAEDAB-AC7B-49A6-83A0-A42ED5221162}"/>
                  </a:ext>
                </a:extLst>
              </p:cNvPr>
              <p:cNvSpPr/>
              <p:nvPr/>
            </p:nvSpPr>
            <p:spPr>
              <a:xfrm>
                <a:off x="3582751" y="2971863"/>
                <a:ext cx="932424" cy="56927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4A856D8B-1069-4957-A8D4-630B4EE32601}"/>
                  </a:ext>
                </a:extLst>
              </p:cNvPr>
              <p:cNvSpPr txBox="1"/>
              <p:nvPr/>
            </p:nvSpPr>
            <p:spPr>
              <a:xfrm>
                <a:off x="3582751" y="2971863"/>
                <a:ext cx="932424" cy="56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dirty="0">
                    <a:latin typeface="Calibri" pitchFamily="34" charset="0"/>
                    <a:cs typeface="Calibri" pitchFamily="34" charset="0"/>
                  </a:rPr>
                  <a:t>Non</a:t>
                </a:r>
                <a:endParaRPr lang="en-US" sz="2800" kern="1200" dirty="0">
                  <a:latin typeface="Calibri" pitchFamily="34" charset="0"/>
                  <a:cs typeface="Calibri" pitchFamily="34" charset="0"/>
                </a:endParaRPr>
              </a:p>
            </p:txBody>
          </p:sp>
        </p:grpSp>
        <p:cxnSp>
          <p:nvCxnSpPr>
            <p:cNvPr id="13" name="Connector: Elbow 12">
              <a:extLst>
                <a:ext uri="{FF2B5EF4-FFF2-40B4-BE49-F238E27FC236}">
                  <a16:creationId xmlns:a16="http://schemas.microsoft.com/office/drawing/2014/main" id="{8A1D2597-DBAC-4086-AD3C-91C187D519BD}"/>
                </a:ext>
              </a:extLst>
            </p:cNvPr>
            <p:cNvCxnSpPr>
              <a:stCxn id="4" idx="3"/>
              <a:endCxn id="11" idx="1"/>
            </p:cNvCxnSpPr>
            <p:nvPr/>
          </p:nvCxnSpPr>
          <p:spPr>
            <a:xfrm flipV="1">
              <a:off x="3124200" y="2280820"/>
              <a:ext cx="886338" cy="11672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D442CEE-4A20-4B9B-BC9B-8E3CDED655C4}"/>
                </a:ext>
              </a:extLst>
            </p:cNvPr>
            <p:cNvCxnSpPr>
              <a:cxnSpLocks/>
              <a:stCxn id="4" idx="3"/>
              <a:endCxn id="9" idx="1"/>
            </p:cNvCxnSpPr>
            <p:nvPr/>
          </p:nvCxnSpPr>
          <p:spPr>
            <a:xfrm>
              <a:off x="3124200" y="3448050"/>
              <a:ext cx="886338" cy="10999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D7EBFFF-F91B-40E5-9798-544B1241A9A7}"/>
                </a:ext>
              </a:extLst>
            </p:cNvPr>
            <p:cNvCxnSpPr>
              <a:cxnSpLocks/>
              <a:stCxn id="11" idx="3"/>
              <a:endCxn id="37" idx="1"/>
            </p:cNvCxnSpPr>
            <p:nvPr/>
          </p:nvCxnSpPr>
          <p:spPr>
            <a:xfrm flipV="1">
              <a:off x="4942962" y="2280819"/>
              <a:ext cx="623116"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80DD370-D44D-4008-B10E-F12354F514D7}"/>
                </a:ext>
              </a:extLst>
            </p:cNvPr>
            <p:cNvCxnSpPr>
              <a:cxnSpLocks/>
              <a:stCxn id="9" idx="3"/>
              <a:endCxn id="42" idx="1"/>
            </p:cNvCxnSpPr>
            <p:nvPr/>
          </p:nvCxnSpPr>
          <p:spPr>
            <a:xfrm>
              <a:off x="4942962" y="4548011"/>
              <a:ext cx="56488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9856A75-066D-4F07-8682-3ED0A2907E82}"/>
                </a:ext>
              </a:extLst>
            </p:cNvPr>
            <p:cNvGrpSpPr/>
            <p:nvPr/>
          </p:nvGrpSpPr>
          <p:grpSpPr>
            <a:xfrm>
              <a:off x="9542299" y="3653324"/>
              <a:ext cx="2365702" cy="1789373"/>
              <a:chOff x="8657869" y="2152582"/>
              <a:chExt cx="2365702" cy="2207843"/>
            </a:xfrm>
          </p:grpSpPr>
          <p:sp>
            <p:nvSpPr>
              <p:cNvPr id="28" name="Rectangle 27">
                <a:extLst>
                  <a:ext uri="{FF2B5EF4-FFF2-40B4-BE49-F238E27FC236}">
                    <a16:creationId xmlns:a16="http://schemas.microsoft.com/office/drawing/2014/main" id="{AF25D8FF-92A1-4F1B-9FF0-559B6BEBAAFA}"/>
                  </a:ext>
                </a:extLst>
              </p:cNvPr>
              <p:cNvSpPr/>
              <p:nvPr/>
            </p:nvSpPr>
            <p:spPr>
              <a:xfrm>
                <a:off x="8657869" y="2152582"/>
                <a:ext cx="2365702" cy="2207843"/>
              </a:xfrm>
              <a:prstGeom prst="rect">
                <a:avLst/>
              </a:prstGeom>
            </p:spPr>
            <p:style>
              <a:lnRef idx="2">
                <a:schemeClr val="accent2">
                  <a:shade val="50000"/>
                </a:schemeClr>
              </a:lnRef>
              <a:fillRef idx="1">
                <a:schemeClr val="accent2"/>
              </a:fillRef>
              <a:effectRef idx="0">
                <a:schemeClr val="accent2"/>
              </a:effectRef>
              <a:fontRef idx="minor">
                <a:schemeClr val="lt1"/>
              </a:fontRef>
            </p:style>
          </p:sp>
          <p:sp>
            <p:nvSpPr>
              <p:cNvPr id="29" name="TextBox 28">
                <a:extLst>
                  <a:ext uri="{FF2B5EF4-FFF2-40B4-BE49-F238E27FC236}">
                    <a16:creationId xmlns:a16="http://schemas.microsoft.com/office/drawing/2014/main" id="{DA1C28E6-F748-4022-ACBD-D31D57E6040D}"/>
                  </a:ext>
                </a:extLst>
              </p:cNvPr>
              <p:cNvSpPr txBox="1"/>
              <p:nvPr/>
            </p:nvSpPr>
            <p:spPr>
              <a:xfrm>
                <a:off x="8657869" y="2152582"/>
                <a:ext cx="2365702" cy="2207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111125" algn="ctr" defTabSz="1066800">
                  <a:lnSpc>
                    <a:spcPct val="90000"/>
                  </a:lnSpc>
                  <a:spcBef>
                    <a:spcPct val="0"/>
                  </a:spcBef>
                  <a:spcAft>
                    <a:spcPct val="35000"/>
                  </a:spcAft>
                  <a:buNone/>
                </a:pPr>
                <a:r>
                  <a:rPr lang="en-US" sz="2400" kern="1200" dirty="0" err="1">
                    <a:latin typeface="Calibri" pitchFamily="34" charset="0"/>
                    <a:cs typeface="Calibri" pitchFamily="34" charset="0"/>
                  </a:rPr>
                  <a:t>Quels</a:t>
                </a:r>
                <a:r>
                  <a:rPr lang="en-US" sz="2400" kern="1200" dirty="0">
                    <a:latin typeface="Calibri" pitchFamily="34" charset="0"/>
                    <a:cs typeface="Calibri" pitchFamily="34" charset="0"/>
                  </a:rPr>
                  <a:t> </a:t>
                </a:r>
                <a:r>
                  <a:rPr lang="en-US" sz="2400" kern="1200" dirty="0" err="1">
                    <a:latin typeface="Calibri" pitchFamily="34" charset="0"/>
                    <a:cs typeface="Calibri" pitchFamily="34" charset="0"/>
                  </a:rPr>
                  <a:t>sont</a:t>
                </a:r>
                <a:r>
                  <a:rPr lang="en-US" sz="2400" kern="1200" dirty="0">
                    <a:latin typeface="Calibri" pitchFamily="34" charset="0"/>
                    <a:cs typeface="Calibri" pitchFamily="34" charset="0"/>
                  </a:rPr>
                  <a:t> les </a:t>
                </a:r>
                <a:r>
                  <a:rPr lang="en-US" sz="2400" kern="1200" dirty="0" err="1">
                    <a:latin typeface="Calibri" pitchFamily="34" charset="0"/>
                    <a:cs typeface="Calibri" pitchFamily="34" charset="0"/>
                  </a:rPr>
                  <a:t>ajustements</a:t>
                </a:r>
                <a:r>
                  <a:rPr lang="en-US" sz="2400" kern="1200" dirty="0">
                    <a:latin typeface="Calibri" pitchFamily="34" charset="0"/>
                    <a:cs typeface="Calibri" pitchFamily="34" charset="0"/>
                  </a:rPr>
                  <a:t> </a:t>
                </a:r>
                <a:r>
                  <a:rPr lang="en-US" sz="2400" kern="1200" dirty="0" err="1">
                    <a:latin typeface="Calibri" pitchFamily="34" charset="0"/>
                    <a:cs typeface="Calibri" pitchFamily="34" charset="0"/>
                  </a:rPr>
                  <a:t>nécessaires</a:t>
                </a:r>
                <a:r>
                  <a:rPr lang="en-US" sz="2400" kern="1200" dirty="0">
                    <a:latin typeface="Calibri" pitchFamily="34" charset="0"/>
                    <a:cs typeface="Calibri" pitchFamily="34" charset="0"/>
                  </a:rPr>
                  <a:t> pour </a:t>
                </a:r>
                <a:r>
                  <a:rPr lang="en-US" sz="2400" kern="1200" dirty="0" err="1">
                    <a:latin typeface="Calibri" pitchFamily="34" charset="0"/>
                    <a:cs typeface="Calibri" pitchFamily="34" charset="0"/>
                  </a:rPr>
                  <a:t>revenir</a:t>
                </a:r>
                <a:r>
                  <a:rPr lang="en-US" sz="2400" kern="1200" dirty="0">
                    <a:latin typeface="Calibri" pitchFamily="34" charset="0"/>
                    <a:cs typeface="Calibri" pitchFamily="34" charset="0"/>
                  </a:rPr>
                  <a:t> sur la bonne </a:t>
                </a:r>
                <a:r>
                  <a:rPr lang="en-US" sz="2400" kern="1200" dirty="0" err="1">
                    <a:latin typeface="Calibri" pitchFamily="34" charset="0"/>
                    <a:cs typeface="Calibri" pitchFamily="34" charset="0"/>
                  </a:rPr>
                  <a:t>voie</a:t>
                </a:r>
                <a:r>
                  <a:rPr lang="en-US" sz="2400" kern="1200" dirty="0">
                    <a:latin typeface="Calibri" pitchFamily="34" charset="0"/>
                    <a:cs typeface="Calibri" pitchFamily="34" charset="0"/>
                  </a:rPr>
                  <a:t> ?</a:t>
                </a:r>
              </a:p>
            </p:txBody>
          </p:sp>
        </p:grpSp>
        <p:sp>
          <p:nvSpPr>
            <p:cNvPr id="37" name="Rectangle 36">
              <a:extLst>
                <a:ext uri="{FF2B5EF4-FFF2-40B4-BE49-F238E27FC236}">
                  <a16:creationId xmlns:a16="http://schemas.microsoft.com/office/drawing/2014/main" id="{9303A85C-4D8E-4F73-8EC4-622BFA7BDE96}"/>
                </a:ext>
              </a:extLst>
            </p:cNvPr>
            <p:cNvSpPr/>
            <p:nvPr/>
          </p:nvSpPr>
          <p:spPr>
            <a:xfrm>
              <a:off x="5566078" y="1395060"/>
              <a:ext cx="3693780" cy="1771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66800">
                <a:spcBef>
                  <a:spcPct val="0"/>
                </a:spcBef>
                <a:spcAft>
                  <a:spcPct val="35000"/>
                </a:spcAft>
              </a:pPr>
              <a:r>
                <a:rPr lang="en-US" sz="2400" dirty="0">
                  <a:latin typeface="Calibri" pitchFamily="34" charset="0"/>
                  <a:cs typeface="Calibri" pitchFamily="34" charset="0"/>
                </a:rPr>
                <a:t>Des </a:t>
              </a:r>
              <a:r>
                <a:rPr lang="en-US" sz="2400" dirty="0" err="1">
                  <a:latin typeface="Calibri" pitchFamily="34" charset="0"/>
                  <a:cs typeface="Calibri" pitchFamily="34" charset="0"/>
                </a:rPr>
                <a:t>enseignements</a:t>
              </a:r>
              <a:r>
                <a:rPr lang="en-US" sz="2400" dirty="0">
                  <a:latin typeface="Calibri" pitchFamily="34" charset="0"/>
                  <a:cs typeface="Calibri" pitchFamily="34" charset="0"/>
                </a:rPr>
                <a:t> </a:t>
              </a:r>
              <a:r>
                <a:rPr lang="en-US" sz="2400" dirty="0" err="1">
                  <a:latin typeface="Calibri" pitchFamily="34" charset="0"/>
                  <a:cs typeface="Calibri" pitchFamily="34" charset="0"/>
                </a:rPr>
                <a:t>à</a:t>
              </a:r>
              <a:r>
                <a:rPr lang="en-US" sz="2400" dirty="0">
                  <a:latin typeface="Calibri" pitchFamily="34" charset="0"/>
                  <a:cs typeface="Calibri" pitchFamily="34" charset="0"/>
                </a:rPr>
                <a:t> </a:t>
              </a:r>
              <a:r>
                <a:rPr lang="en-US" sz="2400" dirty="0" err="1">
                  <a:latin typeface="Calibri" pitchFamily="34" charset="0"/>
                  <a:cs typeface="Calibri" pitchFamily="34" charset="0"/>
                </a:rPr>
                <a:t>partager</a:t>
              </a:r>
              <a:r>
                <a:rPr lang="en-US" sz="2400" dirty="0">
                  <a:latin typeface="Calibri" pitchFamily="34" charset="0"/>
                  <a:cs typeface="Calibri" pitchFamily="34" charset="0"/>
                </a:rPr>
                <a:t> ?</a:t>
              </a:r>
            </a:p>
            <a:p>
              <a:pPr lvl="0" algn="ctr" defTabSz="1066800">
                <a:spcBef>
                  <a:spcPct val="0"/>
                </a:spcBef>
                <a:spcAft>
                  <a:spcPct val="35000"/>
                </a:spcAft>
              </a:pPr>
              <a:r>
                <a:rPr lang="en-US" sz="2400" dirty="0" err="1">
                  <a:latin typeface="Calibri" pitchFamily="34" charset="0"/>
                  <a:cs typeface="Calibri" pitchFamily="34" charset="0"/>
                </a:rPr>
                <a:t>Qu'est-ce</a:t>
              </a:r>
              <a:r>
                <a:rPr lang="en-US" sz="2400" dirty="0">
                  <a:latin typeface="Calibri" pitchFamily="34" charset="0"/>
                  <a:cs typeface="Calibri" pitchFamily="34" charset="0"/>
                </a:rPr>
                <a:t> qui </a:t>
              </a:r>
              <a:r>
                <a:rPr lang="en-US" sz="2400" dirty="0" err="1">
                  <a:latin typeface="Calibri" pitchFamily="34" charset="0"/>
                  <a:cs typeface="Calibri" pitchFamily="34" charset="0"/>
                </a:rPr>
                <a:t>fonctionne</a:t>
              </a:r>
              <a:r>
                <a:rPr lang="en-US" sz="2400" dirty="0">
                  <a:latin typeface="Calibri" pitchFamily="34" charset="0"/>
                  <a:cs typeface="Calibri" pitchFamily="34" charset="0"/>
                </a:rPr>
                <a:t> bien </a:t>
              </a:r>
              <a:r>
                <a:rPr lang="en-US" sz="2400" dirty="0" err="1">
                  <a:latin typeface="Calibri" pitchFamily="34" charset="0"/>
                  <a:cs typeface="Calibri" pitchFamily="34" charset="0"/>
                </a:rPr>
                <a:t>ou</a:t>
              </a:r>
              <a:r>
                <a:rPr lang="en-US" sz="2400" dirty="0">
                  <a:latin typeface="Calibri" pitchFamily="34" charset="0"/>
                  <a:cs typeface="Calibri" pitchFamily="34" charset="0"/>
                </a:rPr>
                <a:t> </a:t>
              </a:r>
              <a:r>
                <a:rPr lang="en-US" sz="2400" dirty="0" err="1">
                  <a:latin typeface="Calibri" pitchFamily="34" charset="0"/>
                  <a:cs typeface="Calibri" pitchFamily="34" charset="0"/>
                </a:rPr>
                <a:t>mieux</a:t>
              </a:r>
              <a:r>
                <a:rPr lang="en-US" sz="2400" dirty="0">
                  <a:latin typeface="Calibri" pitchFamily="34" charset="0"/>
                  <a:cs typeface="Calibri" pitchFamily="34" charset="0"/>
                </a:rPr>
                <a:t> que </a:t>
              </a:r>
              <a:r>
                <a:rPr lang="en-US" sz="2400" dirty="0" err="1">
                  <a:latin typeface="Calibri" pitchFamily="34" charset="0"/>
                  <a:cs typeface="Calibri" pitchFamily="34" charset="0"/>
                </a:rPr>
                <a:t>prévu</a:t>
              </a:r>
              <a:r>
                <a:rPr lang="en-US" sz="2400" dirty="0">
                  <a:latin typeface="Calibri" pitchFamily="34" charset="0"/>
                  <a:cs typeface="Calibri" pitchFamily="34" charset="0"/>
                </a:rPr>
                <a:t> ?</a:t>
              </a:r>
              <a:endParaRPr lang="en-US" sz="2400" kern="1200" dirty="0">
                <a:latin typeface="Calibri" pitchFamily="34" charset="0"/>
                <a:cs typeface="Calibri" pitchFamily="34" charset="0"/>
              </a:endParaRPr>
            </a:p>
          </p:txBody>
        </p:sp>
        <p:sp>
          <p:nvSpPr>
            <p:cNvPr id="42" name="Rectangle 41">
              <a:extLst>
                <a:ext uri="{FF2B5EF4-FFF2-40B4-BE49-F238E27FC236}">
                  <a16:creationId xmlns:a16="http://schemas.microsoft.com/office/drawing/2014/main" id="{D7BFC560-F54B-4735-BC7E-9C09A873FF3C}"/>
                </a:ext>
              </a:extLst>
            </p:cNvPr>
            <p:cNvSpPr/>
            <p:nvPr/>
          </p:nvSpPr>
          <p:spPr>
            <a:xfrm>
              <a:off x="5507843" y="3653324"/>
              <a:ext cx="3469575" cy="1789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err="1">
                  <a:latin typeface="Calibri" pitchFamily="34" charset="0"/>
                  <a:cs typeface="Calibri" pitchFamily="34" charset="0"/>
                </a:rPr>
                <a:t>Quelles</a:t>
              </a:r>
              <a:r>
                <a:rPr lang="en-US" sz="2400" dirty="0">
                  <a:latin typeface="Calibri" pitchFamily="34" charset="0"/>
                  <a:cs typeface="Calibri" pitchFamily="34" charset="0"/>
                </a:rPr>
                <a:t> </a:t>
              </a:r>
              <a:r>
                <a:rPr lang="en-US" sz="2400" dirty="0" err="1">
                  <a:latin typeface="Calibri" pitchFamily="34" charset="0"/>
                  <a:cs typeface="Calibri" pitchFamily="34" charset="0"/>
                </a:rPr>
                <a:t>sont</a:t>
              </a:r>
              <a:r>
                <a:rPr lang="en-US" sz="2400" dirty="0">
                  <a:latin typeface="Calibri" pitchFamily="34" charset="0"/>
                  <a:cs typeface="Calibri" pitchFamily="34" charset="0"/>
                </a:rPr>
                <a:t> les raisons de </a:t>
              </a:r>
              <a:r>
                <a:rPr lang="en-US" sz="2400" dirty="0" err="1">
                  <a:latin typeface="Calibri" pitchFamily="34" charset="0"/>
                  <a:cs typeface="Calibri" pitchFamily="34" charset="0"/>
                </a:rPr>
                <a:t>l'écart</a:t>
              </a:r>
              <a:r>
                <a:rPr lang="en-US" sz="2400" dirty="0">
                  <a:latin typeface="Calibri" pitchFamily="34" charset="0"/>
                  <a:cs typeface="Calibri" pitchFamily="34" charset="0"/>
                </a:rPr>
                <a:t> entre les performances </a:t>
              </a:r>
              <a:r>
                <a:rPr lang="en-US" sz="2400" dirty="0" err="1">
                  <a:latin typeface="Calibri" pitchFamily="34" charset="0"/>
                  <a:cs typeface="Calibri" pitchFamily="34" charset="0"/>
                </a:rPr>
                <a:t>attendues</a:t>
              </a:r>
              <a:r>
                <a:rPr lang="en-US" sz="2400" dirty="0">
                  <a:latin typeface="Calibri" pitchFamily="34" charset="0"/>
                  <a:cs typeface="Calibri" pitchFamily="34" charset="0"/>
                </a:rPr>
                <a:t> ?</a:t>
              </a:r>
            </a:p>
          </p:txBody>
        </p:sp>
        <p:cxnSp>
          <p:nvCxnSpPr>
            <p:cNvPr id="47" name="Straight Arrow Connector 46">
              <a:extLst>
                <a:ext uri="{FF2B5EF4-FFF2-40B4-BE49-F238E27FC236}">
                  <a16:creationId xmlns:a16="http://schemas.microsoft.com/office/drawing/2014/main" id="{58444597-5B32-423F-8C36-C0EFF86E9F78}"/>
                </a:ext>
              </a:extLst>
            </p:cNvPr>
            <p:cNvCxnSpPr>
              <a:cxnSpLocks/>
              <a:stCxn id="42" idx="3"/>
              <a:endCxn id="29" idx="1"/>
            </p:cNvCxnSpPr>
            <p:nvPr/>
          </p:nvCxnSpPr>
          <p:spPr>
            <a:xfrm>
              <a:off x="8977418" y="4548011"/>
              <a:ext cx="564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669CE446-F739-4651-9A67-04F65715E99F}"/>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9509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bjectifs de la formation">
            <a:extLst>
              <a:ext uri="{FF2B5EF4-FFF2-40B4-BE49-F238E27FC236}">
                <a16:creationId xmlns:a16="http://schemas.microsoft.com/office/drawing/2014/main" id="{2AAAC7AD-1502-46C0-B47F-0DFBD9CF6960}"/>
              </a:ext>
            </a:extLst>
          </p:cNvPr>
          <p:cNvSpPr>
            <a:spLocks noGrp="1"/>
          </p:cNvSpPr>
          <p:nvPr>
            <p:ph type="ctrTitle"/>
          </p:nvPr>
        </p:nvSpPr>
        <p:spPr>
          <a:xfrm>
            <a:off x="456888" y="202899"/>
            <a:ext cx="10337220" cy="961175"/>
          </a:xfrm>
        </p:spPr>
        <p:txBody>
          <a:bodyPr>
            <a:normAutofit/>
          </a:bodyPr>
          <a:lstStyle/>
          <a:p>
            <a:pPr algn="l"/>
            <a:r>
              <a:rPr lang="en-US" sz="4400" dirty="0" err="1"/>
              <a:t>Objectifs</a:t>
            </a:r>
            <a:r>
              <a:rPr lang="en-US" sz="4400" dirty="0"/>
              <a:t> de la formation</a:t>
            </a:r>
          </a:p>
        </p:txBody>
      </p:sp>
      <p:sp>
        <p:nvSpPr>
          <p:cNvPr id="5" name="Content Placeholder 2" descr="A la fin de la formation, les participants auront amélioré leur compréhension de :&#10;&#10;1. Comment analyser et interpréter les données de performance du projet. &#10;&#10;2. Comment utiliser les données des indicateurs spécifiques au projet pour apporter des améliorations au projet et partager les résultats avec les parties prenantes.">
            <a:extLst>
              <a:ext uri="{FF2B5EF4-FFF2-40B4-BE49-F238E27FC236}">
                <a16:creationId xmlns:a16="http://schemas.microsoft.com/office/drawing/2014/main" id="{70608293-DF14-4521-925C-A28F53E32FED}"/>
              </a:ext>
            </a:extLst>
          </p:cNvPr>
          <p:cNvSpPr>
            <a:spLocks noGrp="1"/>
          </p:cNvSpPr>
          <p:nvPr>
            <p:ph sz="quarter" idx="13"/>
          </p:nvPr>
        </p:nvSpPr>
        <p:spPr>
          <a:xfrm>
            <a:off x="456888" y="1493395"/>
            <a:ext cx="11070548" cy="4457700"/>
          </a:xfrm>
        </p:spPr>
        <p:txBody>
          <a:bodyPr>
            <a:noAutofit/>
          </a:bodyPr>
          <a:lstStyle/>
          <a:p>
            <a:pPr marL="0" indent="0">
              <a:buNone/>
            </a:pPr>
            <a:r>
              <a:rPr lang="en-US" dirty="0"/>
              <a:t>A la fin de la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 :</a:t>
            </a:r>
          </a:p>
          <a:p>
            <a:pPr marL="0" marR="0" lvl="0" indent="0">
              <a:spcBef>
                <a:spcPts val="0"/>
              </a:spcBef>
              <a:spcAft>
                <a:spcPts val="0"/>
              </a:spcAft>
              <a:buNone/>
            </a:pPr>
            <a:endParaRPr lang="en-US" dirty="0"/>
          </a:p>
          <a:p>
            <a:pPr marL="342900" marR="0" lvl="0" indent="-342900">
              <a:spcBef>
                <a:spcPts val="0"/>
              </a:spcBef>
              <a:spcAft>
                <a:spcPts val="0"/>
              </a:spcAft>
              <a:buFont typeface="Symbol" panose="05050102010706020507" pitchFamily="18" charset="2"/>
              <a:buChar char=""/>
            </a:pPr>
            <a:r>
              <a:rPr lang="en-US" dirty="0"/>
              <a:t>Comment </a:t>
            </a:r>
            <a:r>
              <a:rPr lang="en-US" dirty="0" err="1"/>
              <a:t>analyser</a:t>
            </a:r>
            <a:r>
              <a:rPr lang="en-US" dirty="0"/>
              <a:t> et </a:t>
            </a:r>
            <a:r>
              <a:rPr lang="en-US" dirty="0" err="1"/>
              <a:t>interpréter</a:t>
            </a:r>
            <a:r>
              <a:rPr lang="en-US" dirty="0"/>
              <a:t> les </a:t>
            </a:r>
            <a:r>
              <a:rPr lang="en-US" dirty="0" err="1"/>
              <a:t>données</a:t>
            </a:r>
            <a:r>
              <a:rPr lang="en-US" dirty="0"/>
              <a:t> de performance du </a:t>
            </a:r>
            <a:r>
              <a:rPr lang="en-US" dirty="0" err="1"/>
              <a:t>projet</a:t>
            </a:r>
            <a:r>
              <a:rPr lang="en-US" dirty="0"/>
              <a:t>.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Comment </a:t>
            </a:r>
            <a:r>
              <a:rPr lang="en-US" dirty="0" err="1"/>
              <a:t>utiliser</a:t>
            </a:r>
            <a:r>
              <a:rPr lang="en-US" dirty="0"/>
              <a:t> les </a:t>
            </a:r>
            <a:r>
              <a:rPr lang="en-US" dirty="0" err="1"/>
              <a:t>données</a:t>
            </a:r>
            <a:r>
              <a:rPr lang="en-US" dirty="0"/>
              <a:t> des </a:t>
            </a:r>
            <a:r>
              <a:rPr lang="en-US" dirty="0" err="1"/>
              <a:t>indicateurs</a:t>
            </a:r>
            <a:r>
              <a:rPr lang="en-US" dirty="0"/>
              <a:t> </a:t>
            </a:r>
            <a:r>
              <a:rPr lang="en-US" dirty="0" err="1"/>
              <a:t>spécifiques</a:t>
            </a:r>
            <a:r>
              <a:rPr lang="en-US" dirty="0"/>
              <a:t> au </a:t>
            </a:r>
            <a:r>
              <a:rPr lang="en-US" dirty="0" err="1"/>
              <a:t>projet</a:t>
            </a:r>
            <a:r>
              <a:rPr lang="en-US" dirty="0"/>
              <a:t> pour </a:t>
            </a:r>
            <a:r>
              <a:rPr lang="en-US" dirty="0" err="1"/>
              <a:t>apporter</a:t>
            </a:r>
            <a:r>
              <a:rPr lang="en-US" dirty="0"/>
              <a:t> des </a:t>
            </a:r>
            <a:r>
              <a:rPr lang="en-US" dirty="0" err="1"/>
              <a:t>améliorations</a:t>
            </a:r>
            <a:r>
              <a:rPr lang="en-US" dirty="0"/>
              <a:t> au </a:t>
            </a:r>
            <a:r>
              <a:rPr lang="en-US" dirty="0" err="1"/>
              <a:t>projet</a:t>
            </a:r>
            <a:r>
              <a:rPr lang="en-US" dirty="0"/>
              <a:t> et </a:t>
            </a:r>
            <a:r>
              <a:rPr lang="en-US" dirty="0" err="1"/>
              <a:t>partager</a:t>
            </a:r>
            <a:r>
              <a:rPr lang="en-US" dirty="0"/>
              <a:t> les </a:t>
            </a:r>
            <a:r>
              <a:rPr lang="en-US" dirty="0" err="1"/>
              <a:t>résultats</a:t>
            </a:r>
            <a:r>
              <a:rPr lang="en-US" dirty="0"/>
              <a:t> avec les parties </a:t>
            </a:r>
            <a:r>
              <a:rPr lang="en-US" dirty="0" err="1"/>
              <a:t>prenantes</a:t>
            </a:r>
            <a:r>
              <a:rPr lang="en-US" dirty="0"/>
              <a:t>.</a:t>
            </a:r>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amen des performances">
            <a:extLst>
              <a:ext uri="{FF2B5EF4-FFF2-40B4-BE49-F238E27FC236}">
                <a16:creationId xmlns:a16="http://schemas.microsoft.com/office/drawing/2014/main" id="{B9EF3682-03B7-4D8D-A152-7B72ED608777}"/>
              </a:ext>
            </a:extLst>
          </p:cNvPr>
          <p:cNvSpPr>
            <a:spLocks noGrp="1"/>
          </p:cNvSpPr>
          <p:nvPr>
            <p:ph type="title"/>
          </p:nvPr>
        </p:nvSpPr>
        <p:spPr>
          <a:xfrm>
            <a:off x="383829" y="131445"/>
            <a:ext cx="10515600" cy="1325563"/>
          </a:xfrm>
        </p:spPr>
        <p:txBody>
          <a:bodyPr/>
          <a:lstStyle/>
          <a:p>
            <a:r>
              <a:rPr lang="en-US" altLang="en-US" dirty="0">
                <a:cs typeface="Arial" panose="020B0604020202020204" pitchFamily="34" charset="0"/>
              </a:rPr>
              <a:t>Examen des performances</a:t>
            </a:r>
          </a:p>
        </p:txBody>
      </p:sp>
      <p:sp>
        <p:nvSpPr>
          <p:cNvPr id="4" name="Content Placeholder 3" descr="Placez les données dans le contexte de la théorie du changement et de la mise en œuvre du projet.&#10;&#10;1. Résultats individuels &#10;&#10;2. Niveau projet/stratégie (cadre de résultats)&#10;&#10;3. Mise en œuvre/Activités &#10;">
            <a:extLst>
              <a:ext uri="{FF2B5EF4-FFF2-40B4-BE49-F238E27FC236}">
                <a16:creationId xmlns:a16="http://schemas.microsoft.com/office/drawing/2014/main" id="{1139FB4D-1425-4932-8046-738F33B8E52A}"/>
              </a:ext>
            </a:extLst>
          </p:cNvPr>
          <p:cNvSpPr>
            <a:spLocks noGrp="1"/>
          </p:cNvSpPr>
          <p:nvPr>
            <p:ph idx="1"/>
          </p:nvPr>
        </p:nvSpPr>
        <p:spPr>
          <a:xfrm>
            <a:off x="426238" y="1444037"/>
            <a:ext cx="11027207" cy="4351338"/>
          </a:xfrm>
        </p:spPr>
        <p:txBody>
          <a:bodyPr>
            <a:normAutofit/>
          </a:bodyPr>
          <a:lstStyle/>
          <a:p>
            <a:pPr marL="120650" lvl="2" indent="-11113">
              <a:buClr>
                <a:schemeClr val="accent1"/>
              </a:buClr>
              <a:buNone/>
            </a:pPr>
            <a:r>
              <a:rPr lang="en-US" sz="2800" b="1" dirty="0" err="1">
                <a:solidFill>
                  <a:schemeClr val="accent1"/>
                </a:solidFill>
                <a:cs typeface="Arial" panose="020B0604020202020204" pitchFamily="34" charset="0"/>
              </a:rPr>
              <a:t>Placez</a:t>
            </a:r>
            <a:r>
              <a:rPr lang="en-US" sz="2800" b="1" dirty="0">
                <a:solidFill>
                  <a:schemeClr val="accent1"/>
                </a:solidFill>
                <a:cs typeface="Arial" panose="020B0604020202020204" pitchFamily="34" charset="0"/>
              </a:rPr>
              <a:t> les </a:t>
            </a:r>
            <a:r>
              <a:rPr lang="en-US" sz="2800" b="1" dirty="0" err="1">
                <a:solidFill>
                  <a:schemeClr val="accent1"/>
                </a:solidFill>
                <a:cs typeface="Arial" panose="020B0604020202020204" pitchFamily="34" charset="0"/>
              </a:rPr>
              <a:t>données</a:t>
            </a:r>
            <a:r>
              <a:rPr lang="en-US" sz="2800" b="1" dirty="0">
                <a:solidFill>
                  <a:schemeClr val="accent1"/>
                </a:solidFill>
                <a:cs typeface="Arial" panose="020B0604020202020204" pitchFamily="34" charset="0"/>
              </a:rPr>
              <a:t> dans le </a:t>
            </a:r>
            <a:r>
              <a:rPr lang="en-US" sz="2800" b="1" dirty="0" err="1">
                <a:solidFill>
                  <a:schemeClr val="accent1"/>
                </a:solidFill>
                <a:cs typeface="Arial" panose="020B0604020202020204" pitchFamily="34" charset="0"/>
              </a:rPr>
              <a:t>contexte</a:t>
            </a:r>
            <a:r>
              <a:rPr lang="en-US" sz="2800" b="1" dirty="0">
                <a:solidFill>
                  <a:schemeClr val="accent1"/>
                </a:solidFill>
                <a:cs typeface="Arial" panose="020B0604020202020204" pitchFamily="34" charset="0"/>
              </a:rPr>
              <a:t> de la </a:t>
            </a:r>
            <a:r>
              <a:rPr lang="en-US" sz="2800" b="1" dirty="0" err="1">
                <a:solidFill>
                  <a:schemeClr val="accent1"/>
                </a:solidFill>
                <a:cs typeface="Arial" panose="020B0604020202020204" pitchFamily="34" charset="0"/>
              </a:rPr>
              <a:t>théorie</a:t>
            </a:r>
            <a:r>
              <a:rPr lang="en-US" sz="2800" b="1" dirty="0">
                <a:solidFill>
                  <a:schemeClr val="accent1"/>
                </a:solidFill>
                <a:cs typeface="Arial" panose="020B0604020202020204" pitchFamily="34" charset="0"/>
              </a:rPr>
              <a:t> du </a:t>
            </a:r>
            <a:r>
              <a:rPr lang="en-US" sz="2800" b="1" dirty="0" err="1">
                <a:solidFill>
                  <a:schemeClr val="accent1"/>
                </a:solidFill>
                <a:cs typeface="Arial" panose="020B0604020202020204" pitchFamily="34" charset="0"/>
              </a:rPr>
              <a:t>changement</a:t>
            </a:r>
            <a:r>
              <a:rPr lang="en-US" sz="2800" b="1" dirty="0">
                <a:solidFill>
                  <a:schemeClr val="accent1"/>
                </a:solidFill>
                <a:cs typeface="Arial" panose="020B0604020202020204" pitchFamily="34" charset="0"/>
              </a:rPr>
              <a:t> et de la mise </a:t>
            </a:r>
            <a:r>
              <a:rPr lang="en-US" sz="2800" b="1" dirty="0" err="1">
                <a:solidFill>
                  <a:schemeClr val="accent1"/>
                </a:solidFill>
                <a:cs typeface="Arial" panose="020B0604020202020204" pitchFamily="34" charset="0"/>
              </a:rPr>
              <a:t>en</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œuvre</a:t>
            </a:r>
            <a:r>
              <a:rPr lang="en-US" sz="2800" b="1" dirty="0">
                <a:solidFill>
                  <a:schemeClr val="accent1"/>
                </a:solidFill>
                <a:cs typeface="Arial" panose="020B0604020202020204" pitchFamily="34" charset="0"/>
              </a:rPr>
              <a:t> du </a:t>
            </a:r>
            <a:r>
              <a:rPr lang="en-US" sz="2800" b="1" dirty="0" err="1">
                <a:solidFill>
                  <a:schemeClr val="accent1"/>
                </a:solidFill>
                <a:cs typeface="Arial" panose="020B0604020202020204" pitchFamily="34" charset="0"/>
              </a:rPr>
              <a:t>projet</a:t>
            </a:r>
            <a:r>
              <a:rPr lang="en-US" sz="2800" b="1" dirty="0">
                <a:solidFill>
                  <a:schemeClr val="accent1"/>
                </a:solidFill>
                <a:cs typeface="Arial" panose="020B0604020202020204" pitchFamily="34" charset="0"/>
              </a:rPr>
              <a:t>.</a:t>
            </a:r>
          </a:p>
          <a:p>
            <a:pPr marL="1027112" lvl="2" indent="-457200">
              <a:lnSpc>
                <a:spcPct val="260000"/>
              </a:lnSpc>
              <a:buClr>
                <a:schemeClr val="accent1"/>
              </a:buClr>
              <a:buFont typeface="Wingdings" panose="05000000000000000000" pitchFamily="2" charset="2"/>
              <a:buChar char="ü"/>
            </a:pPr>
            <a:r>
              <a:rPr lang="en-US" altLang="en-US" sz="2800" b="1" dirty="0" err="1">
                <a:solidFill>
                  <a:schemeClr val="bg2">
                    <a:lumMod val="50000"/>
                  </a:schemeClr>
                </a:solidFill>
              </a:rPr>
              <a:t>Résultats</a:t>
            </a:r>
            <a:r>
              <a:rPr lang="en-US" altLang="en-US" sz="2800" b="1" dirty="0">
                <a:solidFill>
                  <a:schemeClr val="bg2">
                    <a:lumMod val="50000"/>
                  </a:schemeClr>
                </a:solidFill>
              </a:rPr>
              <a:t> </a:t>
            </a:r>
            <a:r>
              <a:rPr lang="en-US" altLang="en-US" sz="2800" b="1" dirty="0" err="1">
                <a:solidFill>
                  <a:schemeClr val="bg2">
                    <a:lumMod val="50000"/>
                  </a:schemeClr>
                </a:solidFill>
              </a:rPr>
              <a:t>individuels</a:t>
            </a:r>
            <a:r>
              <a:rPr lang="en-US" altLang="en-US" sz="2800" b="1" dirty="0">
                <a:solidFill>
                  <a:schemeClr val="bg2">
                    <a:lumMod val="50000"/>
                  </a:schemeClr>
                </a:solidFill>
              </a:rPr>
              <a:t> </a:t>
            </a:r>
          </a:p>
          <a:p>
            <a:pPr marL="1027112" lvl="2" indent="-457200">
              <a:lnSpc>
                <a:spcPct val="260000"/>
              </a:lnSpc>
              <a:buClr>
                <a:schemeClr val="accent1"/>
              </a:buClr>
              <a:buFont typeface="Wingdings" panose="05000000000000000000" pitchFamily="2" charset="2"/>
              <a:buChar char="ü"/>
            </a:pPr>
            <a:r>
              <a:rPr lang="en-US" altLang="en-US" sz="2800" b="1" dirty="0" err="1">
                <a:solidFill>
                  <a:schemeClr val="bg2">
                    <a:lumMod val="50000"/>
                  </a:schemeClr>
                </a:solidFill>
              </a:rPr>
              <a:t>Niveau</a:t>
            </a:r>
            <a:r>
              <a:rPr lang="en-US" altLang="en-US" sz="2800" b="1" dirty="0">
                <a:solidFill>
                  <a:schemeClr val="bg2">
                    <a:lumMod val="50000"/>
                  </a:schemeClr>
                </a:solidFill>
              </a:rPr>
              <a:t> </a:t>
            </a:r>
            <a:r>
              <a:rPr lang="en-US" altLang="en-US" sz="2800" b="1" dirty="0" err="1">
                <a:solidFill>
                  <a:schemeClr val="bg2">
                    <a:lumMod val="50000"/>
                  </a:schemeClr>
                </a:solidFill>
              </a:rPr>
              <a:t>projet</a:t>
            </a:r>
            <a:r>
              <a:rPr lang="en-US" altLang="en-US" sz="2800" b="1" dirty="0">
                <a:solidFill>
                  <a:schemeClr val="bg2">
                    <a:lumMod val="50000"/>
                  </a:schemeClr>
                </a:solidFill>
              </a:rPr>
              <a:t>/</a:t>
            </a:r>
            <a:r>
              <a:rPr lang="en-US" altLang="en-US" sz="2800" b="1" dirty="0" err="1">
                <a:solidFill>
                  <a:schemeClr val="bg2">
                    <a:lumMod val="50000"/>
                  </a:schemeClr>
                </a:solidFill>
              </a:rPr>
              <a:t>stratégie</a:t>
            </a:r>
            <a:r>
              <a:rPr lang="en-US" altLang="en-US" sz="2800" b="1" dirty="0">
                <a:solidFill>
                  <a:schemeClr val="bg2">
                    <a:lumMod val="50000"/>
                  </a:schemeClr>
                </a:solidFill>
              </a:rPr>
              <a:t> (cadre de </a:t>
            </a:r>
            <a:r>
              <a:rPr lang="en-US" altLang="en-US" sz="2800" b="1" dirty="0" err="1">
                <a:solidFill>
                  <a:schemeClr val="bg2">
                    <a:lumMod val="50000"/>
                  </a:schemeClr>
                </a:solidFill>
              </a:rPr>
              <a:t>résultats</a:t>
            </a:r>
            <a:r>
              <a:rPr lang="en-US" altLang="en-US" sz="2800" b="1" dirty="0">
                <a:solidFill>
                  <a:schemeClr val="bg2">
                    <a:lumMod val="50000"/>
                  </a:schemeClr>
                </a:solidFill>
              </a:rPr>
              <a:t>)</a:t>
            </a:r>
          </a:p>
          <a:p>
            <a:pPr marL="1027112" lvl="2" indent="-457200">
              <a:lnSpc>
                <a:spcPct val="260000"/>
              </a:lnSpc>
              <a:buClr>
                <a:schemeClr val="accent1"/>
              </a:buClr>
              <a:buFont typeface="Wingdings" panose="05000000000000000000" pitchFamily="2" charset="2"/>
              <a:buChar char="ü"/>
            </a:pPr>
            <a:r>
              <a:rPr lang="en-US" altLang="en-US" sz="2800" b="1" dirty="0">
                <a:solidFill>
                  <a:schemeClr val="bg2">
                    <a:lumMod val="50000"/>
                  </a:schemeClr>
                </a:solidFill>
              </a:rPr>
              <a:t>Mise </a:t>
            </a:r>
            <a:r>
              <a:rPr lang="en-US" altLang="en-US" sz="2800" b="1" dirty="0" err="1">
                <a:solidFill>
                  <a:schemeClr val="bg2">
                    <a:lumMod val="50000"/>
                  </a:schemeClr>
                </a:solidFill>
              </a:rPr>
              <a:t>en</a:t>
            </a:r>
            <a:r>
              <a:rPr lang="en-US" altLang="en-US" sz="2800" b="1" dirty="0">
                <a:solidFill>
                  <a:schemeClr val="bg2">
                    <a:lumMod val="50000"/>
                  </a:schemeClr>
                </a:solidFill>
              </a:rPr>
              <a:t> </a:t>
            </a:r>
            <a:r>
              <a:rPr lang="en-US" altLang="en-US" sz="2800" b="1" dirty="0" err="1">
                <a:solidFill>
                  <a:schemeClr val="bg2">
                    <a:lumMod val="50000"/>
                  </a:schemeClr>
                </a:solidFill>
              </a:rPr>
              <a:t>œuvre</a:t>
            </a:r>
            <a:r>
              <a:rPr lang="en-US" altLang="en-US" sz="2800" b="1" dirty="0">
                <a:solidFill>
                  <a:schemeClr val="bg2">
                    <a:lumMod val="50000"/>
                  </a:schemeClr>
                </a:solidFill>
              </a:rPr>
              <a:t>/</a:t>
            </a:r>
            <a:r>
              <a:rPr lang="en-US" altLang="en-US" sz="2800" b="1" dirty="0" err="1">
                <a:solidFill>
                  <a:schemeClr val="bg2">
                    <a:lumMod val="50000"/>
                  </a:schemeClr>
                </a:solidFill>
              </a:rPr>
              <a:t>Activités</a:t>
            </a:r>
            <a:r>
              <a:rPr lang="en-US" altLang="en-US" sz="2800" b="1" dirty="0">
                <a:solidFill>
                  <a:schemeClr val="bg2">
                    <a:lumMod val="50000"/>
                  </a:schemeClr>
                </a:solidFill>
              </a:rPr>
              <a:t> </a:t>
            </a:r>
          </a:p>
        </p:txBody>
      </p:sp>
      <p:sp>
        <p:nvSpPr>
          <p:cNvPr id="2" name="Footer Placeholder 1">
            <a:extLst>
              <a:ext uri="{FF2B5EF4-FFF2-40B4-BE49-F238E27FC236}">
                <a16:creationId xmlns:a16="http://schemas.microsoft.com/office/drawing/2014/main" id="{B55DAD0A-EBA7-424A-B95F-38ACF798C0F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9571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amen des résultats individuels ">
            <a:extLst>
              <a:ext uri="{FF2B5EF4-FFF2-40B4-BE49-F238E27FC236}">
                <a16:creationId xmlns:a16="http://schemas.microsoft.com/office/drawing/2014/main" id="{5E9A837A-17ED-4D12-BA76-1EB5A26A867A}"/>
              </a:ext>
            </a:extLst>
          </p:cNvPr>
          <p:cNvSpPr>
            <a:spLocks noGrp="1"/>
          </p:cNvSpPr>
          <p:nvPr>
            <p:ph type="title"/>
          </p:nvPr>
        </p:nvSpPr>
        <p:spPr>
          <a:xfrm>
            <a:off x="391160" y="96720"/>
            <a:ext cx="10515600" cy="1325563"/>
          </a:xfrm>
        </p:spPr>
        <p:txBody>
          <a:bodyPr/>
          <a:lstStyle/>
          <a:p>
            <a:r>
              <a:rPr lang="en-US" altLang="en-US" sz="4400" dirty="0">
                <a:cs typeface="Arial" panose="020B0604020202020204" pitchFamily="34" charset="0"/>
              </a:rPr>
              <a:t>Examen des </a:t>
            </a:r>
            <a:r>
              <a:rPr lang="en-US" altLang="en-US" sz="4400" dirty="0" err="1">
                <a:cs typeface="Arial" panose="020B0604020202020204" pitchFamily="34" charset="0"/>
              </a:rPr>
              <a:t>résultats</a:t>
            </a:r>
            <a:r>
              <a:rPr lang="en-US" altLang="en-US" sz="4400" dirty="0">
                <a:cs typeface="Arial" panose="020B0604020202020204" pitchFamily="34" charset="0"/>
              </a:rPr>
              <a:t> </a:t>
            </a:r>
            <a:r>
              <a:rPr lang="en-US" altLang="en-US" sz="4400" dirty="0" err="1">
                <a:cs typeface="Arial" panose="020B0604020202020204" pitchFamily="34" charset="0"/>
              </a:rPr>
              <a:t>individuels</a:t>
            </a:r>
            <a:r>
              <a:rPr lang="en-US" altLang="en-US" sz="4400" dirty="0">
                <a:cs typeface="Arial" panose="020B0604020202020204" pitchFamily="34" charset="0"/>
              </a:rPr>
              <a:t> </a:t>
            </a:r>
            <a:endParaRPr lang="en-US" dirty="0"/>
          </a:p>
        </p:txBody>
      </p:sp>
      <p:sp>
        <p:nvSpPr>
          <p:cNvPr id="4" name="Content Placeholder 3" descr="Ce qui se passe avec le résultat de chaque projet individuel?&#10;1. Comment les performances se comparent-elles aux objectifs ?&#10;2. Les performances évoluent-elles dans la bonne direction ?&#10;3. Quelle est l'ampleur et le rythme du changement ?&#10;4. Les données sont-elles fiables et adéquates ?&#10;5. Si les indicateurs sont multiples, racontent-ils la même histoire ?&#10;6. Si les données sont désagrégées, y a-t-il des différences importantes entre les indicateurs ?&#10;">
            <a:extLst>
              <a:ext uri="{FF2B5EF4-FFF2-40B4-BE49-F238E27FC236}">
                <a16:creationId xmlns:a16="http://schemas.microsoft.com/office/drawing/2014/main" id="{21632588-93C3-44CA-9B8D-824E92AECDAD}"/>
              </a:ext>
            </a:extLst>
          </p:cNvPr>
          <p:cNvSpPr>
            <a:spLocks noGrp="1"/>
          </p:cNvSpPr>
          <p:nvPr>
            <p:ph idx="1"/>
          </p:nvPr>
        </p:nvSpPr>
        <p:spPr>
          <a:xfrm>
            <a:off x="425387" y="1123128"/>
            <a:ext cx="10348075" cy="3568199"/>
          </a:xfrm>
        </p:spPr>
        <p:txBody>
          <a:bodyPr>
            <a:noAutofit/>
          </a:bodyPr>
          <a:lstStyle/>
          <a:p>
            <a:pPr marL="0" indent="0">
              <a:spcBef>
                <a:spcPct val="0"/>
              </a:spcBef>
              <a:spcAft>
                <a:spcPct val="50000"/>
              </a:spcAft>
              <a:buNone/>
            </a:pPr>
            <a:r>
              <a:rPr lang="en-US" altLang="en-US" sz="2400" dirty="0">
                <a:solidFill>
                  <a:schemeClr val="accent1"/>
                </a:solidFill>
                <a:cs typeface="Arial" panose="020B0604020202020204" pitchFamily="34" charset="0"/>
              </a:rPr>
              <a:t>Ce qui se passe avec le </a:t>
            </a:r>
            <a:r>
              <a:rPr lang="en-US" altLang="en-US" sz="2400" dirty="0" err="1">
                <a:solidFill>
                  <a:schemeClr val="accent1"/>
                </a:solidFill>
                <a:cs typeface="Arial" panose="020B0604020202020204" pitchFamily="34" charset="0"/>
              </a:rPr>
              <a:t>résultat</a:t>
            </a:r>
            <a:r>
              <a:rPr lang="en-US" altLang="en-US" sz="2400" dirty="0">
                <a:solidFill>
                  <a:schemeClr val="accent1"/>
                </a:solidFill>
                <a:cs typeface="Arial" panose="020B0604020202020204" pitchFamily="34" charset="0"/>
              </a:rPr>
              <a:t> de </a:t>
            </a:r>
            <a:r>
              <a:rPr lang="en-US" altLang="en-US" sz="2400" dirty="0" err="1">
                <a:solidFill>
                  <a:schemeClr val="accent1"/>
                </a:solidFill>
                <a:cs typeface="Arial" panose="020B0604020202020204" pitchFamily="34" charset="0"/>
              </a:rPr>
              <a:t>chaque</a:t>
            </a:r>
            <a:r>
              <a:rPr lang="en-US" altLang="en-US" sz="2400" dirty="0">
                <a:solidFill>
                  <a:schemeClr val="accent1"/>
                </a:solidFill>
                <a:cs typeface="Arial" panose="020B0604020202020204" pitchFamily="34" charset="0"/>
              </a:rPr>
              <a:t> </a:t>
            </a:r>
            <a:r>
              <a:rPr lang="en-US" altLang="en-US" sz="2400" dirty="0" err="1">
                <a:solidFill>
                  <a:schemeClr val="accent1"/>
                </a:solidFill>
                <a:cs typeface="Arial" panose="020B0604020202020204" pitchFamily="34" charset="0"/>
              </a:rPr>
              <a:t>projet</a:t>
            </a:r>
            <a:r>
              <a:rPr lang="en-US" altLang="en-US" sz="2400" dirty="0">
                <a:solidFill>
                  <a:schemeClr val="accent1"/>
                </a:solidFill>
                <a:cs typeface="Arial" panose="020B0604020202020204" pitchFamily="34" charset="0"/>
              </a:rPr>
              <a:t> </a:t>
            </a:r>
            <a:r>
              <a:rPr lang="en-US" altLang="en-US" sz="2400" dirty="0" err="1">
                <a:solidFill>
                  <a:schemeClr val="accent1"/>
                </a:solidFill>
                <a:cs typeface="Arial" panose="020B0604020202020204" pitchFamily="34" charset="0"/>
              </a:rPr>
              <a:t>individuel</a:t>
            </a:r>
            <a:r>
              <a:rPr lang="en-US" altLang="en-US" sz="2400" dirty="0">
                <a:solidFill>
                  <a:schemeClr val="accent1"/>
                </a:solidFill>
                <a:cs typeface="Arial" panose="020B0604020202020204" pitchFamily="34" charset="0"/>
              </a:rPr>
              <a:t>?</a:t>
            </a:r>
          </a:p>
          <a:p>
            <a:pPr marL="457200" indent="-457200">
              <a:spcBef>
                <a:spcPts val="600"/>
              </a:spcBef>
            </a:pPr>
            <a:r>
              <a:rPr lang="en-US" altLang="en-US" sz="2400" dirty="0"/>
              <a:t>Comment les performances se </a:t>
            </a:r>
            <a:r>
              <a:rPr lang="en-US" altLang="en-US" sz="2400" dirty="0" err="1"/>
              <a:t>comparent-elles</a:t>
            </a:r>
            <a:r>
              <a:rPr lang="en-US" altLang="en-US" sz="2400" dirty="0"/>
              <a:t> aux </a:t>
            </a:r>
            <a:r>
              <a:rPr lang="en-US" altLang="en-US" sz="2400" dirty="0" err="1"/>
              <a:t>objectifs</a:t>
            </a:r>
            <a:r>
              <a:rPr lang="en-US" altLang="en-US" sz="2400" dirty="0"/>
              <a:t> ?</a:t>
            </a:r>
          </a:p>
          <a:p>
            <a:pPr marL="457200" indent="-457200">
              <a:spcBef>
                <a:spcPts val="600"/>
              </a:spcBef>
            </a:pPr>
            <a:r>
              <a:rPr lang="en-US" altLang="en-US" sz="2400" dirty="0"/>
              <a:t>Les performances </a:t>
            </a:r>
            <a:r>
              <a:rPr lang="en-US" altLang="en-US" sz="2400" dirty="0" err="1"/>
              <a:t>évoluent-elles</a:t>
            </a:r>
            <a:r>
              <a:rPr lang="en-US" altLang="en-US" sz="2400" dirty="0"/>
              <a:t> dans la bonne direction ?</a:t>
            </a:r>
          </a:p>
          <a:p>
            <a:pPr marL="457200" indent="-457200">
              <a:spcBef>
                <a:spcPts val="600"/>
              </a:spcBef>
            </a:pPr>
            <a:r>
              <a:rPr lang="en-US" altLang="en-US" sz="2400" dirty="0"/>
              <a:t>Quelle </a:t>
            </a:r>
            <a:r>
              <a:rPr lang="en-US" altLang="en-US" sz="2400" dirty="0" err="1"/>
              <a:t>est</a:t>
            </a:r>
            <a:r>
              <a:rPr lang="en-US" altLang="en-US" sz="2400" dirty="0"/>
              <a:t> </a:t>
            </a:r>
            <a:r>
              <a:rPr lang="en-US" altLang="en-US" sz="2400" dirty="0" err="1"/>
              <a:t>l'ampleur</a:t>
            </a:r>
            <a:r>
              <a:rPr lang="en-US" altLang="en-US" sz="2400" dirty="0"/>
              <a:t> et le </a:t>
            </a:r>
            <a:r>
              <a:rPr lang="en-US" altLang="en-US" sz="2400" dirty="0" err="1"/>
              <a:t>rythme</a:t>
            </a:r>
            <a:r>
              <a:rPr lang="en-US" altLang="en-US" sz="2400" dirty="0"/>
              <a:t> du </a:t>
            </a:r>
            <a:r>
              <a:rPr lang="en-US" altLang="en-US" sz="2400" dirty="0" err="1"/>
              <a:t>changement</a:t>
            </a:r>
            <a:r>
              <a:rPr lang="en-US" altLang="en-US" sz="2400" dirty="0"/>
              <a:t> ?</a:t>
            </a:r>
          </a:p>
          <a:p>
            <a:pPr marL="457200" indent="-457200">
              <a:spcBef>
                <a:spcPts val="600"/>
              </a:spcBef>
            </a:pPr>
            <a:r>
              <a:rPr lang="en-US" altLang="en-US" sz="2400" dirty="0"/>
              <a:t>Les </a:t>
            </a:r>
            <a:r>
              <a:rPr lang="en-US" altLang="en-US" sz="2400" dirty="0" err="1"/>
              <a:t>données</a:t>
            </a:r>
            <a:r>
              <a:rPr lang="en-US" altLang="en-US" sz="2400" dirty="0"/>
              <a:t> </a:t>
            </a:r>
            <a:r>
              <a:rPr lang="en-US" altLang="en-US" sz="2400" dirty="0" err="1"/>
              <a:t>sont-elles</a:t>
            </a:r>
            <a:r>
              <a:rPr lang="en-US" altLang="en-US" sz="2400" dirty="0"/>
              <a:t> </a:t>
            </a:r>
            <a:r>
              <a:rPr lang="en-US" altLang="en-US" sz="2400" dirty="0" err="1"/>
              <a:t>fiables</a:t>
            </a:r>
            <a:r>
              <a:rPr lang="en-US" altLang="en-US" sz="2400" dirty="0"/>
              <a:t> et </a:t>
            </a:r>
            <a:r>
              <a:rPr lang="en-US" altLang="en-US" sz="2400" dirty="0" err="1"/>
              <a:t>adéquates</a:t>
            </a:r>
            <a:r>
              <a:rPr lang="en-US" altLang="en-US" sz="2400" dirty="0"/>
              <a:t> ?</a:t>
            </a:r>
          </a:p>
          <a:p>
            <a:pPr marL="457200" indent="-457200">
              <a:spcBef>
                <a:spcPts val="600"/>
              </a:spcBef>
            </a:pPr>
            <a:r>
              <a:rPr lang="en-US" altLang="en-US" sz="2400" dirty="0"/>
              <a:t>Si les </a:t>
            </a:r>
            <a:r>
              <a:rPr lang="en-US" altLang="en-US" sz="2400" dirty="0" err="1"/>
              <a:t>indicateurs</a:t>
            </a:r>
            <a:r>
              <a:rPr lang="en-US" altLang="en-US" sz="2400" dirty="0"/>
              <a:t> </a:t>
            </a:r>
            <a:r>
              <a:rPr lang="en-US" altLang="en-US" sz="2400" dirty="0" err="1"/>
              <a:t>sont</a:t>
            </a:r>
            <a:r>
              <a:rPr lang="en-US" altLang="en-US" sz="2400" dirty="0"/>
              <a:t> multiples, </a:t>
            </a:r>
            <a:r>
              <a:rPr lang="en-US" altLang="en-US" sz="2400" dirty="0" err="1"/>
              <a:t>racontent-ils</a:t>
            </a:r>
            <a:r>
              <a:rPr lang="en-US" altLang="en-US" sz="2400" dirty="0"/>
              <a:t> la </a:t>
            </a:r>
            <a:r>
              <a:rPr lang="en-US" altLang="en-US" sz="2400" dirty="0" err="1"/>
              <a:t>même</a:t>
            </a:r>
            <a:r>
              <a:rPr lang="en-US" altLang="en-US" sz="2400" dirty="0"/>
              <a:t> </a:t>
            </a:r>
            <a:r>
              <a:rPr lang="en-US" altLang="en-US" sz="2400" dirty="0" err="1"/>
              <a:t>histoire</a:t>
            </a:r>
            <a:r>
              <a:rPr lang="en-US" altLang="en-US" sz="2400" dirty="0"/>
              <a:t> ?</a:t>
            </a:r>
          </a:p>
          <a:p>
            <a:pPr marL="457200" indent="-457200">
              <a:spcBef>
                <a:spcPts val="600"/>
              </a:spcBef>
            </a:pPr>
            <a:r>
              <a:rPr lang="en-US" altLang="en-US" sz="2400" dirty="0"/>
              <a:t>Si les </a:t>
            </a:r>
            <a:r>
              <a:rPr lang="en-US" altLang="en-US" sz="2400" dirty="0" err="1"/>
              <a:t>données</a:t>
            </a:r>
            <a:r>
              <a:rPr lang="en-US" altLang="en-US" sz="2400" dirty="0"/>
              <a:t> </a:t>
            </a:r>
            <a:r>
              <a:rPr lang="en-US" altLang="en-US" sz="2400" dirty="0" err="1"/>
              <a:t>sont</a:t>
            </a:r>
            <a:r>
              <a:rPr lang="en-US" altLang="en-US" sz="2400" dirty="0"/>
              <a:t> </a:t>
            </a:r>
            <a:r>
              <a:rPr lang="en-US" altLang="en-US" sz="2400" dirty="0" err="1"/>
              <a:t>désagrégées</a:t>
            </a:r>
            <a:r>
              <a:rPr lang="en-US" altLang="en-US" sz="2400" dirty="0"/>
              <a:t>, y a-t-il des </a:t>
            </a:r>
            <a:r>
              <a:rPr lang="en-US" altLang="en-US" sz="2400" dirty="0" err="1"/>
              <a:t>différences</a:t>
            </a:r>
            <a:r>
              <a:rPr lang="en-US" altLang="en-US" sz="2400" dirty="0"/>
              <a:t> </a:t>
            </a:r>
            <a:r>
              <a:rPr lang="en-US" altLang="en-US" sz="2400" dirty="0" err="1"/>
              <a:t>importantes</a:t>
            </a:r>
            <a:r>
              <a:rPr lang="en-US" altLang="en-US" sz="2400" dirty="0"/>
              <a:t> entre les </a:t>
            </a:r>
            <a:r>
              <a:rPr lang="en-US" altLang="en-US" sz="2400" dirty="0" err="1"/>
              <a:t>indicateurs</a:t>
            </a:r>
            <a:r>
              <a:rPr lang="en-US" altLang="en-US" sz="2400" dirty="0"/>
              <a:t> ?</a:t>
            </a:r>
          </a:p>
        </p:txBody>
      </p:sp>
      <p:grpSp>
        <p:nvGrpSpPr>
          <p:cNvPr id="5" name="Group 15" descr="Le cadre de résultats">
            <a:extLst>
              <a:ext uri="{FF2B5EF4-FFF2-40B4-BE49-F238E27FC236}">
                <a16:creationId xmlns:a16="http://schemas.microsoft.com/office/drawing/2014/main" id="{287F7426-1041-4083-810F-6A8B951D92E1}"/>
              </a:ext>
            </a:extLst>
          </p:cNvPr>
          <p:cNvGrpSpPr>
            <a:grpSpLocks/>
          </p:cNvGrpSpPr>
          <p:nvPr/>
        </p:nvGrpSpPr>
        <p:grpSpPr bwMode="auto">
          <a:xfrm>
            <a:off x="8497262" y="1292896"/>
            <a:ext cx="3247697" cy="1786758"/>
            <a:chOff x="2352" y="960"/>
            <a:chExt cx="3408" cy="1968"/>
          </a:xfrm>
        </p:grpSpPr>
        <p:sp>
          <p:nvSpPr>
            <p:cNvPr id="6" name="Rectangle 5">
              <a:extLst>
                <a:ext uri="{FF2B5EF4-FFF2-40B4-BE49-F238E27FC236}">
                  <a16:creationId xmlns:a16="http://schemas.microsoft.com/office/drawing/2014/main" id="{4F567BDC-1CB9-4B5B-9418-EC2BACE06C50}"/>
                </a:ext>
              </a:extLst>
            </p:cNvPr>
            <p:cNvSpPr>
              <a:spLocks noChangeArrowheads="1"/>
            </p:cNvSpPr>
            <p:nvPr/>
          </p:nvSpPr>
          <p:spPr bwMode="auto">
            <a:xfrm>
              <a:off x="4128" y="960"/>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7" name="Rectangle 6">
              <a:extLst>
                <a:ext uri="{FF2B5EF4-FFF2-40B4-BE49-F238E27FC236}">
                  <a16:creationId xmlns:a16="http://schemas.microsoft.com/office/drawing/2014/main" id="{AA422E18-8851-4922-90E1-9A4FDABFEDC0}"/>
                </a:ext>
              </a:extLst>
            </p:cNvPr>
            <p:cNvSpPr>
              <a:spLocks noChangeArrowheads="1"/>
            </p:cNvSpPr>
            <p:nvPr/>
          </p:nvSpPr>
          <p:spPr bwMode="auto">
            <a:xfrm>
              <a:off x="3792" y="244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8" name="Rectangle 7">
              <a:extLst>
                <a:ext uri="{FF2B5EF4-FFF2-40B4-BE49-F238E27FC236}">
                  <a16:creationId xmlns:a16="http://schemas.microsoft.com/office/drawing/2014/main" id="{FD5CE10B-727A-4E69-B0AF-29B0B53E4790}"/>
                </a:ext>
              </a:extLst>
            </p:cNvPr>
            <p:cNvSpPr>
              <a:spLocks noChangeArrowheads="1"/>
            </p:cNvSpPr>
            <p:nvPr/>
          </p:nvSpPr>
          <p:spPr bwMode="auto">
            <a:xfrm>
              <a:off x="2352" y="244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9" name="Rectangle 8">
              <a:extLst>
                <a:ext uri="{FF2B5EF4-FFF2-40B4-BE49-F238E27FC236}">
                  <a16:creationId xmlns:a16="http://schemas.microsoft.com/office/drawing/2014/main" id="{7BED31CF-9B23-4272-8D4B-17FD1E4C0B4A}"/>
                </a:ext>
              </a:extLst>
            </p:cNvPr>
            <p:cNvSpPr>
              <a:spLocks noChangeArrowheads="1"/>
            </p:cNvSpPr>
            <p:nvPr/>
          </p:nvSpPr>
          <p:spPr bwMode="auto">
            <a:xfrm>
              <a:off x="4752" y="172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68274089-41A7-4BB7-AA4A-D6FC4EAAD709}"/>
                </a:ext>
              </a:extLst>
            </p:cNvPr>
            <p:cNvSpPr>
              <a:spLocks noChangeArrowheads="1"/>
            </p:cNvSpPr>
            <p:nvPr/>
          </p:nvSpPr>
          <p:spPr bwMode="auto">
            <a:xfrm>
              <a:off x="3216" y="1728"/>
              <a:ext cx="1008" cy="48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cxnSp>
          <p:nvCxnSpPr>
            <p:cNvPr id="11" name="AutoShape 10">
              <a:extLst>
                <a:ext uri="{FF2B5EF4-FFF2-40B4-BE49-F238E27FC236}">
                  <a16:creationId xmlns:a16="http://schemas.microsoft.com/office/drawing/2014/main" id="{D42CF834-70D2-46E6-AF09-90016A754343}"/>
                </a:ext>
              </a:extLst>
            </p:cNvPr>
            <p:cNvCxnSpPr>
              <a:cxnSpLocks noChangeShapeType="1"/>
              <a:stCxn id="8" idx="0"/>
              <a:endCxn id="10" idx="2"/>
            </p:cNvCxnSpPr>
            <p:nvPr/>
          </p:nvCxnSpPr>
          <p:spPr bwMode="auto">
            <a:xfrm rot="-5400000">
              <a:off x="3178" y="1894"/>
              <a:ext cx="224" cy="863"/>
            </a:xfrm>
            <a:prstGeom prst="bentConnector3">
              <a:avLst>
                <a:gd name="adj1" fmla="val 50000"/>
              </a:avLst>
            </a:prstGeom>
            <a:noFill/>
            <a:ln w="28575">
              <a:solidFill>
                <a:srgbClr val="2D2D8A"/>
              </a:solidFill>
              <a:miter lim="800000"/>
              <a:headEnd/>
              <a:tailEnd type="triangle" w="med" len="med"/>
            </a:ln>
          </p:spPr>
        </p:cxnSp>
        <p:cxnSp>
          <p:nvCxnSpPr>
            <p:cNvPr id="12" name="AutoShape 11">
              <a:extLst>
                <a:ext uri="{FF2B5EF4-FFF2-40B4-BE49-F238E27FC236}">
                  <a16:creationId xmlns:a16="http://schemas.microsoft.com/office/drawing/2014/main" id="{7388F07B-122D-43E4-9B8D-9AA4597D90CC}"/>
                </a:ext>
              </a:extLst>
            </p:cNvPr>
            <p:cNvCxnSpPr>
              <a:cxnSpLocks noChangeShapeType="1"/>
              <a:stCxn id="7" idx="0"/>
              <a:endCxn id="10" idx="2"/>
            </p:cNvCxnSpPr>
            <p:nvPr/>
          </p:nvCxnSpPr>
          <p:spPr bwMode="auto">
            <a:xfrm rot="5400000" flipH="1">
              <a:off x="3898" y="2040"/>
              <a:ext cx="223" cy="576"/>
            </a:xfrm>
            <a:prstGeom prst="bentConnector3">
              <a:avLst>
                <a:gd name="adj1" fmla="val 50000"/>
              </a:avLst>
            </a:prstGeom>
            <a:noFill/>
            <a:ln w="28575">
              <a:solidFill>
                <a:srgbClr val="2D2D8A"/>
              </a:solidFill>
              <a:miter lim="800000"/>
              <a:headEnd/>
              <a:tailEnd type="triangle" w="med" len="med"/>
            </a:ln>
          </p:spPr>
        </p:cxnSp>
        <p:cxnSp>
          <p:nvCxnSpPr>
            <p:cNvPr id="13" name="AutoShape 12">
              <a:extLst>
                <a:ext uri="{FF2B5EF4-FFF2-40B4-BE49-F238E27FC236}">
                  <a16:creationId xmlns:a16="http://schemas.microsoft.com/office/drawing/2014/main" id="{DC2A1137-89F0-4CF4-9668-422EB921F89B}"/>
                </a:ext>
              </a:extLst>
            </p:cNvPr>
            <p:cNvCxnSpPr>
              <a:cxnSpLocks noChangeShapeType="1"/>
              <a:stCxn id="10" idx="0"/>
              <a:endCxn id="6" idx="2"/>
            </p:cNvCxnSpPr>
            <p:nvPr/>
          </p:nvCxnSpPr>
          <p:spPr bwMode="auto">
            <a:xfrm rot="-5400000">
              <a:off x="4041" y="1128"/>
              <a:ext cx="269" cy="912"/>
            </a:xfrm>
            <a:prstGeom prst="bentConnector3">
              <a:avLst>
                <a:gd name="adj1" fmla="val 50000"/>
              </a:avLst>
            </a:prstGeom>
            <a:noFill/>
            <a:ln w="28575">
              <a:solidFill>
                <a:srgbClr val="2D2D8A"/>
              </a:solidFill>
              <a:miter lim="800000"/>
              <a:headEnd/>
              <a:tailEnd type="triangle" w="med" len="med"/>
            </a:ln>
          </p:spPr>
        </p:cxnSp>
        <p:cxnSp>
          <p:nvCxnSpPr>
            <p:cNvPr id="14" name="AutoShape 13">
              <a:extLst>
                <a:ext uri="{FF2B5EF4-FFF2-40B4-BE49-F238E27FC236}">
                  <a16:creationId xmlns:a16="http://schemas.microsoft.com/office/drawing/2014/main" id="{05B84147-5E55-49FD-B9E8-03D8F17A8C7F}"/>
                </a:ext>
              </a:extLst>
            </p:cNvPr>
            <p:cNvCxnSpPr>
              <a:cxnSpLocks noChangeShapeType="1"/>
              <a:stCxn id="9" idx="0"/>
              <a:endCxn id="6" idx="2"/>
            </p:cNvCxnSpPr>
            <p:nvPr/>
          </p:nvCxnSpPr>
          <p:spPr bwMode="auto">
            <a:xfrm rot="5400000" flipH="1">
              <a:off x="4809" y="1272"/>
              <a:ext cx="269" cy="624"/>
            </a:xfrm>
            <a:prstGeom prst="bentConnector3">
              <a:avLst>
                <a:gd name="adj1" fmla="val 50000"/>
              </a:avLst>
            </a:prstGeom>
            <a:noFill/>
            <a:ln w="28575">
              <a:solidFill>
                <a:srgbClr val="2D2D8A"/>
              </a:solidFill>
              <a:miter lim="800000"/>
              <a:headEnd/>
              <a:tailEnd type="triangle" w="med" len="med"/>
            </a:ln>
          </p:spPr>
        </p:cxnSp>
        <p:sp>
          <p:nvSpPr>
            <p:cNvPr id="15" name="Freeform 14">
              <a:extLst>
                <a:ext uri="{FF2B5EF4-FFF2-40B4-BE49-F238E27FC236}">
                  <a16:creationId xmlns:a16="http://schemas.microsoft.com/office/drawing/2014/main" id="{C003436B-7CCC-430B-ABEC-0A057A106F4B}"/>
                </a:ext>
              </a:extLst>
            </p:cNvPr>
            <p:cNvSpPr>
              <a:spLocks/>
            </p:cNvSpPr>
            <p:nvPr/>
          </p:nvSpPr>
          <p:spPr bwMode="auto">
            <a:xfrm>
              <a:off x="2985" y="1584"/>
              <a:ext cx="1469" cy="776"/>
            </a:xfrm>
            <a:custGeom>
              <a:avLst/>
              <a:gdLst>
                <a:gd name="T0" fmla="*/ 112 w 1469"/>
                <a:gd name="T1" fmla="*/ 56 h 776"/>
                <a:gd name="T2" fmla="*/ 32 w 1469"/>
                <a:gd name="T3" fmla="*/ 208 h 776"/>
                <a:gd name="T4" fmla="*/ 8 w 1469"/>
                <a:gd name="T5" fmla="*/ 280 h 776"/>
                <a:gd name="T6" fmla="*/ 0 w 1469"/>
                <a:gd name="T7" fmla="*/ 304 h 776"/>
                <a:gd name="T8" fmla="*/ 8 w 1469"/>
                <a:gd name="T9" fmla="*/ 504 h 776"/>
                <a:gd name="T10" fmla="*/ 88 w 1469"/>
                <a:gd name="T11" fmla="*/ 640 h 776"/>
                <a:gd name="T12" fmla="*/ 128 w 1469"/>
                <a:gd name="T13" fmla="*/ 688 h 776"/>
                <a:gd name="T14" fmla="*/ 432 w 1469"/>
                <a:gd name="T15" fmla="*/ 776 h 776"/>
                <a:gd name="T16" fmla="*/ 1264 w 1469"/>
                <a:gd name="T17" fmla="*/ 768 h 776"/>
                <a:gd name="T18" fmla="*/ 1344 w 1469"/>
                <a:gd name="T19" fmla="*/ 728 h 776"/>
                <a:gd name="T20" fmla="*/ 1392 w 1469"/>
                <a:gd name="T21" fmla="*/ 680 h 776"/>
                <a:gd name="T22" fmla="*/ 1424 w 1469"/>
                <a:gd name="T23" fmla="*/ 600 h 776"/>
                <a:gd name="T24" fmla="*/ 1448 w 1469"/>
                <a:gd name="T25" fmla="*/ 528 h 776"/>
                <a:gd name="T26" fmla="*/ 1456 w 1469"/>
                <a:gd name="T27" fmla="*/ 504 h 776"/>
                <a:gd name="T28" fmla="*/ 1368 w 1469"/>
                <a:gd name="T29" fmla="*/ 208 h 776"/>
                <a:gd name="T30" fmla="*/ 1144 w 1469"/>
                <a:gd name="T31" fmla="*/ 40 h 776"/>
                <a:gd name="T32" fmla="*/ 968 w 1469"/>
                <a:gd name="T33" fmla="*/ 16 h 776"/>
                <a:gd name="T34" fmla="*/ 288 w 1469"/>
                <a:gd name="T35" fmla="*/ 24 h 776"/>
                <a:gd name="T36" fmla="*/ 88 w 1469"/>
                <a:gd name="T37" fmla="*/ 96 h 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776"/>
                <a:gd name="T59" fmla="*/ 1469 w 1469"/>
                <a:gd name="T60" fmla="*/ 776 h 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776">
                  <a:moveTo>
                    <a:pt x="112" y="56"/>
                  </a:moveTo>
                  <a:cubicBezTo>
                    <a:pt x="94" y="111"/>
                    <a:pt x="55" y="156"/>
                    <a:pt x="32" y="208"/>
                  </a:cubicBezTo>
                  <a:cubicBezTo>
                    <a:pt x="22" y="231"/>
                    <a:pt x="16" y="256"/>
                    <a:pt x="8" y="280"/>
                  </a:cubicBezTo>
                  <a:cubicBezTo>
                    <a:pt x="5" y="288"/>
                    <a:pt x="0" y="304"/>
                    <a:pt x="0" y="304"/>
                  </a:cubicBezTo>
                  <a:cubicBezTo>
                    <a:pt x="3" y="371"/>
                    <a:pt x="3" y="437"/>
                    <a:pt x="8" y="504"/>
                  </a:cubicBezTo>
                  <a:cubicBezTo>
                    <a:pt x="12" y="555"/>
                    <a:pt x="57" y="603"/>
                    <a:pt x="88" y="640"/>
                  </a:cubicBezTo>
                  <a:cubicBezTo>
                    <a:pt x="106" y="662"/>
                    <a:pt x="102" y="670"/>
                    <a:pt x="128" y="688"/>
                  </a:cubicBezTo>
                  <a:cubicBezTo>
                    <a:pt x="217" y="747"/>
                    <a:pt x="330" y="756"/>
                    <a:pt x="432" y="776"/>
                  </a:cubicBezTo>
                  <a:cubicBezTo>
                    <a:pt x="709" y="773"/>
                    <a:pt x="987" y="773"/>
                    <a:pt x="1264" y="768"/>
                  </a:cubicBezTo>
                  <a:cubicBezTo>
                    <a:pt x="1294" y="767"/>
                    <a:pt x="1344" y="728"/>
                    <a:pt x="1344" y="728"/>
                  </a:cubicBezTo>
                  <a:cubicBezTo>
                    <a:pt x="1382" y="671"/>
                    <a:pt x="1332" y="740"/>
                    <a:pt x="1392" y="680"/>
                  </a:cubicBezTo>
                  <a:cubicBezTo>
                    <a:pt x="1414" y="658"/>
                    <a:pt x="1416" y="628"/>
                    <a:pt x="1424" y="600"/>
                  </a:cubicBezTo>
                  <a:cubicBezTo>
                    <a:pt x="1424" y="600"/>
                    <a:pt x="1444" y="540"/>
                    <a:pt x="1448" y="528"/>
                  </a:cubicBezTo>
                  <a:cubicBezTo>
                    <a:pt x="1451" y="520"/>
                    <a:pt x="1456" y="504"/>
                    <a:pt x="1456" y="504"/>
                  </a:cubicBezTo>
                  <a:cubicBezTo>
                    <a:pt x="1451" y="395"/>
                    <a:pt x="1469" y="275"/>
                    <a:pt x="1368" y="208"/>
                  </a:cubicBezTo>
                  <a:cubicBezTo>
                    <a:pt x="1315" y="129"/>
                    <a:pt x="1234" y="70"/>
                    <a:pt x="1144" y="40"/>
                  </a:cubicBezTo>
                  <a:cubicBezTo>
                    <a:pt x="1091" y="22"/>
                    <a:pt x="1023" y="24"/>
                    <a:pt x="968" y="16"/>
                  </a:cubicBezTo>
                  <a:cubicBezTo>
                    <a:pt x="741" y="19"/>
                    <a:pt x="515" y="20"/>
                    <a:pt x="288" y="24"/>
                  </a:cubicBezTo>
                  <a:cubicBezTo>
                    <a:pt x="144" y="27"/>
                    <a:pt x="136" y="0"/>
                    <a:pt x="88" y="96"/>
                  </a:cubicBezTo>
                </a:path>
              </a:pathLst>
            </a:custGeom>
            <a:noFill/>
            <a:ln w="38100" cap="flat" cmpd="sng">
              <a:solidFill>
                <a:srgbClr val="0070C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sp>
        <p:nvSpPr>
          <p:cNvPr id="22" name="TextBox 21" descr="Décider si la performance est :&#10;Satisfaire ou dépasser les attentes&#10;Neutre&#10;Inférieur aux attentes">
            <a:extLst>
              <a:ext uri="{FF2B5EF4-FFF2-40B4-BE49-F238E27FC236}">
                <a16:creationId xmlns:a16="http://schemas.microsoft.com/office/drawing/2014/main" id="{B9B97759-8F06-4801-A03B-5393936818A7}"/>
              </a:ext>
            </a:extLst>
          </p:cNvPr>
          <p:cNvSpPr txBox="1"/>
          <p:nvPr/>
        </p:nvSpPr>
        <p:spPr>
          <a:xfrm>
            <a:off x="436298" y="4575314"/>
            <a:ext cx="4800863" cy="1723549"/>
          </a:xfrm>
          <a:prstGeom prst="rect">
            <a:avLst/>
          </a:prstGeom>
          <a:noFill/>
        </p:spPr>
        <p:txBody>
          <a:bodyPr wrap="square" rtlCol="0">
            <a:spAutoFit/>
          </a:bodyPr>
          <a:lstStyle/>
          <a:p>
            <a:pPr marL="457200" indent="-457200">
              <a:spcBef>
                <a:spcPct val="0"/>
              </a:spcBef>
              <a:spcAft>
                <a:spcPct val="50000"/>
              </a:spcAft>
              <a:buFont typeface="Arial" panose="020B0604020202020204" pitchFamily="34" charset="0"/>
              <a:buChar char="•"/>
            </a:pPr>
            <a:r>
              <a:rPr lang="en-US" altLang="en-US" sz="2400" dirty="0" err="1"/>
              <a:t>Décider</a:t>
            </a:r>
            <a:r>
              <a:rPr lang="en-US" altLang="en-US" sz="2400" dirty="0"/>
              <a:t> </a:t>
            </a:r>
            <a:r>
              <a:rPr lang="en-US" altLang="en-US" sz="2400" dirty="0" err="1"/>
              <a:t>si</a:t>
            </a:r>
            <a:r>
              <a:rPr lang="en-US" altLang="en-US" sz="2400" dirty="0"/>
              <a:t> la performance </a:t>
            </a:r>
            <a:r>
              <a:rPr lang="en-US" altLang="en-US" sz="2400" dirty="0" err="1"/>
              <a:t>est</a:t>
            </a:r>
            <a:r>
              <a:rPr lang="en-US" altLang="en-US" sz="2400" dirty="0"/>
              <a:t> :</a:t>
            </a:r>
          </a:p>
          <a:p>
            <a:pPr marL="914400" lvl="1" indent="-457200">
              <a:spcBef>
                <a:spcPct val="0"/>
              </a:spcBef>
              <a:spcAft>
                <a:spcPts val="600"/>
              </a:spcAft>
            </a:pPr>
            <a:r>
              <a:rPr lang="en-US" altLang="en-US" sz="2000" dirty="0" err="1"/>
              <a:t>Satisfaire</a:t>
            </a:r>
            <a:r>
              <a:rPr lang="en-US" altLang="en-US" sz="2000" dirty="0"/>
              <a:t> </a:t>
            </a:r>
            <a:r>
              <a:rPr lang="en-US" altLang="en-US" sz="2000" dirty="0" err="1"/>
              <a:t>ou</a:t>
            </a:r>
            <a:r>
              <a:rPr lang="en-US" altLang="en-US" sz="2000" dirty="0"/>
              <a:t> </a:t>
            </a:r>
            <a:r>
              <a:rPr lang="en-US" altLang="en-US" sz="2000" dirty="0" err="1"/>
              <a:t>dépasser</a:t>
            </a:r>
            <a:r>
              <a:rPr lang="en-US" altLang="en-US" sz="2000" dirty="0"/>
              <a:t> les </a:t>
            </a:r>
            <a:r>
              <a:rPr lang="en-US" altLang="en-US" sz="2000" dirty="0" err="1"/>
              <a:t>attentes</a:t>
            </a:r>
            <a:endParaRPr lang="en-US" altLang="en-US" sz="2000" dirty="0"/>
          </a:p>
          <a:p>
            <a:pPr marL="914400" lvl="1" indent="-457200">
              <a:spcBef>
                <a:spcPct val="0"/>
              </a:spcBef>
              <a:spcAft>
                <a:spcPts val="600"/>
              </a:spcAft>
            </a:pPr>
            <a:r>
              <a:rPr lang="en-US" altLang="en-US" sz="2000" dirty="0" err="1"/>
              <a:t>Neutre</a:t>
            </a:r>
            <a:endParaRPr lang="en-US" altLang="en-US" sz="2000" dirty="0"/>
          </a:p>
          <a:p>
            <a:pPr marL="914400" lvl="1" indent="-457200">
              <a:spcBef>
                <a:spcPct val="0"/>
              </a:spcBef>
              <a:spcAft>
                <a:spcPts val="600"/>
              </a:spcAft>
            </a:pPr>
            <a:r>
              <a:rPr lang="en-US" altLang="en-US" sz="2000" dirty="0" err="1"/>
              <a:t>Inférieur</a:t>
            </a:r>
            <a:r>
              <a:rPr lang="en-US" altLang="en-US" sz="2000" dirty="0"/>
              <a:t> aux </a:t>
            </a:r>
            <a:r>
              <a:rPr lang="en-US" altLang="en-US" sz="2000" dirty="0" err="1"/>
              <a:t>attentes</a:t>
            </a:r>
            <a:endParaRPr lang="en-US" altLang="en-US" sz="2000" dirty="0"/>
          </a:p>
        </p:txBody>
      </p:sp>
      <p:sp>
        <p:nvSpPr>
          <p:cNvPr id="16" name="Rectangle 15" descr="Le vert signifie que le résultat atteint ou dépasse les attentes">
            <a:extLst>
              <a:ext uri="{FF2B5EF4-FFF2-40B4-BE49-F238E27FC236}">
                <a16:creationId xmlns:a16="http://schemas.microsoft.com/office/drawing/2014/main" id="{51377A5E-027C-4D0F-B27F-B33D69411D21}"/>
              </a:ext>
            </a:extLst>
          </p:cNvPr>
          <p:cNvSpPr/>
          <p:nvPr/>
        </p:nvSpPr>
        <p:spPr>
          <a:xfrm>
            <a:off x="5285121" y="5206216"/>
            <a:ext cx="316523" cy="270094"/>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descr="le jaune qu'il se situe entre les deux ou est neutre">
            <a:extLst>
              <a:ext uri="{FF2B5EF4-FFF2-40B4-BE49-F238E27FC236}">
                <a16:creationId xmlns:a16="http://schemas.microsoft.com/office/drawing/2014/main" id="{3B409989-7DF0-471B-88C0-0FC05C44E8E2}"/>
              </a:ext>
            </a:extLst>
          </p:cNvPr>
          <p:cNvSpPr/>
          <p:nvPr/>
        </p:nvSpPr>
        <p:spPr>
          <a:xfrm>
            <a:off x="5282902" y="5602656"/>
            <a:ext cx="316523" cy="270094"/>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descr="le rouge qu'il est inférieur à un niveau préoccupant ">
            <a:extLst>
              <a:ext uri="{FF2B5EF4-FFF2-40B4-BE49-F238E27FC236}">
                <a16:creationId xmlns:a16="http://schemas.microsoft.com/office/drawing/2014/main" id="{F5DC9259-A2F7-4DA5-9967-794033C0183C}"/>
              </a:ext>
            </a:extLst>
          </p:cNvPr>
          <p:cNvSpPr/>
          <p:nvPr/>
        </p:nvSpPr>
        <p:spPr>
          <a:xfrm>
            <a:off x="5282902" y="5960788"/>
            <a:ext cx="316523" cy="2700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BD628BE-2C4B-4F6C-8732-228DAA4D8816}"/>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60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descr="Que faire si les indicateurs d'un seul résultat donnent une image mitigée.?"/>
          <p:cNvSpPr>
            <a:spLocks noGrp="1" noChangeArrowheads="1"/>
          </p:cNvSpPr>
          <p:nvPr>
            <p:ph type="title"/>
          </p:nvPr>
        </p:nvSpPr>
        <p:spPr>
          <a:xfrm>
            <a:off x="790152" y="431589"/>
            <a:ext cx="9026769" cy="914541"/>
          </a:xfrm>
        </p:spPr>
        <p:txBody>
          <a:bodyPr>
            <a:noAutofit/>
          </a:bodyPr>
          <a:lstStyle/>
          <a:p>
            <a:pPr eaLnBrk="1" fontAlgn="auto" hangingPunct="1">
              <a:spcAft>
                <a:spcPts val="0"/>
              </a:spcAft>
              <a:defRPr/>
            </a:pPr>
            <a:r>
              <a:rPr lang="en-US" sz="4000" dirty="0">
                <a:cs typeface="Arial" panose="020B0604020202020204" pitchFamily="34" charset="0"/>
              </a:rPr>
              <a:t>Que faire </a:t>
            </a:r>
            <a:r>
              <a:rPr lang="en-US" sz="4000" dirty="0" err="1">
                <a:cs typeface="Arial" panose="020B0604020202020204" pitchFamily="34" charset="0"/>
              </a:rPr>
              <a:t>si</a:t>
            </a:r>
            <a:r>
              <a:rPr lang="en-US" sz="4000" dirty="0">
                <a:cs typeface="Arial" panose="020B0604020202020204" pitchFamily="34" charset="0"/>
              </a:rPr>
              <a:t> les </a:t>
            </a:r>
            <a:r>
              <a:rPr lang="en-US" sz="4000" dirty="0" err="1">
                <a:cs typeface="Arial" panose="020B0604020202020204" pitchFamily="34" charset="0"/>
              </a:rPr>
              <a:t>indicateurs</a:t>
            </a:r>
            <a:r>
              <a:rPr lang="en-US" sz="4000" dirty="0">
                <a:cs typeface="Arial" panose="020B0604020202020204" pitchFamily="34" charset="0"/>
              </a:rPr>
              <a:t> d'un </a:t>
            </a:r>
            <a:r>
              <a:rPr lang="en-US" sz="4000" dirty="0" err="1">
                <a:cs typeface="Arial" panose="020B0604020202020204" pitchFamily="34" charset="0"/>
              </a:rPr>
              <a:t>seul</a:t>
            </a:r>
            <a:r>
              <a:rPr lang="en-US" sz="4000" dirty="0">
                <a:cs typeface="Arial" panose="020B0604020202020204" pitchFamily="34" charset="0"/>
              </a:rPr>
              <a:t> </a:t>
            </a:r>
            <a:r>
              <a:rPr lang="en-US" sz="4000" dirty="0" err="1">
                <a:cs typeface="Arial" panose="020B0604020202020204" pitchFamily="34" charset="0"/>
              </a:rPr>
              <a:t>résultat</a:t>
            </a:r>
            <a:r>
              <a:rPr lang="en-US" sz="4000" dirty="0">
                <a:cs typeface="Arial" panose="020B0604020202020204" pitchFamily="34" charset="0"/>
              </a:rPr>
              <a:t> </a:t>
            </a:r>
            <a:r>
              <a:rPr lang="en-US" sz="4000" dirty="0" err="1">
                <a:cs typeface="Arial" panose="020B0604020202020204" pitchFamily="34" charset="0"/>
              </a:rPr>
              <a:t>donnent</a:t>
            </a:r>
            <a:r>
              <a:rPr lang="en-US" sz="4000" dirty="0">
                <a:cs typeface="Arial" panose="020B0604020202020204" pitchFamily="34" charset="0"/>
              </a:rPr>
              <a:t> </a:t>
            </a:r>
            <a:r>
              <a:rPr lang="en-US" sz="4000" dirty="0" err="1">
                <a:cs typeface="Arial" panose="020B0604020202020204" pitchFamily="34" charset="0"/>
              </a:rPr>
              <a:t>une</a:t>
            </a:r>
            <a:r>
              <a:rPr lang="en-US" sz="4000" dirty="0">
                <a:cs typeface="Arial" panose="020B0604020202020204" pitchFamily="34" charset="0"/>
              </a:rPr>
              <a:t> image </a:t>
            </a:r>
            <a:r>
              <a:rPr lang="en-US" sz="4000" dirty="0" err="1">
                <a:cs typeface="Arial" panose="020B0604020202020204" pitchFamily="34" charset="0"/>
              </a:rPr>
              <a:t>mitigée</a:t>
            </a:r>
            <a:r>
              <a:rPr lang="en-US" sz="4000" dirty="0">
                <a:cs typeface="Arial" panose="020B0604020202020204" pitchFamily="34" charset="0"/>
              </a:rPr>
              <a:t>.?</a:t>
            </a:r>
          </a:p>
        </p:txBody>
      </p:sp>
      <p:sp>
        <p:nvSpPr>
          <p:cNvPr id="18" name="Rectangle 17" descr="Résultat 1 : Respect accru des lois sur le travail des enfants dans le secteur du cacao."/>
          <p:cNvSpPr/>
          <p:nvPr/>
        </p:nvSpPr>
        <p:spPr>
          <a:xfrm>
            <a:off x="790153" y="1752600"/>
            <a:ext cx="7538096" cy="1148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pPr>
            <a:r>
              <a:rPr lang="en-US" sz="2800" dirty="0" err="1">
                <a:solidFill>
                  <a:srgbClr val="000000"/>
                </a:solidFill>
                <a:latin typeface="Arial"/>
                <a:cs typeface="Arial"/>
              </a:rPr>
              <a:t>Résultat</a:t>
            </a:r>
            <a:r>
              <a:rPr lang="en-US" sz="2800" dirty="0">
                <a:solidFill>
                  <a:srgbClr val="000000"/>
                </a:solidFill>
                <a:latin typeface="Arial"/>
                <a:cs typeface="Arial"/>
              </a:rPr>
              <a:t> 1 : Respect </a:t>
            </a:r>
            <a:r>
              <a:rPr lang="en-US" sz="2800" dirty="0" err="1">
                <a:solidFill>
                  <a:srgbClr val="000000"/>
                </a:solidFill>
                <a:latin typeface="Arial"/>
                <a:cs typeface="Arial"/>
              </a:rPr>
              <a:t>accru</a:t>
            </a:r>
            <a:r>
              <a:rPr lang="en-US" sz="2800" dirty="0">
                <a:solidFill>
                  <a:srgbClr val="000000"/>
                </a:solidFill>
                <a:latin typeface="Arial"/>
                <a:cs typeface="Arial"/>
              </a:rPr>
              <a:t> des </a:t>
            </a:r>
            <a:r>
              <a:rPr lang="en-US" sz="2800" dirty="0" err="1">
                <a:solidFill>
                  <a:srgbClr val="000000"/>
                </a:solidFill>
                <a:latin typeface="Arial"/>
                <a:cs typeface="Arial"/>
              </a:rPr>
              <a:t>lois</a:t>
            </a:r>
            <a:r>
              <a:rPr lang="en-US" sz="2800" dirty="0">
                <a:solidFill>
                  <a:srgbClr val="000000"/>
                </a:solidFill>
                <a:latin typeface="Arial"/>
                <a:cs typeface="Arial"/>
              </a:rPr>
              <a:t> sur le travail des enfants dans le </a:t>
            </a:r>
            <a:r>
              <a:rPr lang="en-US" sz="2800" dirty="0" err="1">
                <a:solidFill>
                  <a:srgbClr val="000000"/>
                </a:solidFill>
                <a:latin typeface="Arial"/>
                <a:cs typeface="Arial"/>
              </a:rPr>
              <a:t>secteur</a:t>
            </a:r>
            <a:r>
              <a:rPr lang="en-US" sz="2800" dirty="0">
                <a:solidFill>
                  <a:srgbClr val="000000"/>
                </a:solidFill>
                <a:latin typeface="Arial"/>
                <a:cs typeface="Arial"/>
              </a:rPr>
              <a:t> du cacao.</a:t>
            </a:r>
          </a:p>
        </p:txBody>
      </p:sp>
      <p:sp>
        <p:nvSpPr>
          <p:cNvPr id="39" name="Rectangle 38">
            <a:extLst>
              <a:ext uri="{C183D7F6-B498-43B3-948B-1728B52AA6E4}">
                <adec:decorative xmlns:adec="http://schemas.microsoft.com/office/drawing/2017/decorative" val="1"/>
              </a:ext>
            </a:extLst>
          </p:cNvPr>
          <p:cNvSpPr/>
          <p:nvPr/>
        </p:nvSpPr>
        <p:spPr>
          <a:xfrm>
            <a:off x="790152" y="2996952"/>
            <a:ext cx="7295205" cy="442912"/>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dirty="0">
              <a:solidFill>
                <a:srgbClr val="003399">
                  <a:lumMod val="60000"/>
                  <a:lumOff val="40000"/>
                </a:srgbClr>
              </a:solidFill>
              <a:latin typeface="Arial"/>
              <a:cs typeface="Arial"/>
            </a:endParaRPr>
          </a:p>
        </p:txBody>
      </p:sp>
      <p:sp>
        <p:nvSpPr>
          <p:cNvPr id="124944" name="TextBox 39" descr="Indicator Analysis"/>
          <p:cNvSpPr txBox="1">
            <a:spLocks noChangeArrowheads="1"/>
          </p:cNvSpPr>
          <p:nvPr/>
        </p:nvSpPr>
        <p:spPr bwMode="auto">
          <a:xfrm>
            <a:off x="961292" y="2924945"/>
            <a:ext cx="41265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FFFFFF"/>
                </a:solidFill>
                <a:cs typeface="Arial"/>
              </a:rPr>
              <a:t>Indicator Analysis</a:t>
            </a:r>
          </a:p>
        </p:txBody>
      </p:sp>
      <p:grpSp>
        <p:nvGrpSpPr>
          <p:cNvPr id="2" name="Group 1" descr="Le vert signifie que le résultat atteint ou dépasse les attentes, le rouge qu'il est inférieur à un niveau préoccupant et le jaune qu'il se situe entre les deux ou est neutre. ">
            <a:extLst>
              <a:ext uri="{FF2B5EF4-FFF2-40B4-BE49-F238E27FC236}">
                <a16:creationId xmlns:a16="http://schemas.microsoft.com/office/drawing/2014/main" id="{1632A3E4-7240-84BD-80A3-ED13FFC081F5}"/>
              </a:ext>
            </a:extLst>
          </p:cNvPr>
          <p:cNvGrpSpPr/>
          <p:nvPr/>
        </p:nvGrpSpPr>
        <p:grpSpPr>
          <a:xfrm>
            <a:off x="762224" y="3573017"/>
            <a:ext cx="6847107" cy="1510592"/>
            <a:chOff x="762224" y="3573017"/>
            <a:chExt cx="6847107" cy="1510592"/>
          </a:xfrm>
        </p:grpSpPr>
        <p:sp>
          <p:nvSpPr>
            <p:cNvPr id="21" name="Rectangle 20"/>
            <p:cNvSpPr/>
            <p:nvPr/>
          </p:nvSpPr>
          <p:spPr>
            <a:xfrm rot="16200000">
              <a:off x="770572" y="4587840"/>
              <a:ext cx="429391" cy="44608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cs typeface="Arial"/>
              </a:endParaRPr>
            </a:p>
          </p:txBody>
        </p:sp>
        <p:sp>
          <p:nvSpPr>
            <p:cNvPr id="22" name="Rectangle 21"/>
            <p:cNvSpPr/>
            <p:nvPr/>
          </p:nvSpPr>
          <p:spPr>
            <a:xfrm rot="16200000">
              <a:off x="764605" y="4093252"/>
              <a:ext cx="441325" cy="4460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dirty="0">
                <a:solidFill>
                  <a:srgbClr val="FFFFFF"/>
                </a:solidFill>
                <a:latin typeface="Arial"/>
                <a:cs typeface="Arial"/>
              </a:endParaRPr>
            </a:p>
          </p:txBody>
        </p:sp>
        <p:sp>
          <p:nvSpPr>
            <p:cNvPr id="23" name="Rectangle 22"/>
            <p:cNvSpPr/>
            <p:nvPr/>
          </p:nvSpPr>
          <p:spPr>
            <a:xfrm rot="16200000">
              <a:off x="769369" y="3602385"/>
              <a:ext cx="441325" cy="45561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cs typeface="Arial"/>
              </a:endParaRPr>
            </a:p>
          </p:txBody>
        </p:sp>
        <p:sp>
          <p:nvSpPr>
            <p:cNvPr id="124937" name="TextBox 23"/>
            <p:cNvSpPr txBox="1">
              <a:spLocks noChangeArrowheads="1"/>
            </p:cNvSpPr>
            <p:nvPr/>
          </p:nvSpPr>
          <p:spPr bwMode="auto">
            <a:xfrm>
              <a:off x="1215641" y="3573017"/>
              <a:ext cx="1907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Indicateur</a:t>
              </a:r>
              <a:r>
                <a:rPr lang="en-US" altLang="en-US" sz="2800" dirty="0">
                  <a:solidFill>
                    <a:srgbClr val="000000"/>
                  </a:solidFill>
                  <a:cs typeface="Arial"/>
                </a:rPr>
                <a:t> 1</a:t>
              </a:r>
            </a:p>
          </p:txBody>
        </p:sp>
        <p:sp>
          <p:nvSpPr>
            <p:cNvPr id="124938" name="TextBox 24"/>
            <p:cNvSpPr txBox="1">
              <a:spLocks noChangeArrowheads="1"/>
            </p:cNvSpPr>
            <p:nvPr/>
          </p:nvSpPr>
          <p:spPr bwMode="auto">
            <a:xfrm>
              <a:off x="1228949" y="4054029"/>
              <a:ext cx="1907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Indicateur</a:t>
              </a:r>
              <a:r>
                <a:rPr lang="en-US" altLang="en-US" sz="2800" dirty="0">
                  <a:solidFill>
                    <a:srgbClr val="000000"/>
                  </a:solidFill>
                  <a:cs typeface="Arial"/>
                </a:rPr>
                <a:t> 2</a:t>
              </a:r>
            </a:p>
          </p:txBody>
        </p:sp>
        <p:sp>
          <p:nvSpPr>
            <p:cNvPr id="124939" name="TextBox 25"/>
            <p:cNvSpPr txBox="1">
              <a:spLocks noChangeArrowheads="1"/>
            </p:cNvSpPr>
            <p:nvPr/>
          </p:nvSpPr>
          <p:spPr bwMode="auto">
            <a:xfrm>
              <a:off x="1228949" y="4550864"/>
              <a:ext cx="1907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Indicateur</a:t>
              </a:r>
              <a:r>
                <a:rPr lang="en-US" altLang="en-US" sz="2800" dirty="0">
                  <a:solidFill>
                    <a:srgbClr val="000000"/>
                  </a:solidFill>
                  <a:cs typeface="Arial"/>
                </a:rPr>
                <a:t> 3</a:t>
              </a:r>
            </a:p>
          </p:txBody>
        </p:sp>
        <p:sp>
          <p:nvSpPr>
            <p:cNvPr id="124940" name="TextBox 33"/>
            <p:cNvSpPr txBox="1">
              <a:spLocks noChangeArrowheads="1"/>
            </p:cNvSpPr>
            <p:nvPr/>
          </p:nvSpPr>
          <p:spPr bwMode="auto">
            <a:xfrm>
              <a:off x="3294287" y="3573017"/>
              <a:ext cx="4032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Au-</a:t>
              </a:r>
              <a:r>
                <a:rPr lang="en-US" altLang="en-US" sz="2800" dirty="0" err="1">
                  <a:solidFill>
                    <a:srgbClr val="000000"/>
                  </a:solidFill>
                  <a:cs typeface="Arial"/>
                </a:rPr>
                <a:t>delà</a:t>
              </a:r>
              <a:r>
                <a:rPr lang="en-US" altLang="en-US" sz="2800" dirty="0">
                  <a:solidFill>
                    <a:srgbClr val="000000"/>
                  </a:solidFill>
                  <a:cs typeface="Arial"/>
                </a:rPr>
                <a:t> des </a:t>
              </a:r>
              <a:r>
                <a:rPr lang="en-US" altLang="en-US" sz="2800" dirty="0" err="1">
                  <a:solidFill>
                    <a:srgbClr val="000000"/>
                  </a:solidFill>
                  <a:cs typeface="Arial"/>
                </a:rPr>
                <a:t>attentes</a:t>
              </a:r>
              <a:endParaRPr lang="en-US" altLang="en-US" sz="2800" dirty="0">
                <a:solidFill>
                  <a:srgbClr val="000000"/>
                </a:solidFill>
                <a:cs typeface="Arial"/>
              </a:endParaRPr>
            </a:p>
          </p:txBody>
        </p:sp>
        <p:sp>
          <p:nvSpPr>
            <p:cNvPr id="124941" name="TextBox 34"/>
            <p:cNvSpPr txBox="1">
              <a:spLocks noChangeArrowheads="1"/>
            </p:cNvSpPr>
            <p:nvPr/>
          </p:nvSpPr>
          <p:spPr bwMode="auto">
            <a:xfrm>
              <a:off x="3294288" y="4072314"/>
              <a:ext cx="4315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Neutre</a:t>
              </a:r>
              <a:r>
                <a:rPr lang="en-US" altLang="en-US" sz="2800" dirty="0">
                  <a:solidFill>
                    <a:srgbClr val="000000"/>
                  </a:solidFill>
                  <a:cs typeface="Arial"/>
                </a:rPr>
                <a:t>/</a:t>
              </a:r>
              <a:r>
                <a:rPr lang="en-US" altLang="en-US" sz="2800" dirty="0" err="1">
                  <a:solidFill>
                    <a:srgbClr val="000000"/>
                  </a:solidFill>
                  <a:cs typeface="Arial"/>
                </a:rPr>
                <a:t>aucun</a:t>
              </a:r>
              <a:r>
                <a:rPr lang="en-US" altLang="en-US" sz="2800" dirty="0">
                  <a:solidFill>
                    <a:srgbClr val="000000"/>
                  </a:solidFill>
                  <a:cs typeface="Arial"/>
                </a:rPr>
                <a:t> </a:t>
              </a:r>
              <a:r>
                <a:rPr lang="en-US" altLang="en-US" sz="2800" dirty="0" err="1">
                  <a:solidFill>
                    <a:srgbClr val="000000"/>
                  </a:solidFill>
                  <a:cs typeface="Arial"/>
                </a:rPr>
                <a:t>changement</a:t>
              </a:r>
              <a:endParaRPr lang="en-US" altLang="en-US" sz="2800" dirty="0">
                <a:solidFill>
                  <a:srgbClr val="000000"/>
                </a:solidFill>
                <a:cs typeface="Arial"/>
              </a:endParaRPr>
            </a:p>
          </p:txBody>
        </p:sp>
        <p:sp>
          <p:nvSpPr>
            <p:cNvPr id="124942" name="TextBox 35"/>
            <p:cNvSpPr txBox="1">
              <a:spLocks noChangeArrowheads="1"/>
            </p:cNvSpPr>
            <p:nvPr/>
          </p:nvSpPr>
          <p:spPr bwMode="auto">
            <a:xfrm>
              <a:off x="3296099" y="4560389"/>
              <a:ext cx="4126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Bien </a:t>
              </a:r>
              <a:r>
                <a:rPr lang="en-US" altLang="en-US" sz="2800" dirty="0" err="1">
                  <a:solidFill>
                    <a:srgbClr val="000000"/>
                  </a:solidFill>
                  <a:cs typeface="Arial"/>
                </a:rPr>
                <a:t>en</a:t>
              </a:r>
              <a:r>
                <a:rPr lang="en-US" altLang="en-US" sz="2800" dirty="0">
                  <a:solidFill>
                    <a:srgbClr val="000000"/>
                  </a:solidFill>
                  <a:cs typeface="Arial"/>
                </a:rPr>
                <a:t> </a:t>
              </a:r>
              <a:r>
                <a:rPr lang="en-US" altLang="en-US" sz="2800" dirty="0" err="1">
                  <a:solidFill>
                    <a:srgbClr val="000000"/>
                  </a:solidFill>
                  <a:cs typeface="Arial"/>
                </a:rPr>
                <a:t>deçà</a:t>
              </a:r>
              <a:r>
                <a:rPr lang="en-US" altLang="en-US" sz="2800" dirty="0">
                  <a:solidFill>
                    <a:srgbClr val="000000"/>
                  </a:solidFill>
                  <a:cs typeface="Arial"/>
                </a:rPr>
                <a:t> des </a:t>
              </a:r>
              <a:r>
                <a:rPr lang="en-US" altLang="en-US" sz="2800" dirty="0" err="1">
                  <a:solidFill>
                    <a:srgbClr val="000000"/>
                  </a:solidFill>
                  <a:cs typeface="Arial"/>
                </a:rPr>
                <a:t>attentes</a:t>
              </a:r>
              <a:endParaRPr lang="en-US" altLang="en-US" sz="2800" dirty="0">
                <a:solidFill>
                  <a:srgbClr val="000000"/>
                </a:solidFill>
                <a:cs typeface="Arial"/>
              </a:endParaRPr>
            </a:p>
          </p:txBody>
        </p:sp>
      </p:grpSp>
      <p:grpSp>
        <p:nvGrpSpPr>
          <p:cNvPr id="3" name="Group 2" descr="Le cadre de résultats">
            <a:extLst>
              <a:ext uri="{FF2B5EF4-FFF2-40B4-BE49-F238E27FC236}">
                <a16:creationId xmlns:a16="http://schemas.microsoft.com/office/drawing/2014/main" id="{CF5BB9F4-5C48-EF90-D010-0514A3BF3D8F}"/>
              </a:ext>
            </a:extLst>
          </p:cNvPr>
          <p:cNvGrpSpPr/>
          <p:nvPr/>
        </p:nvGrpSpPr>
        <p:grpSpPr>
          <a:xfrm>
            <a:off x="8229600" y="2057400"/>
            <a:ext cx="2209800" cy="1752600"/>
            <a:chOff x="8229600" y="2057400"/>
            <a:chExt cx="2209800" cy="1752600"/>
          </a:xfrm>
        </p:grpSpPr>
        <p:grpSp>
          <p:nvGrpSpPr>
            <p:cNvPr id="43" name="Group 15"/>
            <p:cNvGrpSpPr>
              <a:grpSpLocks/>
            </p:cNvGrpSpPr>
            <p:nvPr/>
          </p:nvGrpSpPr>
          <p:grpSpPr bwMode="auto">
            <a:xfrm>
              <a:off x="8229600" y="2057400"/>
              <a:ext cx="2209800" cy="1752600"/>
              <a:chOff x="2352" y="960"/>
              <a:chExt cx="3408" cy="1968"/>
            </a:xfrm>
          </p:grpSpPr>
          <p:sp>
            <p:nvSpPr>
              <p:cNvPr id="124946" name="Rectangle 5"/>
              <p:cNvSpPr>
                <a:spLocks noChangeArrowheads="1"/>
              </p:cNvSpPr>
              <p:nvPr/>
            </p:nvSpPr>
            <p:spPr bwMode="auto">
              <a:xfrm>
                <a:off x="4128" y="960"/>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7" name="Rectangle 6"/>
              <p:cNvSpPr>
                <a:spLocks noChangeArrowheads="1"/>
              </p:cNvSpPr>
              <p:nvPr/>
            </p:nvSpPr>
            <p:spPr bwMode="auto">
              <a:xfrm>
                <a:off x="3792" y="244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8" name="Rectangle 7"/>
              <p:cNvSpPr>
                <a:spLocks noChangeArrowheads="1"/>
              </p:cNvSpPr>
              <p:nvPr/>
            </p:nvSpPr>
            <p:spPr bwMode="auto">
              <a:xfrm>
                <a:off x="2352" y="244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9" name="Rectangle 8"/>
              <p:cNvSpPr>
                <a:spLocks noChangeArrowheads="1"/>
              </p:cNvSpPr>
              <p:nvPr/>
            </p:nvSpPr>
            <p:spPr bwMode="auto">
              <a:xfrm>
                <a:off x="4752" y="172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50" name="Rectangle 9"/>
              <p:cNvSpPr>
                <a:spLocks noChangeArrowheads="1"/>
              </p:cNvSpPr>
              <p:nvPr/>
            </p:nvSpPr>
            <p:spPr bwMode="auto">
              <a:xfrm>
                <a:off x="3216" y="1728"/>
                <a:ext cx="1008" cy="48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cxnSp>
            <p:nvCxnSpPr>
              <p:cNvPr id="49" name="AutoShape 10"/>
              <p:cNvCxnSpPr>
                <a:cxnSpLocks noChangeShapeType="1"/>
                <a:stCxn id="124948" idx="0"/>
                <a:endCxn id="124950" idx="2"/>
              </p:cNvCxnSpPr>
              <p:nvPr/>
            </p:nvCxnSpPr>
            <p:spPr bwMode="auto">
              <a:xfrm rot="-5400000">
                <a:off x="3177" y="1895"/>
                <a:ext cx="225" cy="862"/>
              </a:xfrm>
              <a:prstGeom prst="bentConnector3">
                <a:avLst>
                  <a:gd name="adj1" fmla="val 50000"/>
                </a:avLst>
              </a:prstGeom>
              <a:noFill/>
              <a:ln w="28575">
                <a:solidFill>
                  <a:schemeClr val="accent6"/>
                </a:solidFill>
                <a:miter lim="800000"/>
                <a:headEnd/>
                <a:tailEnd type="triangle" w="med" len="med"/>
              </a:ln>
            </p:spPr>
          </p:cxnSp>
          <p:cxnSp>
            <p:nvCxnSpPr>
              <p:cNvPr id="50" name="AutoShape 11"/>
              <p:cNvCxnSpPr>
                <a:cxnSpLocks noChangeShapeType="1"/>
                <a:stCxn id="124947" idx="0"/>
                <a:endCxn id="124950" idx="2"/>
              </p:cNvCxnSpPr>
              <p:nvPr/>
            </p:nvCxnSpPr>
            <p:spPr bwMode="auto">
              <a:xfrm rot="5400000" flipH="1">
                <a:off x="3899" y="2040"/>
                <a:ext cx="223" cy="575"/>
              </a:xfrm>
              <a:prstGeom prst="bentConnector3">
                <a:avLst>
                  <a:gd name="adj1" fmla="val 50000"/>
                </a:avLst>
              </a:prstGeom>
              <a:noFill/>
              <a:ln w="28575">
                <a:solidFill>
                  <a:schemeClr val="accent6"/>
                </a:solidFill>
                <a:miter lim="800000"/>
                <a:headEnd/>
                <a:tailEnd type="triangle" w="med" len="med"/>
              </a:ln>
            </p:spPr>
          </p:cxnSp>
          <p:cxnSp>
            <p:nvCxnSpPr>
              <p:cNvPr id="51" name="AutoShape 12"/>
              <p:cNvCxnSpPr>
                <a:cxnSpLocks noChangeShapeType="1"/>
                <a:stCxn id="124950" idx="0"/>
                <a:endCxn id="124946" idx="2"/>
              </p:cNvCxnSpPr>
              <p:nvPr/>
            </p:nvCxnSpPr>
            <p:spPr bwMode="auto">
              <a:xfrm rot="-5400000">
                <a:off x="4041" y="1128"/>
                <a:ext cx="269" cy="911"/>
              </a:xfrm>
              <a:prstGeom prst="bentConnector3">
                <a:avLst>
                  <a:gd name="adj1" fmla="val 50000"/>
                </a:avLst>
              </a:prstGeom>
              <a:noFill/>
              <a:ln w="28575">
                <a:solidFill>
                  <a:schemeClr val="accent6"/>
                </a:solidFill>
                <a:miter lim="800000"/>
                <a:headEnd/>
                <a:tailEnd type="triangle" w="med" len="med"/>
              </a:ln>
            </p:spPr>
          </p:cxnSp>
          <p:cxnSp>
            <p:nvCxnSpPr>
              <p:cNvPr id="52" name="AutoShape 13"/>
              <p:cNvCxnSpPr>
                <a:cxnSpLocks noChangeShapeType="1"/>
                <a:stCxn id="124949" idx="0"/>
                <a:endCxn id="124946" idx="2"/>
              </p:cNvCxnSpPr>
              <p:nvPr/>
            </p:nvCxnSpPr>
            <p:spPr bwMode="auto">
              <a:xfrm rot="5400000" flipH="1">
                <a:off x="4809" y="1271"/>
                <a:ext cx="269" cy="624"/>
              </a:xfrm>
              <a:prstGeom prst="bentConnector3">
                <a:avLst>
                  <a:gd name="adj1" fmla="val 50000"/>
                </a:avLst>
              </a:prstGeom>
              <a:noFill/>
              <a:ln w="28575">
                <a:solidFill>
                  <a:schemeClr val="accent6"/>
                </a:solidFill>
                <a:miter lim="800000"/>
                <a:headEnd/>
                <a:tailEnd type="triangle" w="med" len="med"/>
              </a:ln>
            </p:spPr>
          </p:cxnSp>
          <p:sp>
            <p:nvSpPr>
              <p:cNvPr id="124955" name="Freeform 14"/>
              <p:cNvSpPr>
                <a:spLocks/>
              </p:cNvSpPr>
              <p:nvPr/>
            </p:nvSpPr>
            <p:spPr bwMode="auto">
              <a:xfrm>
                <a:off x="2985" y="1584"/>
                <a:ext cx="1469" cy="776"/>
              </a:xfrm>
              <a:custGeom>
                <a:avLst/>
                <a:gdLst>
                  <a:gd name="T0" fmla="*/ 112 w 1469"/>
                  <a:gd name="T1" fmla="*/ 56 h 776"/>
                  <a:gd name="T2" fmla="*/ 32 w 1469"/>
                  <a:gd name="T3" fmla="*/ 208 h 776"/>
                  <a:gd name="T4" fmla="*/ 8 w 1469"/>
                  <a:gd name="T5" fmla="*/ 280 h 776"/>
                  <a:gd name="T6" fmla="*/ 0 w 1469"/>
                  <a:gd name="T7" fmla="*/ 304 h 776"/>
                  <a:gd name="T8" fmla="*/ 8 w 1469"/>
                  <a:gd name="T9" fmla="*/ 504 h 776"/>
                  <a:gd name="T10" fmla="*/ 88 w 1469"/>
                  <a:gd name="T11" fmla="*/ 640 h 776"/>
                  <a:gd name="T12" fmla="*/ 128 w 1469"/>
                  <a:gd name="T13" fmla="*/ 688 h 776"/>
                  <a:gd name="T14" fmla="*/ 432 w 1469"/>
                  <a:gd name="T15" fmla="*/ 776 h 776"/>
                  <a:gd name="T16" fmla="*/ 1264 w 1469"/>
                  <a:gd name="T17" fmla="*/ 768 h 776"/>
                  <a:gd name="T18" fmla="*/ 1344 w 1469"/>
                  <a:gd name="T19" fmla="*/ 728 h 776"/>
                  <a:gd name="T20" fmla="*/ 1392 w 1469"/>
                  <a:gd name="T21" fmla="*/ 680 h 776"/>
                  <a:gd name="T22" fmla="*/ 1424 w 1469"/>
                  <a:gd name="T23" fmla="*/ 600 h 776"/>
                  <a:gd name="T24" fmla="*/ 1448 w 1469"/>
                  <a:gd name="T25" fmla="*/ 528 h 776"/>
                  <a:gd name="T26" fmla="*/ 1456 w 1469"/>
                  <a:gd name="T27" fmla="*/ 504 h 776"/>
                  <a:gd name="T28" fmla="*/ 1368 w 1469"/>
                  <a:gd name="T29" fmla="*/ 208 h 776"/>
                  <a:gd name="T30" fmla="*/ 1144 w 1469"/>
                  <a:gd name="T31" fmla="*/ 40 h 776"/>
                  <a:gd name="T32" fmla="*/ 968 w 1469"/>
                  <a:gd name="T33" fmla="*/ 16 h 776"/>
                  <a:gd name="T34" fmla="*/ 288 w 1469"/>
                  <a:gd name="T35" fmla="*/ 24 h 776"/>
                  <a:gd name="T36" fmla="*/ 88 w 1469"/>
                  <a:gd name="T37" fmla="*/ 96 h 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776"/>
                  <a:gd name="T59" fmla="*/ 1469 w 1469"/>
                  <a:gd name="T60" fmla="*/ 776 h 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776">
                    <a:moveTo>
                      <a:pt x="112" y="56"/>
                    </a:moveTo>
                    <a:cubicBezTo>
                      <a:pt x="94" y="111"/>
                      <a:pt x="55" y="156"/>
                      <a:pt x="32" y="208"/>
                    </a:cubicBezTo>
                    <a:cubicBezTo>
                      <a:pt x="22" y="231"/>
                      <a:pt x="16" y="256"/>
                      <a:pt x="8" y="280"/>
                    </a:cubicBezTo>
                    <a:cubicBezTo>
                      <a:pt x="5" y="288"/>
                      <a:pt x="0" y="304"/>
                      <a:pt x="0" y="304"/>
                    </a:cubicBezTo>
                    <a:cubicBezTo>
                      <a:pt x="3" y="371"/>
                      <a:pt x="3" y="437"/>
                      <a:pt x="8" y="504"/>
                    </a:cubicBezTo>
                    <a:cubicBezTo>
                      <a:pt x="12" y="555"/>
                      <a:pt x="57" y="603"/>
                      <a:pt x="88" y="640"/>
                    </a:cubicBezTo>
                    <a:cubicBezTo>
                      <a:pt x="106" y="662"/>
                      <a:pt x="102" y="670"/>
                      <a:pt x="128" y="688"/>
                    </a:cubicBezTo>
                    <a:cubicBezTo>
                      <a:pt x="217" y="747"/>
                      <a:pt x="330" y="756"/>
                      <a:pt x="432" y="776"/>
                    </a:cubicBezTo>
                    <a:cubicBezTo>
                      <a:pt x="709" y="773"/>
                      <a:pt x="987" y="773"/>
                      <a:pt x="1264" y="768"/>
                    </a:cubicBezTo>
                    <a:cubicBezTo>
                      <a:pt x="1294" y="767"/>
                      <a:pt x="1344" y="728"/>
                      <a:pt x="1344" y="728"/>
                    </a:cubicBezTo>
                    <a:cubicBezTo>
                      <a:pt x="1382" y="671"/>
                      <a:pt x="1332" y="740"/>
                      <a:pt x="1392" y="680"/>
                    </a:cubicBezTo>
                    <a:cubicBezTo>
                      <a:pt x="1414" y="658"/>
                      <a:pt x="1416" y="628"/>
                      <a:pt x="1424" y="600"/>
                    </a:cubicBezTo>
                    <a:cubicBezTo>
                      <a:pt x="1424" y="600"/>
                      <a:pt x="1444" y="540"/>
                      <a:pt x="1448" y="528"/>
                    </a:cubicBezTo>
                    <a:cubicBezTo>
                      <a:pt x="1451" y="520"/>
                      <a:pt x="1456" y="504"/>
                      <a:pt x="1456" y="504"/>
                    </a:cubicBezTo>
                    <a:cubicBezTo>
                      <a:pt x="1451" y="395"/>
                      <a:pt x="1469" y="275"/>
                      <a:pt x="1368" y="208"/>
                    </a:cubicBezTo>
                    <a:cubicBezTo>
                      <a:pt x="1315" y="129"/>
                      <a:pt x="1234" y="70"/>
                      <a:pt x="1144" y="40"/>
                    </a:cubicBezTo>
                    <a:cubicBezTo>
                      <a:pt x="1091" y="22"/>
                      <a:pt x="1023" y="24"/>
                      <a:pt x="968" y="16"/>
                    </a:cubicBezTo>
                    <a:cubicBezTo>
                      <a:pt x="741" y="19"/>
                      <a:pt x="515" y="20"/>
                      <a:pt x="288" y="24"/>
                    </a:cubicBezTo>
                    <a:cubicBezTo>
                      <a:pt x="144" y="27"/>
                      <a:pt x="136" y="0"/>
                      <a:pt x="88" y="96"/>
                    </a:cubicBezTo>
                  </a:path>
                </a:pathLst>
              </a:custGeom>
              <a:noFill/>
              <a:ln w="38100" cap="flat" cmpd="sng">
                <a:solidFill>
                  <a:srgbClr val="0070C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en-US">
                  <a:solidFill>
                    <a:srgbClr val="FFFFFF"/>
                  </a:solidFill>
                  <a:latin typeface="Arial" charset="0"/>
                  <a:cs typeface="Arial"/>
                </a:endParaRPr>
              </a:p>
            </p:txBody>
          </p:sp>
        </p:grpSp>
        <p:sp>
          <p:nvSpPr>
            <p:cNvPr id="30" name="Arrow: Right 29">
              <a:extLst>
                <a:ext uri="{FF2B5EF4-FFF2-40B4-BE49-F238E27FC236}">
                  <a16:creationId xmlns:a16="http://schemas.microsoft.com/office/drawing/2014/main" id="{2ACA240F-9E2E-4A1A-88AC-F95702E452CD}"/>
                </a:ext>
              </a:extLst>
            </p:cNvPr>
            <p:cNvSpPr/>
            <p:nvPr/>
          </p:nvSpPr>
          <p:spPr>
            <a:xfrm rot="17693535">
              <a:off x="8933447" y="2886311"/>
              <a:ext cx="413056" cy="140200"/>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Footer Placeholder 1">
            <a:extLst>
              <a:ext uri="{FF2B5EF4-FFF2-40B4-BE49-F238E27FC236}">
                <a16:creationId xmlns:a16="http://schemas.microsoft.com/office/drawing/2014/main" id="{F7E2F91E-34D1-49ED-8773-4E6F3A184BE9}"/>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132537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descr="Lorsque les données de l'indicateur sont mélangées pour un seul résultat …"/>
          <p:cNvSpPr>
            <a:spLocks noGrp="1" noChangeArrowheads="1"/>
          </p:cNvSpPr>
          <p:nvPr>
            <p:ph type="title"/>
          </p:nvPr>
        </p:nvSpPr>
        <p:spPr>
          <a:xfrm>
            <a:off x="457201" y="290147"/>
            <a:ext cx="10474656" cy="990600"/>
          </a:xfrm>
        </p:spPr>
        <p:txBody>
          <a:bodyPr>
            <a:noAutofit/>
          </a:bodyPr>
          <a:lstStyle/>
          <a:p>
            <a:pPr eaLnBrk="1" fontAlgn="auto" hangingPunct="1">
              <a:spcAft>
                <a:spcPts val="0"/>
              </a:spcAft>
              <a:defRPr/>
            </a:pPr>
            <a:r>
              <a:rPr lang="en-US" sz="3600" kern="1200" dirty="0" err="1"/>
              <a:t>Lorsque</a:t>
            </a:r>
            <a:r>
              <a:rPr lang="en-US" sz="3600" kern="1200" dirty="0"/>
              <a:t> les </a:t>
            </a:r>
            <a:r>
              <a:rPr lang="en-US" sz="3600" kern="1200" dirty="0" err="1"/>
              <a:t>données</a:t>
            </a:r>
            <a:r>
              <a:rPr lang="en-US" sz="3600" kern="1200" dirty="0"/>
              <a:t> de </a:t>
            </a:r>
            <a:r>
              <a:rPr lang="en-US" sz="3600" kern="1200" dirty="0" err="1"/>
              <a:t>l'indicateur</a:t>
            </a:r>
            <a:r>
              <a:rPr lang="en-US" sz="3600" kern="1200" dirty="0"/>
              <a:t> </a:t>
            </a:r>
            <a:r>
              <a:rPr lang="en-US" sz="3600" kern="1200" dirty="0" err="1"/>
              <a:t>sont</a:t>
            </a:r>
            <a:r>
              <a:rPr lang="en-US" sz="3600" kern="1200" dirty="0"/>
              <a:t> </a:t>
            </a:r>
            <a:r>
              <a:rPr lang="en-US" sz="3600" kern="1200" dirty="0" err="1"/>
              <a:t>mélangées</a:t>
            </a:r>
            <a:r>
              <a:rPr lang="en-US" sz="3600" kern="1200" dirty="0"/>
              <a:t> pour un </a:t>
            </a:r>
            <a:r>
              <a:rPr lang="en-US" sz="3600" kern="1200" dirty="0" err="1"/>
              <a:t>seul</a:t>
            </a:r>
            <a:r>
              <a:rPr lang="en-US" sz="3600" kern="1200" dirty="0"/>
              <a:t> </a:t>
            </a:r>
            <a:r>
              <a:rPr lang="en-US" sz="3600" kern="1200" dirty="0" err="1"/>
              <a:t>résultat</a:t>
            </a:r>
            <a:r>
              <a:rPr lang="en-US" sz="3600" kern="1200" dirty="0"/>
              <a:t> …</a:t>
            </a:r>
          </a:p>
        </p:txBody>
      </p:sp>
      <p:sp>
        <p:nvSpPr>
          <p:cNvPr id="6" name="Rectangle 5" descr="Résultat 1 : Respect accru des lois sur le travail des enfants dans le secteur du cacao.">
            <a:extLst>
              <a:ext uri="{FF2B5EF4-FFF2-40B4-BE49-F238E27FC236}">
                <a16:creationId xmlns:a16="http://schemas.microsoft.com/office/drawing/2014/main" id="{2D389FC4-B3CA-49B7-B586-1CC9F862F5BE}"/>
              </a:ext>
            </a:extLst>
          </p:cNvPr>
          <p:cNvSpPr/>
          <p:nvPr/>
        </p:nvSpPr>
        <p:spPr>
          <a:xfrm>
            <a:off x="580032" y="1526097"/>
            <a:ext cx="7376615" cy="9424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pPr>
            <a:r>
              <a:rPr lang="en-US" sz="2600" dirty="0" err="1">
                <a:solidFill>
                  <a:srgbClr val="000000"/>
                </a:solidFill>
                <a:latin typeface="Arial"/>
                <a:cs typeface="Arial"/>
              </a:rPr>
              <a:t>Résultat</a:t>
            </a:r>
            <a:r>
              <a:rPr lang="en-US" sz="2600" dirty="0">
                <a:solidFill>
                  <a:srgbClr val="000000"/>
                </a:solidFill>
                <a:latin typeface="Arial"/>
                <a:cs typeface="Arial"/>
              </a:rPr>
              <a:t> 1 : Respect </a:t>
            </a:r>
            <a:r>
              <a:rPr lang="en-US" sz="2600" dirty="0" err="1">
                <a:solidFill>
                  <a:srgbClr val="000000"/>
                </a:solidFill>
                <a:latin typeface="Arial"/>
                <a:cs typeface="Arial"/>
              </a:rPr>
              <a:t>accru</a:t>
            </a:r>
            <a:r>
              <a:rPr lang="en-US" sz="2600" dirty="0">
                <a:solidFill>
                  <a:srgbClr val="000000"/>
                </a:solidFill>
                <a:latin typeface="Arial"/>
                <a:cs typeface="Arial"/>
              </a:rPr>
              <a:t> des </a:t>
            </a:r>
            <a:r>
              <a:rPr lang="en-US" sz="2600" dirty="0" err="1">
                <a:solidFill>
                  <a:srgbClr val="000000"/>
                </a:solidFill>
                <a:latin typeface="Arial"/>
                <a:cs typeface="Arial"/>
              </a:rPr>
              <a:t>lois</a:t>
            </a:r>
            <a:r>
              <a:rPr lang="en-US" sz="2600" dirty="0">
                <a:solidFill>
                  <a:srgbClr val="000000"/>
                </a:solidFill>
                <a:latin typeface="Arial"/>
                <a:cs typeface="Arial"/>
              </a:rPr>
              <a:t> sur le travail des enfants dans le </a:t>
            </a:r>
            <a:r>
              <a:rPr lang="en-US" sz="2600" dirty="0" err="1">
                <a:solidFill>
                  <a:srgbClr val="000000"/>
                </a:solidFill>
                <a:latin typeface="Arial"/>
                <a:cs typeface="Arial"/>
              </a:rPr>
              <a:t>secteur</a:t>
            </a:r>
            <a:r>
              <a:rPr lang="en-US" sz="2600" dirty="0">
                <a:solidFill>
                  <a:srgbClr val="000000"/>
                </a:solidFill>
                <a:latin typeface="Arial"/>
                <a:cs typeface="Arial"/>
              </a:rPr>
              <a:t> du cacao.</a:t>
            </a:r>
          </a:p>
        </p:txBody>
      </p:sp>
      <p:sp>
        <p:nvSpPr>
          <p:cNvPr id="182275" name="Rectangle 3" descr="1. Le résultat est-il vraiment uni-dimensionnel? c'est-à-dire, s'agit-il de l'énoncé d'un seul résultat ou peut-être de deux ou trois ? &#10;- Les indicateurs mesurent-ils des éléments nettement différents ? Si oui, faut-il le réviser ?&#10;&#10;2. Existe-t-il de bonnes données sur tous les indicateurs connexes?&#10;- Les données sont-elles valides et fiables ? &#10;- S'agit-il d'un problème de timing ? &#10;&#10;3. Pondérer l'importance relative de chaque indicateur pour parvenir à une évaluation des résultats et des progrès globaux&#10;"/>
          <p:cNvSpPr>
            <a:spLocks noGrp="1" noChangeArrowheads="1"/>
          </p:cNvSpPr>
          <p:nvPr>
            <p:ph idx="1"/>
          </p:nvPr>
        </p:nvSpPr>
        <p:spPr>
          <a:xfrm>
            <a:off x="228600" y="2468583"/>
            <a:ext cx="11884631" cy="4771291"/>
          </a:xfrm>
        </p:spPr>
        <p:txBody>
          <a:bodyPr>
            <a:normAutofit/>
          </a:bodyPr>
          <a:lstStyle/>
          <a:p>
            <a:pPr>
              <a:defRPr/>
            </a:pPr>
            <a:r>
              <a:rPr lang="en-US" b="1" dirty="0"/>
              <a:t>Le </a:t>
            </a:r>
            <a:r>
              <a:rPr lang="en-US" b="1" dirty="0" err="1"/>
              <a:t>résultat</a:t>
            </a:r>
            <a:r>
              <a:rPr lang="en-US" b="1" dirty="0"/>
              <a:t> </a:t>
            </a:r>
            <a:r>
              <a:rPr lang="en-US" b="1" dirty="0" err="1"/>
              <a:t>est</a:t>
            </a:r>
            <a:r>
              <a:rPr lang="en-US" b="1" dirty="0"/>
              <a:t>-il </a:t>
            </a:r>
            <a:r>
              <a:rPr lang="en-US" b="1" dirty="0" err="1"/>
              <a:t>vraiment</a:t>
            </a:r>
            <a:r>
              <a:rPr lang="en-US" b="1" dirty="0"/>
              <a:t> </a:t>
            </a:r>
            <a:r>
              <a:rPr lang="en-US" b="1" dirty="0" err="1"/>
              <a:t>uni-dimensionnel</a:t>
            </a:r>
            <a:r>
              <a:rPr lang="en-US" b="1" dirty="0"/>
              <a:t>? </a:t>
            </a:r>
            <a:r>
              <a:rPr lang="en-US" dirty="0" err="1"/>
              <a:t>c'est</a:t>
            </a:r>
            <a:r>
              <a:rPr lang="en-US" dirty="0"/>
              <a:t>-</a:t>
            </a:r>
            <a:r>
              <a:rPr lang="en-US" dirty="0" err="1"/>
              <a:t>à</a:t>
            </a:r>
            <a:r>
              <a:rPr lang="en-US" dirty="0"/>
              <a:t>-dire, </a:t>
            </a:r>
            <a:r>
              <a:rPr lang="en-US" dirty="0" err="1"/>
              <a:t>s'agit</a:t>
            </a:r>
            <a:r>
              <a:rPr lang="en-US" dirty="0"/>
              <a:t>-il de </a:t>
            </a:r>
            <a:r>
              <a:rPr lang="en-US" dirty="0" err="1"/>
              <a:t>l'énoncé</a:t>
            </a:r>
            <a:r>
              <a:rPr lang="en-US" dirty="0"/>
              <a:t> d'un </a:t>
            </a:r>
            <a:r>
              <a:rPr lang="en-US" dirty="0" err="1"/>
              <a:t>seul</a:t>
            </a:r>
            <a:r>
              <a:rPr lang="en-US" dirty="0"/>
              <a:t> </a:t>
            </a:r>
            <a:r>
              <a:rPr lang="en-US" dirty="0" err="1"/>
              <a:t>résultat</a:t>
            </a:r>
            <a:r>
              <a:rPr lang="en-US" dirty="0"/>
              <a:t> </a:t>
            </a:r>
            <a:r>
              <a:rPr lang="en-US" dirty="0" err="1"/>
              <a:t>ou</a:t>
            </a:r>
            <a:r>
              <a:rPr lang="en-US" dirty="0"/>
              <a:t> </a:t>
            </a:r>
            <a:r>
              <a:rPr lang="en-US" dirty="0" err="1"/>
              <a:t>peut-être</a:t>
            </a:r>
            <a:r>
              <a:rPr lang="en-US" dirty="0"/>
              <a:t> de deux </a:t>
            </a:r>
            <a:r>
              <a:rPr lang="en-US" dirty="0" err="1"/>
              <a:t>ou</a:t>
            </a:r>
            <a:r>
              <a:rPr lang="en-US" dirty="0"/>
              <a:t> trois ? </a:t>
            </a:r>
          </a:p>
          <a:p>
            <a:pPr marL="628618" lvl="1" indent="-228600" eaLnBrk="1" hangingPunct="1">
              <a:defRPr/>
            </a:pPr>
            <a:r>
              <a:rPr lang="fr-FR" dirty="0"/>
              <a:t>Les indicateurs mesurent-ils des éléments nettement différents ? Si oui, faut-il le réviser ?</a:t>
            </a:r>
            <a:endParaRPr lang="en-US" sz="1400" dirty="0"/>
          </a:p>
          <a:p>
            <a:pPr>
              <a:defRPr/>
            </a:pPr>
            <a:r>
              <a:rPr lang="en-US" b="1" dirty="0" err="1"/>
              <a:t>Existe</a:t>
            </a:r>
            <a:r>
              <a:rPr lang="en-US" b="1" dirty="0"/>
              <a:t>-t-il de </a:t>
            </a:r>
            <a:r>
              <a:rPr lang="en-US" b="1" dirty="0" err="1"/>
              <a:t>bonnes</a:t>
            </a:r>
            <a:r>
              <a:rPr lang="en-US" b="1" dirty="0"/>
              <a:t> </a:t>
            </a:r>
            <a:r>
              <a:rPr lang="en-US" b="1" dirty="0" err="1"/>
              <a:t>données</a:t>
            </a:r>
            <a:r>
              <a:rPr lang="en-US" b="1" dirty="0"/>
              <a:t> sur </a:t>
            </a:r>
            <a:r>
              <a:rPr lang="en-US" b="1" dirty="0" err="1"/>
              <a:t>tous</a:t>
            </a:r>
            <a:r>
              <a:rPr lang="en-US" b="1" dirty="0"/>
              <a:t> les </a:t>
            </a:r>
            <a:r>
              <a:rPr lang="en-US" b="1" dirty="0" err="1"/>
              <a:t>indicateurs</a:t>
            </a:r>
            <a:r>
              <a:rPr lang="en-US" b="1" dirty="0"/>
              <a:t> </a:t>
            </a:r>
            <a:r>
              <a:rPr lang="en-US" b="1" dirty="0" err="1"/>
              <a:t>connexes</a:t>
            </a:r>
            <a:r>
              <a:rPr lang="en-US" b="1" dirty="0"/>
              <a:t>?</a:t>
            </a:r>
          </a:p>
          <a:p>
            <a:pPr marL="628650" lvl="1">
              <a:defRPr/>
            </a:pPr>
            <a:r>
              <a:rPr lang="en-US" dirty="0"/>
              <a:t>Les </a:t>
            </a:r>
            <a:r>
              <a:rPr lang="en-US" dirty="0" err="1"/>
              <a:t>données</a:t>
            </a:r>
            <a:r>
              <a:rPr lang="en-US" dirty="0"/>
              <a:t> </a:t>
            </a:r>
            <a:r>
              <a:rPr lang="en-US" dirty="0" err="1"/>
              <a:t>sont-elles</a:t>
            </a:r>
            <a:r>
              <a:rPr lang="en-US" dirty="0"/>
              <a:t> </a:t>
            </a:r>
            <a:r>
              <a:rPr lang="en-US" dirty="0" err="1"/>
              <a:t>valides</a:t>
            </a:r>
            <a:r>
              <a:rPr lang="en-US" dirty="0"/>
              <a:t> et </a:t>
            </a:r>
            <a:r>
              <a:rPr lang="en-US" dirty="0" err="1"/>
              <a:t>fiables</a:t>
            </a:r>
            <a:r>
              <a:rPr lang="en-US" dirty="0"/>
              <a:t> ? </a:t>
            </a:r>
          </a:p>
          <a:p>
            <a:pPr marL="628650" lvl="1">
              <a:defRPr/>
            </a:pPr>
            <a:r>
              <a:rPr lang="en-US" dirty="0" err="1"/>
              <a:t>S'agit</a:t>
            </a:r>
            <a:r>
              <a:rPr lang="en-US" dirty="0"/>
              <a:t>-il d'un </a:t>
            </a:r>
            <a:r>
              <a:rPr lang="en-US" dirty="0" err="1"/>
              <a:t>problème</a:t>
            </a:r>
            <a:r>
              <a:rPr lang="en-US" dirty="0"/>
              <a:t> de timing ? </a:t>
            </a:r>
          </a:p>
          <a:p>
            <a:pPr marL="628650" lvl="1">
              <a:defRPr/>
            </a:pPr>
            <a:endParaRPr lang="en-US" sz="1000" dirty="0"/>
          </a:p>
          <a:p>
            <a:pPr marL="171450">
              <a:defRPr/>
            </a:pPr>
            <a:r>
              <a:rPr lang="en-US" dirty="0" err="1"/>
              <a:t>Pondérer</a:t>
            </a:r>
            <a:r>
              <a:rPr lang="en-US" dirty="0"/>
              <a:t> </a:t>
            </a:r>
            <a:r>
              <a:rPr lang="en-US" dirty="0" err="1"/>
              <a:t>l'importance</a:t>
            </a:r>
            <a:r>
              <a:rPr lang="en-US" dirty="0"/>
              <a:t> relative de </a:t>
            </a:r>
            <a:r>
              <a:rPr lang="en-US" dirty="0" err="1"/>
              <a:t>chaque</a:t>
            </a:r>
            <a:r>
              <a:rPr lang="en-US" dirty="0"/>
              <a:t> </a:t>
            </a:r>
            <a:r>
              <a:rPr lang="en-US" dirty="0" err="1"/>
              <a:t>indicateur</a:t>
            </a:r>
            <a:r>
              <a:rPr lang="en-US" dirty="0"/>
              <a:t> </a:t>
            </a:r>
            <a:r>
              <a:rPr lang="en-US" b="1" dirty="0"/>
              <a:t>pour </a:t>
            </a:r>
            <a:r>
              <a:rPr lang="en-US" b="1" dirty="0" err="1"/>
              <a:t>parvenir</a:t>
            </a:r>
            <a:r>
              <a:rPr lang="en-US" b="1" dirty="0"/>
              <a:t> </a:t>
            </a:r>
            <a:r>
              <a:rPr lang="en-US" b="1" dirty="0" err="1"/>
              <a:t>à</a:t>
            </a:r>
            <a:r>
              <a:rPr lang="en-US" b="1" dirty="0"/>
              <a:t> </a:t>
            </a:r>
            <a:r>
              <a:rPr lang="en-US" b="1" dirty="0" err="1"/>
              <a:t>une</a:t>
            </a:r>
            <a:r>
              <a:rPr lang="en-US" b="1" dirty="0"/>
              <a:t> </a:t>
            </a:r>
            <a:r>
              <a:rPr lang="en-US" b="1" dirty="0" err="1"/>
              <a:t>évaluation</a:t>
            </a:r>
            <a:r>
              <a:rPr lang="en-US" b="1" dirty="0"/>
              <a:t> des </a:t>
            </a:r>
            <a:r>
              <a:rPr lang="en-US" b="1" dirty="0" err="1"/>
              <a:t>résultats</a:t>
            </a:r>
            <a:r>
              <a:rPr lang="en-US" b="1" dirty="0"/>
              <a:t> et des </a:t>
            </a:r>
            <a:r>
              <a:rPr lang="en-US" b="1" dirty="0" err="1"/>
              <a:t>progrès</a:t>
            </a:r>
            <a:r>
              <a:rPr lang="en-US" b="1" dirty="0"/>
              <a:t> </a:t>
            </a:r>
            <a:r>
              <a:rPr lang="en-US" b="1" dirty="0" err="1"/>
              <a:t>globaux</a:t>
            </a:r>
            <a:endParaRPr lang="en-US" b="1" dirty="0"/>
          </a:p>
        </p:txBody>
      </p:sp>
      <p:sp>
        <p:nvSpPr>
          <p:cNvPr id="5" name="Footer Placeholder 1">
            <a:extLst>
              <a:ext uri="{FF2B5EF4-FFF2-40B4-BE49-F238E27FC236}">
                <a16:creationId xmlns:a16="http://schemas.microsoft.com/office/drawing/2014/main" id="{E9FB1199-A43C-4AF4-962F-821EA88E556A}"/>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66138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randombar(horizontal)">
                                      <p:cBhvr>
                                        <p:cTn id="7" dur="500"/>
                                        <p:tgtEl>
                                          <p:spTgt spid="18227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82275">
                                            <p:txEl>
                                              <p:pRg st="1" end="1"/>
                                            </p:txEl>
                                          </p:spTgt>
                                        </p:tgtEl>
                                        <p:attrNameLst>
                                          <p:attrName>style.visibility</p:attrName>
                                        </p:attrNameLst>
                                      </p:cBhvr>
                                      <p:to>
                                        <p:strVal val="visible"/>
                                      </p:to>
                                    </p:set>
                                    <p:animEffect transition="in" filter="randombar(horizontal)">
                                      <p:cBhvr>
                                        <p:cTn id="10" dur="500"/>
                                        <p:tgtEl>
                                          <p:spTgt spid="1822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randombar(horizontal)">
                                      <p:cBhvr>
                                        <p:cTn id="15" dur="500"/>
                                        <p:tgtEl>
                                          <p:spTgt spid="18227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82275">
                                            <p:txEl>
                                              <p:pRg st="3" end="3"/>
                                            </p:txEl>
                                          </p:spTgt>
                                        </p:tgtEl>
                                        <p:attrNameLst>
                                          <p:attrName>style.visibility</p:attrName>
                                        </p:attrNameLst>
                                      </p:cBhvr>
                                      <p:to>
                                        <p:strVal val="visible"/>
                                      </p:to>
                                    </p:set>
                                    <p:animEffect transition="in" filter="randombar(horizontal)">
                                      <p:cBhvr>
                                        <p:cTn id="18" dur="500"/>
                                        <p:tgtEl>
                                          <p:spTgt spid="18227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animEffect transition="in" filter="randombar(horizontal)">
                                      <p:cBhvr>
                                        <p:cTn id="21" dur="500"/>
                                        <p:tgtEl>
                                          <p:spTgt spid="18227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2275">
                                            <p:txEl>
                                              <p:pRg st="6" end="6"/>
                                            </p:txEl>
                                          </p:spTgt>
                                        </p:tgtEl>
                                        <p:attrNameLst>
                                          <p:attrName>style.visibility</p:attrName>
                                        </p:attrNameLst>
                                      </p:cBhvr>
                                      <p:to>
                                        <p:strVal val="visible"/>
                                      </p:to>
                                    </p:set>
                                    <p:animEffect transition="in" filter="randombar(horizontal)">
                                      <p:cBhvr>
                                        <p:cTn id="26" dur="500"/>
                                        <p:tgtEl>
                                          <p:spTgt spid="182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évision de la théorie du changement">
            <a:extLst>
              <a:ext uri="{FF2B5EF4-FFF2-40B4-BE49-F238E27FC236}">
                <a16:creationId xmlns:a16="http://schemas.microsoft.com/office/drawing/2014/main" id="{A0005A6A-1A55-4651-B77E-C03DFA1E77CF}"/>
              </a:ext>
            </a:extLst>
          </p:cNvPr>
          <p:cNvSpPr>
            <a:spLocks noGrp="1"/>
          </p:cNvSpPr>
          <p:nvPr>
            <p:ph type="title"/>
          </p:nvPr>
        </p:nvSpPr>
        <p:spPr>
          <a:xfrm>
            <a:off x="515554" y="0"/>
            <a:ext cx="10218486" cy="1325563"/>
          </a:xfrm>
        </p:spPr>
        <p:txBody>
          <a:bodyPr/>
          <a:lstStyle/>
          <a:p>
            <a:r>
              <a:rPr lang="en-US" dirty="0" err="1"/>
              <a:t>Révision</a:t>
            </a:r>
            <a:r>
              <a:rPr lang="en-US" dirty="0"/>
              <a:t> de la </a:t>
            </a:r>
            <a:r>
              <a:rPr lang="en-US" dirty="0" err="1"/>
              <a:t>théorie</a:t>
            </a:r>
            <a:r>
              <a:rPr lang="en-US" dirty="0"/>
              <a:t> du </a:t>
            </a:r>
            <a:r>
              <a:rPr lang="en-US" dirty="0" err="1"/>
              <a:t>changement</a:t>
            </a:r>
            <a:endParaRPr lang="en-US" dirty="0"/>
          </a:p>
        </p:txBody>
      </p:sp>
      <p:sp>
        <p:nvSpPr>
          <p:cNvPr id="23" name="Rectangle 22" descr="Cartographie des progrès">
            <a:extLst>
              <a:ext uri="{FF2B5EF4-FFF2-40B4-BE49-F238E27FC236}">
                <a16:creationId xmlns:a16="http://schemas.microsoft.com/office/drawing/2014/main" id="{DF785EC2-6572-4659-9F87-8DEA5D4A341A}"/>
              </a:ext>
            </a:extLst>
          </p:cNvPr>
          <p:cNvSpPr/>
          <p:nvPr/>
        </p:nvSpPr>
        <p:spPr>
          <a:xfrm>
            <a:off x="515554" y="1533342"/>
            <a:ext cx="2829945" cy="830997"/>
          </a:xfrm>
          <a:prstGeom prst="rect">
            <a:avLst/>
          </a:prstGeom>
        </p:spPr>
        <p:txBody>
          <a:bodyPr wrap="square">
            <a:spAutoFit/>
          </a:bodyPr>
          <a:lstStyle/>
          <a:p>
            <a:r>
              <a:rPr lang="en-US" sz="2400" b="1" dirty="0" err="1"/>
              <a:t>Cartographie</a:t>
            </a:r>
            <a:r>
              <a:rPr lang="en-US" sz="2400" b="1" dirty="0"/>
              <a:t> des </a:t>
            </a:r>
            <a:r>
              <a:rPr lang="en-US" sz="2400" b="1" dirty="0" err="1"/>
              <a:t>progrès</a:t>
            </a:r>
            <a:endParaRPr lang="en-US" sz="2400" b="1" dirty="0"/>
          </a:p>
        </p:txBody>
      </p:sp>
      <p:grpSp>
        <p:nvGrpSpPr>
          <p:cNvPr id="4" name="Group 3" descr="Cartographie des progrès&#10;&#10;Le cadre de résultats avec la flèche indiquant la performance pour chaque indicateur et résultat">
            <a:extLst>
              <a:ext uri="{FF2B5EF4-FFF2-40B4-BE49-F238E27FC236}">
                <a16:creationId xmlns:a16="http://schemas.microsoft.com/office/drawing/2014/main" id="{0F4CAEC2-74E8-ED9B-97C0-E69D06FE11E5}"/>
              </a:ext>
            </a:extLst>
          </p:cNvPr>
          <p:cNvGrpSpPr/>
          <p:nvPr/>
        </p:nvGrpSpPr>
        <p:grpSpPr>
          <a:xfrm>
            <a:off x="515554" y="1493284"/>
            <a:ext cx="10982049" cy="4655552"/>
            <a:chOff x="515554" y="1493284"/>
            <a:chExt cx="10982049" cy="4655552"/>
          </a:xfrm>
        </p:grpSpPr>
        <p:grpSp>
          <p:nvGrpSpPr>
            <p:cNvPr id="5" name="Group 4" descr="Diagram illustrates the example, to reduce incidence of child labor in the targeted communities, then the implementation of child labor programming by civil society must be improved (by improving the capacity of civil society to address child labor, and to increase resources for civil society to address child labor), awareness of child labor among community members and small business owners must be increased, and enforcement of labor laws and regulations by government must be increased. ">
              <a:extLst>
                <a:ext uri="{FF2B5EF4-FFF2-40B4-BE49-F238E27FC236}">
                  <a16:creationId xmlns:a16="http://schemas.microsoft.com/office/drawing/2014/main" id="{487DE700-442F-4F3E-A281-A5F7D9B8B243}"/>
                </a:ext>
              </a:extLst>
            </p:cNvPr>
            <p:cNvGrpSpPr/>
            <p:nvPr/>
          </p:nvGrpSpPr>
          <p:grpSpPr>
            <a:xfrm>
              <a:off x="515554" y="1493284"/>
              <a:ext cx="10982049" cy="4655552"/>
              <a:chOff x="993074" y="1655844"/>
              <a:chExt cx="10982049" cy="4655552"/>
            </a:xfrm>
          </p:grpSpPr>
          <p:sp>
            <p:nvSpPr>
              <p:cNvPr id="7" name="Text Box 3">
                <a:extLst>
                  <a:ext uri="{FF2B5EF4-FFF2-40B4-BE49-F238E27FC236}">
                    <a16:creationId xmlns:a16="http://schemas.microsoft.com/office/drawing/2014/main" id="{44FF98C9-8C7C-4A7B-9ED3-0E2887F4A02D}"/>
                  </a:ext>
                </a:extLst>
              </p:cNvPr>
              <p:cNvSpPr txBox="1">
                <a:spLocks noChangeArrowheads="1"/>
              </p:cNvSpPr>
              <p:nvPr/>
            </p:nvSpPr>
            <p:spPr bwMode="auto">
              <a:xfrm>
                <a:off x="4295245" y="1655844"/>
                <a:ext cx="4032448"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n-US" altLang="en-US" sz="2000" b="1" dirty="0" err="1">
                    <a:solidFill>
                      <a:schemeClr val="tx1"/>
                    </a:solidFill>
                    <a:latin typeface="+mn-lt"/>
                  </a:rPr>
                  <a:t>Réduction</a:t>
                </a:r>
                <a:r>
                  <a:rPr lang="en-US" altLang="en-US" sz="2000" b="1" dirty="0">
                    <a:solidFill>
                      <a:schemeClr val="tx1"/>
                    </a:solidFill>
                    <a:latin typeface="+mn-lt"/>
                  </a:rPr>
                  <a:t> de </a:t>
                </a:r>
                <a:r>
                  <a:rPr lang="en-US" altLang="en-US" sz="2000" b="1" dirty="0" err="1">
                    <a:solidFill>
                      <a:schemeClr val="tx1"/>
                    </a:solidFill>
                    <a:latin typeface="+mn-lt"/>
                  </a:rPr>
                  <a:t>l'incidence</a:t>
                </a:r>
                <a:r>
                  <a:rPr lang="en-US" altLang="en-US" sz="2000" b="1" dirty="0">
                    <a:solidFill>
                      <a:schemeClr val="tx1"/>
                    </a:solidFill>
                    <a:latin typeface="+mn-lt"/>
                  </a:rPr>
                  <a:t> du travail des enfants dans les </a:t>
                </a:r>
                <a:r>
                  <a:rPr lang="en-US" altLang="en-US" sz="2000" b="1" dirty="0" err="1">
                    <a:solidFill>
                      <a:schemeClr val="tx1"/>
                    </a:solidFill>
                    <a:latin typeface="+mn-lt"/>
                  </a:rPr>
                  <a:t>communautés</a:t>
                </a:r>
                <a:r>
                  <a:rPr lang="en-US" altLang="en-US" sz="2000" b="1" dirty="0">
                    <a:solidFill>
                      <a:schemeClr val="tx1"/>
                    </a:solidFill>
                    <a:latin typeface="+mn-lt"/>
                  </a:rPr>
                  <a:t> </a:t>
                </a:r>
                <a:r>
                  <a:rPr lang="en-US" altLang="en-US" sz="2000" b="1" dirty="0" err="1">
                    <a:solidFill>
                      <a:schemeClr val="tx1"/>
                    </a:solidFill>
                    <a:latin typeface="+mn-lt"/>
                  </a:rPr>
                  <a:t>ciblées</a:t>
                </a:r>
                <a:r>
                  <a:rPr lang="en-US" altLang="en-US" sz="2000" b="1" dirty="0">
                    <a:solidFill>
                      <a:schemeClr val="tx1"/>
                    </a:solidFill>
                    <a:latin typeface="+mn-lt"/>
                  </a:rPr>
                  <a:t> </a:t>
                </a:r>
              </a:p>
            </p:txBody>
          </p:sp>
          <p:sp>
            <p:nvSpPr>
              <p:cNvPr id="8" name="Text Box 4">
                <a:extLst>
                  <a:ext uri="{FF2B5EF4-FFF2-40B4-BE49-F238E27FC236}">
                    <a16:creationId xmlns:a16="http://schemas.microsoft.com/office/drawing/2014/main" id="{A8F26F58-B958-46A3-A10C-E0734C405ABB}"/>
                  </a:ext>
                </a:extLst>
              </p:cNvPr>
              <p:cNvSpPr txBox="1">
                <a:spLocks noChangeArrowheads="1"/>
              </p:cNvSpPr>
              <p:nvPr/>
            </p:nvSpPr>
            <p:spPr bwMode="auto">
              <a:xfrm>
                <a:off x="1358900" y="3114357"/>
                <a:ext cx="3333719"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err="1">
                    <a:solidFill>
                      <a:schemeClr val="tx1"/>
                    </a:solidFill>
                    <a:latin typeface="+mn-lt"/>
                  </a:rPr>
                  <a:t>Amélioration</a:t>
                </a:r>
                <a:r>
                  <a:rPr lang="en-US" altLang="en-US" sz="2000" b="1" dirty="0">
                    <a:solidFill>
                      <a:schemeClr val="tx1"/>
                    </a:solidFill>
                    <a:latin typeface="+mn-lt"/>
                  </a:rPr>
                  <a:t> de la mise </a:t>
                </a:r>
                <a:r>
                  <a:rPr lang="en-US" altLang="en-US" sz="2000" b="1" dirty="0" err="1">
                    <a:solidFill>
                      <a:schemeClr val="tx1"/>
                    </a:solidFill>
                    <a:latin typeface="+mn-lt"/>
                  </a:rPr>
                  <a:t>en</a:t>
                </a:r>
                <a:r>
                  <a:rPr lang="en-US" altLang="en-US" sz="2000" b="1" dirty="0">
                    <a:solidFill>
                      <a:schemeClr val="tx1"/>
                    </a:solidFill>
                    <a:latin typeface="+mn-lt"/>
                  </a:rPr>
                  <a:t> </a:t>
                </a:r>
                <a:r>
                  <a:rPr lang="en-US" altLang="en-US" sz="2000" b="1" dirty="0" err="1">
                    <a:solidFill>
                      <a:schemeClr val="tx1"/>
                    </a:solidFill>
                    <a:latin typeface="+mn-lt"/>
                  </a:rPr>
                  <a:t>œuvre</a:t>
                </a:r>
                <a:r>
                  <a:rPr lang="en-US" altLang="en-US" sz="2000" b="1" dirty="0">
                    <a:solidFill>
                      <a:schemeClr val="tx1"/>
                    </a:solidFill>
                    <a:latin typeface="+mn-lt"/>
                  </a:rPr>
                  <a:t> des </a:t>
                </a:r>
                <a:r>
                  <a:rPr lang="en-US" altLang="en-US" sz="2000" b="1" dirty="0" err="1">
                    <a:solidFill>
                      <a:schemeClr val="tx1"/>
                    </a:solidFill>
                    <a:latin typeface="+mn-lt"/>
                  </a:rPr>
                  <a:t>programmes</a:t>
                </a:r>
                <a:r>
                  <a:rPr lang="en-US" altLang="en-US" sz="2000" b="1" dirty="0">
                    <a:solidFill>
                      <a:schemeClr val="tx1"/>
                    </a:solidFill>
                    <a:latin typeface="+mn-lt"/>
                  </a:rPr>
                  <a:t> sur le travail des enfants par la </a:t>
                </a:r>
                <a:r>
                  <a:rPr lang="en-US" altLang="en-US" sz="2000" b="1" dirty="0" err="1">
                    <a:solidFill>
                      <a:schemeClr val="tx1"/>
                    </a:solidFill>
                    <a:latin typeface="+mn-lt"/>
                  </a:rPr>
                  <a:t>société</a:t>
                </a:r>
                <a:r>
                  <a:rPr lang="en-US" altLang="en-US" sz="2000" b="1" dirty="0">
                    <a:solidFill>
                      <a:schemeClr val="tx1"/>
                    </a:solidFill>
                    <a:latin typeface="+mn-lt"/>
                  </a:rPr>
                  <a:t> civile. </a:t>
                </a:r>
              </a:p>
            </p:txBody>
          </p:sp>
          <p:cxnSp>
            <p:nvCxnSpPr>
              <p:cNvPr id="9" name="Elbow Connector 2">
                <a:extLst>
                  <a:ext uri="{FF2B5EF4-FFF2-40B4-BE49-F238E27FC236}">
                    <a16:creationId xmlns:a16="http://schemas.microsoft.com/office/drawing/2014/main" id="{78CB5F0A-0F7C-4BDE-A3CD-E2FA235425CA}"/>
                  </a:ext>
                </a:extLst>
              </p:cNvPr>
              <p:cNvCxnSpPr>
                <a:cxnSpLocks/>
                <a:stCxn id="8" idx="0"/>
                <a:endCxn id="7" idx="2"/>
              </p:cNvCxnSpPr>
              <p:nvPr/>
            </p:nvCxnSpPr>
            <p:spPr>
              <a:xfrm rot="5400000" flipH="1" flipV="1">
                <a:off x="4447189" y="1250078"/>
                <a:ext cx="442850" cy="32857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 name="Text Box 4">
                <a:extLst>
                  <a:ext uri="{FF2B5EF4-FFF2-40B4-BE49-F238E27FC236}">
                    <a16:creationId xmlns:a16="http://schemas.microsoft.com/office/drawing/2014/main" id="{9D198A61-0A7C-4603-832D-B3F39596A9CB}"/>
                  </a:ext>
                </a:extLst>
              </p:cNvPr>
              <p:cNvSpPr txBox="1">
                <a:spLocks noChangeArrowheads="1"/>
              </p:cNvSpPr>
              <p:nvPr/>
            </p:nvSpPr>
            <p:spPr bwMode="auto">
              <a:xfrm>
                <a:off x="6091092" y="2999351"/>
                <a:ext cx="2994987" cy="193899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err="1">
                    <a:solidFill>
                      <a:schemeClr val="tx1"/>
                    </a:solidFill>
                    <a:latin typeface="+mn-lt"/>
                  </a:rPr>
                  <a:t>Sensibilisation</a:t>
                </a:r>
                <a:r>
                  <a:rPr lang="en-US" altLang="en-US" sz="2000" b="1" dirty="0">
                    <a:solidFill>
                      <a:schemeClr val="tx1"/>
                    </a:solidFill>
                    <a:latin typeface="+mn-lt"/>
                  </a:rPr>
                  <a:t> accrue au travail des enfants </a:t>
                </a:r>
                <a:r>
                  <a:rPr lang="en-US" altLang="en-US" sz="2000" b="1" dirty="0" err="1">
                    <a:solidFill>
                      <a:schemeClr val="tx1"/>
                    </a:solidFill>
                    <a:latin typeface="+mn-lt"/>
                  </a:rPr>
                  <a:t>parmi</a:t>
                </a:r>
                <a:r>
                  <a:rPr lang="en-US" altLang="en-US" sz="2000" b="1" dirty="0">
                    <a:solidFill>
                      <a:schemeClr val="tx1"/>
                    </a:solidFill>
                    <a:latin typeface="+mn-lt"/>
                  </a:rPr>
                  <a:t> les </a:t>
                </a:r>
                <a:r>
                  <a:rPr lang="en-US" altLang="en-US" sz="2000" b="1" dirty="0" err="1">
                    <a:solidFill>
                      <a:schemeClr val="tx1"/>
                    </a:solidFill>
                    <a:latin typeface="+mn-lt"/>
                  </a:rPr>
                  <a:t>membres</a:t>
                </a:r>
                <a:r>
                  <a:rPr lang="en-US" altLang="en-US" sz="2000" b="1" dirty="0">
                    <a:solidFill>
                      <a:schemeClr val="tx1"/>
                    </a:solidFill>
                    <a:latin typeface="+mn-lt"/>
                  </a:rPr>
                  <a:t> de la </a:t>
                </a:r>
                <a:r>
                  <a:rPr lang="en-US" altLang="en-US" sz="2000" b="1" dirty="0" err="1">
                    <a:solidFill>
                      <a:schemeClr val="tx1"/>
                    </a:solidFill>
                    <a:latin typeface="+mn-lt"/>
                  </a:rPr>
                  <a:t>communauté</a:t>
                </a:r>
                <a:r>
                  <a:rPr lang="en-US" altLang="en-US" sz="2000" b="1" dirty="0">
                    <a:solidFill>
                      <a:schemeClr val="tx1"/>
                    </a:solidFill>
                    <a:latin typeface="+mn-lt"/>
                  </a:rPr>
                  <a:t> et les propriétaires de petites </a:t>
                </a:r>
                <a:r>
                  <a:rPr lang="en-US" altLang="en-US" sz="2000" b="1" dirty="0" err="1">
                    <a:solidFill>
                      <a:schemeClr val="tx1"/>
                    </a:solidFill>
                    <a:latin typeface="+mn-lt"/>
                  </a:rPr>
                  <a:t>entreprises</a:t>
                </a:r>
                <a:r>
                  <a:rPr lang="en-US" altLang="en-US" sz="2000" b="1" dirty="0">
                    <a:solidFill>
                      <a:schemeClr val="tx1"/>
                    </a:solidFill>
                    <a:latin typeface="+mn-lt"/>
                  </a:rPr>
                  <a:t>. </a:t>
                </a:r>
              </a:p>
            </p:txBody>
          </p:sp>
          <p:cxnSp>
            <p:nvCxnSpPr>
              <p:cNvPr id="11" name="Elbow Connector 6">
                <a:extLst>
                  <a:ext uri="{FF2B5EF4-FFF2-40B4-BE49-F238E27FC236}">
                    <a16:creationId xmlns:a16="http://schemas.microsoft.com/office/drawing/2014/main" id="{5838908F-8692-4C9B-BF2A-C530C9DAACF7}"/>
                  </a:ext>
                </a:extLst>
              </p:cNvPr>
              <p:cNvCxnSpPr>
                <a:cxnSpLocks/>
                <a:stCxn id="10" idx="0"/>
                <a:endCxn id="7" idx="2"/>
              </p:cNvCxnSpPr>
              <p:nvPr/>
            </p:nvCxnSpPr>
            <p:spPr>
              <a:xfrm rot="16200000" flipV="1">
                <a:off x="6786106" y="2196870"/>
                <a:ext cx="327844" cy="127711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 name="Text Box 4">
                <a:extLst>
                  <a:ext uri="{FF2B5EF4-FFF2-40B4-BE49-F238E27FC236}">
                    <a16:creationId xmlns:a16="http://schemas.microsoft.com/office/drawing/2014/main" id="{4234E8E1-535D-45F2-A169-ACCEBD607E3B}"/>
                  </a:ext>
                </a:extLst>
              </p:cNvPr>
              <p:cNvSpPr txBox="1">
                <a:spLocks noChangeArrowheads="1"/>
              </p:cNvSpPr>
              <p:nvPr/>
            </p:nvSpPr>
            <p:spPr bwMode="auto">
              <a:xfrm>
                <a:off x="993074" y="4680181"/>
                <a:ext cx="2469437"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err="1">
                    <a:solidFill>
                      <a:schemeClr val="tx1"/>
                    </a:solidFill>
                    <a:latin typeface="+mn-lt"/>
                  </a:rPr>
                  <a:t>Amélioration</a:t>
                </a:r>
                <a:r>
                  <a:rPr lang="en-US" altLang="en-US" sz="2000" b="1" dirty="0">
                    <a:solidFill>
                      <a:schemeClr val="tx1"/>
                    </a:solidFill>
                    <a:latin typeface="+mn-lt"/>
                  </a:rPr>
                  <a:t> de la </a:t>
                </a:r>
                <a:r>
                  <a:rPr lang="en-US" altLang="en-US" sz="2000" b="1" dirty="0" err="1">
                    <a:solidFill>
                      <a:schemeClr val="tx1"/>
                    </a:solidFill>
                    <a:latin typeface="+mn-lt"/>
                  </a:rPr>
                  <a:t>capacité</a:t>
                </a:r>
                <a:r>
                  <a:rPr lang="en-US" altLang="en-US" sz="2000" b="1" dirty="0">
                    <a:solidFill>
                      <a:schemeClr val="tx1"/>
                    </a:solidFill>
                    <a:latin typeface="+mn-lt"/>
                  </a:rPr>
                  <a:t> de la </a:t>
                </a:r>
                <a:r>
                  <a:rPr lang="en-US" altLang="en-US" sz="2000" b="1" dirty="0" err="1">
                    <a:solidFill>
                      <a:schemeClr val="tx1"/>
                    </a:solidFill>
                    <a:latin typeface="+mn-lt"/>
                  </a:rPr>
                  <a:t>société</a:t>
                </a:r>
                <a:r>
                  <a:rPr lang="en-US" altLang="en-US" sz="2000" b="1" dirty="0">
                    <a:solidFill>
                      <a:schemeClr val="tx1"/>
                    </a:solidFill>
                    <a:latin typeface="+mn-lt"/>
                  </a:rPr>
                  <a:t> civile </a:t>
                </a:r>
                <a:r>
                  <a:rPr lang="en-US" altLang="en-US" sz="2000" b="1" dirty="0" err="1">
                    <a:solidFill>
                      <a:schemeClr val="tx1"/>
                    </a:solidFill>
                    <a:latin typeface="+mn-lt"/>
                  </a:rPr>
                  <a:t>à</a:t>
                </a:r>
                <a:r>
                  <a:rPr lang="en-US" altLang="en-US" sz="2000" b="1" dirty="0">
                    <a:solidFill>
                      <a:schemeClr val="tx1"/>
                    </a:solidFill>
                    <a:latin typeface="+mn-lt"/>
                  </a:rPr>
                  <a:t> </a:t>
                </a:r>
                <a:r>
                  <a:rPr lang="en-US" altLang="en-US" sz="2000" b="1" dirty="0" err="1">
                    <a:solidFill>
                      <a:schemeClr val="tx1"/>
                    </a:solidFill>
                    <a:latin typeface="+mn-lt"/>
                  </a:rPr>
                  <a:t>lutter</a:t>
                </a:r>
                <a:r>
                  <a:rPr lang="en-US" altLang="en-US" sz="2000" b="1" dirty="0">
                    <a:solidFill>
                      <a:schemeClr val="tx1"/>
                    </a:solidFill>
                    <a:latin typeface="+mn-lt"/>
                  </a:rPr>
                  <a:t> </a:t>
                </a:r>
                <a:r>
                  <a:rPr lang="en-US" altLang="en-US" sz="2000" b="1" dirty="0" err="1">
                    <a:solidFill>
                      <a:schemeClr val="tx1"/>
                    </a:solidFill>
                    <a:latin typeface="+mn-lt"/>
                  </a:rPr>
                  <a:t>contre</a:t>
                </a:r>
                <a:r>
                  <a:rPr lang="en-US" altLang="en-US" sz="2000" b="1" dirty="0">
                    <a:solidFill>
                      <a:schemeClr val="tx1"/>
                    </a:solidFill>
                    <a:latin typeface="+mn-lt"/>
                  </a:rPr>
                  <a:t> le travail des enfants</a:t>
                </a:r>
              </a:p>
            </p:txBody>
          </p:sp>
          <p:cxnSp>
            <p:nvCxnSpPr>
              <p:cNvPr id="13" name="Elbow Connector 8">
                <a:extLst>
                  <a:ext uri="{FF2B5EF4-FFF2-40B4-BE49-F238E27FC236}">
                    <a16:creationId xmlns:a16="http://schemas.microsoft.com/office/drawing/2014/main" id="{83D2E8A0-1CDF-4A98-B02B-CDE16DF655BC}"/>
                  </a:ext>
                </a:extLst>
              </p:cNvPr>
              <p:cNvCxnSpPr>
                <a:cxnSpLocks/>
                <a:stCxn id="12" idx="0"/>
                <a:endCxn id="8" idx="2"/>
              </p:cNvCxnSpPr>
              <p:nvPr/>
            </p:nvCxnSpPr>
            <p:spPr>
              <a:xfrm rot="5400000" flipH="1" flipV="1">
                <a:off x="2505584" y="4160006"/>
                <a:ext cx="242385" cy="79796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 name="Text Box 4">
                <a:extLst>
                  <a:ext uri="{FF2B5EF4-FFF2-40B4-BE49-F238E27FC236}">
                    <a16:creationId xmlns:a16="http://schemas.microsoft.com/office/drawing/2014/main" id="{A8FC358C-B0E4-4D34-87AA-9B3C483471FA}"/>
                  </a:ext>
                </a:extLst>
              </p:cNvPr>
              <p:cNvSpPr txBox="1">
                <a:spLocks noChangeArrowheads="1"/>
              </p:cNvSpPr>
              <p:nvPr/>
            </p:nvSpPr>
            <p:spPr bwMode="auto">
              <a:xfrm>
                <a:off x="4229134" y="4680180"/>
                <a:ext cx="2417850" cy="163121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Augmentation des </a:t>
                </a:r>
                <a:r>
                  <a:rPr lang="en-US" altLang="en-US" sz="2000" b="1" dirty="0" err="1">
                    <a:solidFill>
                      <a:schemeClr val="tx1"/>
                    </a:solidFill>
                    <a:latin typeface="+mn-lt"/>
                  </a:rPr>
                  <a:t>ressources</a:t>
                </a:r>
                <a:r>
                  <a:rPr lang="en-US" altLang="en-US" sz="2000" b="1" dirty="0">
                    <a:solidFill>
                      <a:schemeClr val="tx1"/>
                    </a:solidFill>
                    <a:latin typeface="+mn-lt"/>
                  </a:rPr>
                  <a:t> de la </a:t>
                </a:r>
                <a:r>
                  <a:rPr lang="en-US" altLang="en-US" sz="2000" b="1" dirty="0" err="1">
                    <a:solidFill>
                      <a:schemeClr val="tx1"/>
                    </a:solidFill>
                    <a:latin typeface="+mn-lt"/>
                  </a:rPr>
                  <a:t>société</a:t>
                </a:r>
                <a:r>
                  <a:rPr lang="en-US" altLang="en-US" sz="2000" b="1" dirty="0">
                    <a:solidFill>
                      <a:schemeClr val="tx1"/>
                    </a:solidFill>
                    <a:latin typeface="+mn-lt"/>
                  </a:rPr>
                  <a:t> civile pour </a:t>
                </a:r>
                <a:r>
                  <a:rPr lang="en-US" altLang="en-US" sz="2000" b="1" dirty="0" err="1">
                    <a:solidFill>
                      <a:schemeClr val="tx1"/>
                    </a:solidFill>
                    <a:latin typeface="+mn-lt"/>
                  </a:rPr>
                  <a:t>lutter</a:t>
                </a:r>
                <a:r>
                  <a:rPr lang="en-US" altLang="en-US" sz="2000" b="1" dirty="0">
                    <a:solidFill>
                      <a:schemeClr val="tx1"/>
                    </a:solidFill>
                    <a:latin typeface="+mn-lt"/>
                  </a:rPr>
                  <a:t> </a:t>
                </a:r>
                <a:r>
                  <a:rPr lang="en-US" altLang="en-US" sz="2000" b="1" dirty="0" err="1">
                    <a:solidFill>
                      <a:schemeClr val="tx1"/>
                    </a:solidFill>
                    <a:latin typeface="+mn-lt"/>
                  </a:rPr>
                  <a:t>contre</a:t>
                </a:r>
                <a:r>
                  <a:rPr lang="en-US" altLang="en-US" sz="2000" b="1" dirty="0">
                    <a:solidFill>
                      <a:schemeClr val="tx1"/>
                    </a:solidFill>
                    <a:latin typeface="+mn-lt"/>
                  </a:rPr>
                  <a:t> le travail des enfants</a:t>
                </a:r>
              </a:p>
            </p:txBody>
          </p:sp>
          <p:cxnSp>
            <p:nvCxnSpPr>
              <p:cNvPr id="15" name="Elbow Connector 10">
                <a:extLst>
                  <a:ext uri="{FF2B5EF4-FFF2-40B4-BE49-F238E27FC236}">
                    <a16:creationId xmlns:a16="http://schemas.microsoft.com/office/drawing/2014/main" id="{25321EB0-42AB-4C54-82AC-6BCBC80A2795}"/>
                  </a:ext>
                </a:extLst>
              </p:cNvPr>
              <p:cNvCxnSpPr>
                <a:cxnSpLocks/>
                <a:stCxn id="14" idx="0"/>
                <a:endCxn id="8" idx="2"/>
              </p:cNvCxnSpPr>
              <p:nvPr/>
            </p:nvCxnSpPr>
            <p:spPr>
              <a:xfrm rot="16200000" flipV="1">
                <a:off x="4110718" y="3352838"/>
                <a:ext cx="242384" cy="2412299"/>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 Box 4">
                <a:extLst>
                  <a:ext uri="{FF2B5EF4-FFF2-40B4-BE49-F238E27FC236}">
                    <a16:creationId xmlns:a16="http://schemas.microsoft.com/office/drawing/2014/main" id="{B93C64C7-7D5D-4CA5-B424-CEF96AB13115}"/>
                  </a:ext>
                </a:extLst>
              </p:cNvPr>
              <p:cNvSpPr txBox="1">
                <a:spLocks noChangeArrowheads="1"/>
              </p:cNvSpPr>
              <p:nvPr/>
            </p:nvSpPr>
            <p:spPr bwMode="auto">
              <a:xfrm>
                <a:off x="9484938" y="3037472"/>
                <a:ext cx="2490185"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Application accrue des </a:t>
                </a:r>
                <a:r>
                  <a:rPr lang="en-US" altLang="en-US" sz="2000" b="1" dirty="0" err="1">
                    <a:solidFill>
                      <a:schemeClr val="tx1"/>
                    </a:solidFill>
                    <a:latin typeface="+mn-lt"/>
                  </a:rPr>
                  <a:t>lois</a:t>
                </a:r>
                <a:r>
                  <a:rPr lang="en-US" altLang="en-US" sz="2000" b="1" dirty="0">
                    <a:solidFill>
                      <a:schemeClr val="tx1"/>
                    </a:solidFill>
                    <a:latin typeface="+mn-lt"/>
                  </a:rPr>
                  <a:t> et </a:t>
                </a:r>
                <a:r>
                  <a:rPr lang="en-US" altLang="en-US" sz="2000" b="1" dirty="0" err="1">
                    <a:solidFill>
                      <a:schemeClr val="tx1"/>
                    </a:solidFill>
                    <a:latin typeface="+mn-lt"/>
                  </a:rPr>
                  <a:t>règlements</a:t>
                </a:r>
                <a:r>
                  <a:rPr lang="en-US" altLang="en-US" sz="2000" b="1" dirty="0">
                    <a:solidFill>
                      <a:schemeClr val="tx1"/>
                    </a:solidFill>
                    <a:latin typeface="+mn-lt"/>
                  </a:rPr>
                  <a:t> du travail par le </a:t>
                </a:r>
                <a:r>
                  <a:rPr lang="en-US" altLang="en-US" sz="2000" b="1" dirty="0" err="1">
                    <a:solidFill>
                      <a:schemeClr val="tx1"/>
                    </a:solidFill>
                    <a:latin typeface="+mn-lt"/>
                  </a:rPr>
                  <a:t>gouvernement</a:t>
                </a:r>
                <a:r>
                  <a:rPr lang="en-US" altLang="en-US" sz="2000" b="1" dirty="0">
                    <a:solidFill>
                      <a:schemeClr val="tx1"/>
                    </a:solidFill>
                    <a:latin typeface="+mn-lt"/>
                  </a:rPr>
                  <a:t> </a:t>
                </a:r>
              </a:p>
            </p:txBody>
          </p:sp>
          <p:cxnSp>
            <p:nvCxnSpPr>
              <p:cNvPr id="17" name="Elbow Connector 20">
                <a:extLst>
                  <a:ext uri="{FF2B5EF4-FFF2-40B4-BE49-F238E27FC236}">
                    <a16:creationId xmlns:a16="http://schemas.microsoft.com/office/drawing/2014/main" id="{DABFF807-FF62-4E81-BACB-0C8B32623702}"/>
                  </a:ext>
                </a:extLst>
              </p:cNvPr>
              <p:cNvCxnSpPr>
                <a:cxnSpLocks/>
                <a:stCxn id="16" idx="0"/>
                <a:endCxn id="7" idx="2"/>
              </p:cNvCxnSpPr>
              <p:nvPr/>
            </p:nvCxnSpPr>
            <p:spPr>
              <a:xfrm rot="16200000" flipV="1">
                <a:off x="8337768" y="645209"/>
                <a:ext cx="365965" cy="4418562"/>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27" name="Arrow: Right 26">
              <a:extLst>
                <a:ext uri="{FF2B5EF4-FFF2-40B4-BE49-F238E27FC236}">
                  <a16:creationId xmlns:a16="http://schemas.microsoft.com/office/drawing/2014/main" id="{FD3AA30A-2067-42CE-9B4B-71E32AD34867}"/>
                </a:ext>
              </a:extLst>
            </p:cNvPr>
            <p:cNvSpPr/>
            <p:nvPr/>
          </p:nvSpPr>
          <p:spPr>
            <a:xfrm rot="17693535">
              <a:off x="9979739" y="3179833"/>
              <a:ext cx="726800" cy="581767"/>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C3A4E581-25C4-4774-BB64-0DCC57993A75}"/>
                </a:ext>
              </a:extLst>
            </p:cNvPr>
            <p:cNvSpPr/>
            <p:nvPr/>
          </p:nvSpPr>
          <p:spPr>
            <a:xfrm rot="17693535">
              <a:off x="1353899" y="4653033"/>
              <a:ext cx="726800" cy="581767"/>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8665329E-C9E1-4600-A191-7C34C6130F52}"/>
                </a:ext>
              </a:extLst>
            </p:cNvPr>
            <p:cNvSpPr/>
            <p:nvPr/>
          </p:nvSpPr>
          <p:spPr>
            <a:xfrm rot="3378892">
              <a:off x="4605099" y="4724152"/>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80C0EEE3-05DB-40CD-8011-D660E6B3101F}"/>
                </a:ext>
              </a:extLst>
            </p:cNvPr>
            <p:cNvSpPr/>
            <p:nvPr/>
          </p:nvSpPr>
          <p:spPr>
            <a:xfrm rot="3378892">
              <a:off x="2187019" y="3108713"/>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64848056-6076-47C5-8D20-E7E8D75ACD58}"/>
                </a:ext>
              </a:extLst>
            </p:cNvPr>
            <p:cNvSpPr/>
            <p:nvPr/>
          </p:nvSpPr>
          <p:spPr>
            <a:xfrm rot="3378892">
              <a:off x="6230699" y="3240792"/>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75085FD1-7131-497F-9E18-C73FD760265F}"/>
                </a:ext>
              </a:extLst>
            </p:cNvPr>
            <p:cNvSpPr/>
            <p:nvPr/>
          </p:nvSpPr>
          <p:spPr>
            <a:xfrm rot="3378892">
              <a:off x="5499179" y="1574552"/>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3A17D387-854F-46E3-93EF-2211E6A07D8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4334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évision de la théorie du changement ">
            <a:extLst>
              <a:ext uri="{FF2B5EF4-FFF2-40B4-BE49-F238E27FC236}">
                <a16:creationId xmlns:a16="http://schemas.microsoft.com/office/drawing/2014/main" id="{F08C72B1-1963-4C59-941A-F6C0BD0D7835}"/>
              </a:ext>
            </a:extLst>
          </p:cNvPr>
          <p:cNvSpPr>
            <a:spLocks noGrp="1"/>
          </p:cNvSpPr>
          <p:nvPr>
            <p:ph type="title"/>
          </p:nvPr>
        </p:nvSpPr>
        <p:spPr>
          <a:xfrm>
            <a:off x="421640" y="0"/>
            <a:ext cx="10515600" cy="1325563"/>
          </a:xfrm>
        </p:spPr>
        <p:txBody>
          <a:bodyPr/>
          <a:lstStyle/>
          <a:p>
            <a:r>
              <a:rPr lang="en-US" dirty="0" err="1"/>
              <a:t>Révision</a:t>
            </a:r>
            <a:r>
              <a:rPr lang="en-US" dirty="0"/>
              <a:t> de la </a:t>
            </a:r>
            <a:r>
              <a:rPr lang="en-US" dirty="0" err="1"/>
              <a:t>théorie</a:t>
            </a:r>
            <a:r>
              <a:rPr lang="en-US" dirty="0"/>
              <a:t> du </a:t>
            </a:r>
            <a:r>
              <a:rPr lang="en-US" dirty="0" err="1"/>
              <a:t>changement</a:t>
            </a:r>
            <a:r>
              <a:rPr lang="en-US" dirty="0"/>
              <a:t> </a:t>
            </a:r>
          </a:p>
        </p:txBody>
      </p:sp>
      <p:sp>
        <p:nvSpPr>
          <p:cNvPr id="4" name="Content Placeholder 3" descr="Examiner les questions et les problèmes liés à la théorie du changement du projet:&#10;&#10;1. La logique causale &quot;si-alors&quot; de la théorie se vérifie-t-elle ?&#10;&#10;2. L'atteinte de tous les résultats à un niveau donné est-elle nécessaire et suffisante pour atteindre les résultats d'un niveau supérieur? &#10;&#10;3. La portée et l'échelle de la mise en œuvre des activités et des produits du projet permettent-elles de progresser vers les résultats de niveau inférieur (par exemple, les sous-résultats)?  &#10;&#10;4. Les hypothèses critiques se maintiennent-elles ? Des facteurs externes nouveaux/imprévus sont-ils apparus ?">
            <a:extLst>
              <a:ext uri="{FF2B5EF4-FFF2-40B4-BE49-F238E27FC236}">
                <a16:creationId xmlns:a16="http://schemas.microsoft.com/office/drawing/2014/main" id="{FC7B1090-CAF7-4636-A10B-F76C8875440C}"/>
              </a:ext>
            </a:extLst>
          </p:cNvPr>
          <p:cNvSpPr>
            <a:spLocks noGrp="1"/>
          </p:cNvSpPr>
          <p:nvPr>
            <p:ph idx="1"/>
          </p:nvPr>
        </p:nvSpPr>
        <p:spPr>
          <a:xfrm>
            <a:off x="534815" y="1331919"/>
            <a:ext cx="8682630" cy="4682019"/>
          </a:xfrm>
        </p:spPr>
        <p:txBody>
          <a:bodyPr>
            <a:normAutofit fontScale="92500" lnSpcReduction="10000"/>
          </a:bodyPr>
          <a:lstStyle/>
          <a:p>
            <a:pPr marL="0" indent="0">
              <a:buNone/>
            </a:pPr>
            <a:r>
              <a:rPr lang="en-US" b="1" dirty="0">
                <a:solidFill>
                  <a:schemeClr val="accent1"/>
                </a:solidFill>
              </a:rPr>
              <a:t>Examiner les questions et les </a:t>
            </a:r>
            <a:r>
              <a:rPr lang="en-US" b="1" dirty="0" err="1">
                <a:solidFill>
                  <a:schemeClr val="accent1"/>
                </a:solidFill>
              </a:rPr>
              <a:t>problèmes</a:t>
            </a:r>
            <a:r>
              <a:rPr lang="en-US" b="1" dirty="0">
                <a:solidFill>
                  <a:schemeClr val="accent1"/>
                </a:solidFill>
              </a:rPr>
              <a:t> </a:t>
            </a:r>
            <a:r>
              <a:rPr lang="en-US" b="1" dirty="0" err="1">
                <a:solidFill>
                  <a:schemeClr val="accent1"/>
                </a:solidFill>
              </a:rPr>
              <a:t>liés</a:t>
            </a:r>
            <a:r>
              <a:rPr lang="en-US" b="1" dirty="0">
                <a:solidFill>
                  <a:schemeClr val="accent1"/>
                </a:solidFill>
              </a:rPr>
              <a:t> </a:t>
            </a:r>
            <a:r>
              <a:rPr lang="en-US" b="1" dirty="0" err="1">
                <a:solidFill>
                  <a:schemeClr val="accent1"/>
                </a:solidFill>
              </a:rPr>
              <a:t>à</a:t>
            </a:r>
            <a:r>
              <a:rPr lang="en-US" b="1" dirty="0">
                <a:solidFill>
                  <a:schemeClr val="accent1"/>
                </a:solidFill>
              </a:rPr>
              <a:t> la </a:t>
            </a:r>
            <a:r>
              <a:rPr lang="en-US" b="1" dirty="0" err="1">
                <a:solidFill>
                  <a:schemeClr val="accent1"/>
                </a:solidFill>
              </a:rPr>
              <a:t>théorie</a:t>
            </a:r>
            <a:r>
              <a:rPr lang="en-US" b="1" dirty="0">
                <a:solidFill>
                  <a:schemeClr val="accent1"/>
                </a:solidFill>
              </a:rPr>
              <a:t> du </a:t>
            </a:r>
            <a:r>
              <a:rPr lang="en-US" b="1" dirty="0" err="1">
                <a:solidFill>
                  <a:schemeClr val="accent1"/>
                </a:solidFill>
              </a:rPr>
              <a:t>changement</a:t>
            </a:r>
            <a:r>
              <a:rPr lang="en-US" b="1" dirty="0">
                <a:solidFill>
                  <a:schemeClr val="accent1"/>
                </a:solidFill>
              </a:rPr>
              <a:t> du </a:t>
            </a:r>
            <a:r>
              <a:rPr lang="en-US" b="1" dirty="0" err="1">
                <a:solidFill>
                  <a:schemeClr val="accent1"/>
                </a:solidFill>
              </a:rPr>
              <a:t>projet</a:t>
            </a:r>
            <a:r>
              <a:rPr lang="en-US" b="1" dirty="0">
                <a:solidFill>
                  <a:schemeClr val="accent1"/>
                </a:solidFill>
              </a:rPr>
              <a:t>:</a:t>
            </a:r>
          </a:p>
          <a:p>
            <a:pPr marL="344488" indent="-342900">
              <a:buSzPts val="2400"/>
            </a:pPr>
            <a:r>
              <a:rPr lang="en-US" dirty="0"/>
              <a:t>La </a:t>
            </a:r>
            <a:r>
              <a:rPr lang="en-US" dirty="0" err="1"/>
              <a:t>logique</a:t>
            </a:r>
            <a:r>
              <a:rPr lang="en-US" dirty="0"/>
              <a:t> </a:t>
            </a:r>
            <a:r>
              <a:rPr lang="en-US" dirty="0" err="1"/>
              <a:t>causale</a:t>
            </a:r>
            <a:r>
              <a:rPr lang="en-US" dirty="0"/>
              <a:t> "</a:t>
            </a:r>
            <a:r>
              <a:rPr lang="en-US" dirty="0" err="1"/>
              <a:t>si-alors</a:t>
            </a:r>
            <a:r>
              <a:rPr lang="en-US" dirty="0"/>
              <a:t>" de la </a:t>
            </a:r>
            <a:r>
              <a:rPr lang="en-US" dirty="0" err="1"/>
              <a:t>théorie</a:t>
            </a:r>
            <a:r>
              <a:rPr lang="en-US" dirty="0"/>
              <a:t> se </a:t>
            </a:r>
            <a:r>
              <a:rPr lang="en-US" dirty="0" err="1"/>
              <a:t>vérifie</a:t>
            </a:r>
            <a:r>
              <a:rPr lang="en-US" dirty="0"/>
              <a:t>-t-</a:t>
            </a:r>
            <a:r>
              <a:rPr lang="en-US" dirty="0" err="1"/>
              <a:t>elle</a:t>
            </a:r>
            <a:r>
              <a:rPr lang="en-US" dirty="0"/>
              <a:t> ?</a:t>
            </a:r>
          </a:p>
          <a:p>
            <a:pPr marL="344488" indent="-342900">
              <a:buSzPts val="2400"/>
            </a:pPr>
            <a:r>
              <a:rPr lang="en-US" dirty="0" err="1"/>
              <a:t>L'atteinte</a:t>
            </a:r>
            <a:r>
              <a:rPr lang="en-US" dirty="0"/>
              <a:t> de </a:t>
            </a:r>
            <a:r>
              <a:rPr lang="en-US" dirty="0" err="1"/>
              <a:t>tous</a:t>
            </a:r>
            <a:r>
              <a:rPr lang="en-US" dirty="0"/>
              <a:t> les </a:t>
            </a:r>
            <a:r>
              <a:rPr lang="en-US" dirty="0" err="1"/>
              <a:t>résultats</a:t>
            </a:r>
            <a:r>
              <a:rPr lang="en-US" dirty="0"/>
              <a:t> à un </a:t>
            </a:r>
            <a:r>
              <a:rPr lang="en-US" dirty="0" err="1"/>
              <a:t>niveau</a:t>
            </a:r>
            <a:r>
              <a:rPr lang="en-US" dirty="0"/>
              <a:t> </a:t>
            </a:r>
            <a:r>
              <a:rPr lang="en-US" dirty="0" err="1"/>
              <a:t>donné</a:t>
            </a:r>
            <a:r>
              <a:rPr lang="en-US" dirty="0"/>
              <a:t> </a:t>
            </a:r>
            <a:r>
              <a:rPr lang="en-US" dirty="0" err="1"/>
              <a:t>est-elle</a:t>
            </a:r>
            <a:r>
              <a:rPr lang="en-US" dirty="0"/>
              <a:t> </a:t>
            </a:r>
            <a:r>
              <a:rPr lang="en-US" dirty="0" err="1"/>
              <a:t>nécessaire</a:t>
            </a:r>
            <a:r>
              <a:rPr lang="en-US" dirty="0"/>
              <a:t> et suffisante pour </a:t>
            </a:r>
            <a:r>
              <a:rPr lang="en-US" dirty="0" err="1"/>
              <a:t>atteindre</a:t>
            </a:r>
            <a:r>
              <a:rPr lang="en-US" dirty="0"/>
              <a:t> les </a:t>
            </a:r>
            <a:r>
              <a:rPr lang="en-US" dirty="0" err="1"/>
              <a:t>résultats</a:t>
            </a:r>
            <a:r>
              <a:rPr lang="en-US" dirty="0"/>
              <a:t> d'un </a:t>
            </a:r>
            <a:r>
              <a:rPr lang="en-US" dirty="0" err="1"/>
              <a:t>niveau</a:t>
            </a:r>
            <a:r>
              <a:rPr lang="en-US" dirty="0"/>
              <a:t> </a:t>
            </a:r>
            <a:r>
              <a:rPr lang="en-US" dirty="0" err="1"/>
              <a:t>supérieur</a:t>
            </a:r>
            <a:r>
              <a:rPr lang="en-US" dirty="0"/>
              <a:t>? </a:t>
            </a:r>
          </a:p>
          <a:p>
            <a:pPr marL="344488" indent="-342900">
              <a:buSzPts val="2400"/>
            </a:pPr>
            <a:r>
              <a:rPr lang="en-US" dirty="0"/>
              <a:t>La </a:t>
            </a:r>
            <a:r>
              <a:rPr lang="en-US" dirty="0" err="1"/>
              <a:t>portée</a:t>
            </a:r>
            <a:r>
              <a:rPr lang="en-US" dirty="0"/>
              <a:t> et </a:t>
            </a:r>
            <a:r>
              <a:rPr lang="en-US" dirty="0" err="1"/>
              <a:t>l'échelle</a:t>
            </a:r>
            <a:r>
              <a:rPr lang="en-US" dirty="0"/>
              <a:t> de la mise </a:t>
            </a:r>
            <a:r>
              <a:rPr lang="en-US" dirty="0" err="1"/>
              <a:t>en</a:t>
            </a:r>
            <a:r>
              <a:rPr lang="en-US" dirty="0"/>
              <a:t> </a:t>
            </a:r>
            <a:r>
              <a:rPr lang="en-US" dirty="0" err="1"/>
              <a:t>œuvre</a:t>
            </a:r>
            <a:r>
              <a:rPr lang="en-US" dirty="0"/>
              <a:t> des </a:t>
            </a:r>
            <a:r>
              <a:rPr lang="en-US" dirty="0" err="1"/>
              <a:t>activités</a:t>
            </a:r>
            <a:r>
              <a:rPr lang="en-US" dirty="0"/>
              <a:t> et des </a:t>
            </a:r>
            <a:r>
              <a:rPr lang="en-US" dirty="0" err="1"/>
              <a:t>produits</a:t>
            </a:r>
            <a:r>
              <a:rPr lang="en-US" dirty="0"/>
              <a:t> du </a:t>
            </a:r>
            <a:r>
              <a:rPr lang="en-US" dirty="0" err="1"/>
              <a:t>projet</a:t>
            </a:r>
            <a:r>
              <a:rPr lang="en-US" dirty="0"/>
              <a:t> </a:t>
            </a:r>
            <a:r>
              <a:rPr lang="en-US" dirty="0" err="1"/>
              <a:t>permettent-elles</a:t>
            </a:r>
            <a:r>
              <a:rPr lang="en-US" dirty="0"/>
              <a:t> de </a:t>
            </a:r>
            <a:r>
              <a:rPr lang="en-US" dirty="0" err="1"/>
              <a:t>progresser</a:t>
            </a:r>
            <a:r>
              <a:rPr lang="en-US" dirty="0"/>
              <a:t> </a:t>
            </a:r>
            <a:r>
              <a:rPr lang="en-US" dirty="0" err="1"/>
              <a:t>vers</a:t>
            </a:r>
            <a:r>
              <a:rPr lang="en-US" dirty="0"/>
              <a:t> les </a:t>
            </a:r>
            <a:r>
              <a:rPr lang="en-US" dirty="0" err="1"/>
              <a:t>résultats</a:t>
            </a:r>
            <a:r>
              <a:rPr lang="en-US" dirty="0"/>
              <a:t> de </a:t>
            </a:r>
            <a:r>
              <a:rPr lang="en-US" dirty="0" err="1"/>
              <a:t>niveau</a:t>
            </a:r>
            <a:r>
              <a:rPr lang="en-US" dirty="0"/>
              <a:t> </a:t>
            </a:r>
            <a:r>
              <a:rPr lang="en-US" dirty="0" err="1"/>
              <a:t>inférieur</a:t>
            </a:r>
            <a:r>
              <a:rPr lang="en-US" dirty="0"/>
              <a:t> (par </a:t>
            </a:r>
            <a:r>
              <a:rPr lang="en-US" dirty="0" err="1"/>
              <a:t>exemple</a:t>
            </a:r>
            <a:r>
              <a:rPr lang="en-US" dirty="0"/>
              <a:t>, les sous-</a:t>
            </a:r>
            <a:r>
              <a:rPr lang="en-US" dirty="0" err="1"/>
              <a:t>résultats</a:t>
            </a:r>
            <a:r>
              <a:rPr lang="en-US" dirty="0"/>
              <a:t>)?  </a:t>
            </a:r>
          </a:p>
          <a:p>
            <a:pPr marL="344488" indent="-342900">
              <a:buSzPts val="2400"/>
            </a:pPr>
            <a:r>
              <a:rPr lang="en-US" dirty="0"/>
              <a:t>Les </a:t>
            </a:r>
            <a:r>
              <a:rPr lang="en-US" dirty="0" err="1"/>
              <a:t>hypothèses</a:t>
            </a:r>
            <a:r>
              <a:rPr lang="en-US" dirty="0"/>
              <a:t> critiques se </a:t>
            </a:r>
            <a:r>
              <a:rPr lang="en-US" dirty="0" err="1"/>
              <a:t>maintiennent-elles</a:t>
            </a:r>
            <a:r>
              <a:rPr lang="en-US" dirty="0"/>
              <a:t> ? Des </a:t>
            </a:r>
            <a:r>
              <a:rPr lang="en-US" dirty="0" err="1"/>
              <a:t>facteurs</a:t>
            </a:r>
            <a:r>
              <a:rPr lang="en-US" dirty="0"/>
              <a:t> </a:t>
            </a:r>
            <a:r>
              <a:rPr lang="en-US" dirty="0" err="1"/>
              <a:t>externes</a:t>
            </a:r>
            <a:r>
              <a:rPr lang="en-US" dirty="0"/>
              <a:t> nouveaux/</a:t>
            </a:r>
            <a:r>
              <a:rPr lang="en-US" dirty="0" err="1"/>
              <a:t>imprévus</a:t>
            </a:r>
            <a:r>
              <a:rPr lang="en-US" dirty="0"/>
              <a:t> </a:t>
            </a:r>
            <a:r>
              <a:rPr lang="en-US" dirty="0" err="1"/>
              <a:t>sont-ils</a:t>
            </a:r>
            <a:r>
              <a:rPr lang="en-US" dirty="0"/>
              <a:t> </a:t>
            </a:r>
            <a:r>
              <a:rPr lang="en-US" dirty="0" err="1"/>
              <a:t>apparus</a:t>
            </a:r>
            <a:r>
              <a:rPr lang="en-US" dirty="0"/>
              <a:t> ?</a:t>
            </a:r>
            <a:endParaRPr lang="en-US" sz="2800" dirty="0">
              <a:solidFill>
                <a:schemeClr val="accent1"/>
              </a:solidFill>
            </a:endParaRPr>
          </a:p>
        </p:txBody>
      </p:sp>
      <p:grpSp>
        <p:nvGrpSpPr>
          <p:cNvPr id="5" name="Group 4" descr="Le cadre de résultats">
            <a:extLst>
              <a:ext uri="{FF2B5EF4-FFF2-40B4-BE49-F238E27FC236}">
                <a16:creationId xmlns:a16="http://schemas.microsoft.com/office/drawing/2014/main" id="{C1596C62-A474-468E-953C-37665E849885}"/>
              </a:ext>
            </a:extLst>
          </p:cNvPr>
          <p:cNvGrpSpPr/>
          <p:nvPr/>
        </p:nvGrpSpPr>
        <p:grpSpPr>
          <a:xfrm>
            <a:off x="8557846" y="3594575"/>
            <a:ext cx="3413034" cy="2425719"/>
            <a:chOff x="8276491" y="3594575"/>
            <a:chExt cx="3694389" cy="2419363"/>
          </a:xfrm>
        </p:grpSpPr>
        <p:sp>
          <p:nvSpPr>
            <p:cNvPr id="6" name="Rectangle 4">
              <a:extLst>
                <a:ext uri="{FF2B5EF4-FFF2-40B4-BE49-F238E27FC236}">
                  <a16:creationId xmlns:a16="http://schemas.microsoft.com/office/drawing/2014/main" id="{DECCEAE4-DD67-4A72-A5CA-29286E405261}"/>
                </a:ext>
              </a:extLst>
            </p:cNvPr>
            <p:cNvSpPr>
              <a:spLocks noChangeArrowheads="1"/>
            </p:cNvSpPr>
            <p:nvPr/>
          </p:nvSpPr>
          <p:spPr bwMode="auto">
            <a:xfrm>
              <a:off x="10119535" y="3809629"/>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 name="Rectangle 5">
              <a:extLst>
                <a:ext uri="{FF2B5EF4-FFF2-40B4-BE49-F238E27FC236}">
                  <a16:creationId xmlns:a16="http://schemas.microsoft.com/office/drawing/2014/main" id="{9741ED93-3496-4EDC-A4C3-0899383D85D8}"/>
                </a:ext>
              </a:extLst>
            </p:cNvPr>
            <p:cNvSpPr>
              <a:spLocks noChangeArrowheads="1"/>
            </p:cNvSpPr>
            <p:nvPr/>
          </p:nvSpPr>
          <p:spPr bwMode="auto">
            <a:xfrm>
              <a:off x="9770851" y="5476302"/>
              <a:ext cx="1046052" cy="537636"/>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8" name="Rectangle 6">
              <a:extLst>
                <a:ext uri="{FF2B5EF4-FFF2-40B4-BE49-F238E27FC236}">
                  <a16:creationId xmlns:a16="http://schemas.microsoft.com/office/drawing/2014/main" id="{C0D467B8-F2E4-4B51-BC48-4F2AD8F813FA}"/>
                </a:ext>
              </a:extLst>
            </p:cNvPr>
            <p:cNvSpPr>
              <a:spLocks noChangeArrowheads="1"/>
            </p:cNvSpPr>
            <p:nvPr/>
          </p:nvSpPr>
          <p:spPr bwMode="auto">
            <a:xfrm>
              <a:off x="8276491" y="5476302"/>
              <a:ext cx="1046052" cy="537636"/>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9" name="Rectangle 7">
              <a:extLst>
                <a:ext uri="{FF2B5EF4-FFF2-40B4-BE49-F238E27FC236}">
                  <a16:creationId xmlns:a16="http://schemas.microsoft.com/office/drawing/2014/main" id="{B9676916-F65B-4F60-BA3B-43CC5EF73C06}"/>
                </a:ext>
              </a:extLst>
            </p:cNvPr>
            <p:cNvSpPr>
              <a:spLocks noChangeArrowheads="1"/>
            </p:cNvSpPr>
            <p:nvPr/>
          </p:nvSpPr>
          <p:spPr bwMode="auto">
            <a:xfrm>
              <a:off x="10767090" y="4669847"/>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0" name="Rectangle 8">
              <a:extLst>
                <a:ext uri="{FF2B5EF4-FFF2-40B4-BE49-F238E27FC236}">
                  <a16:creationId xmlns:a16="http://schemas.microsoft.com/office/drawing/2014/main" id="{EA172C5B-3A90-4D0B-AAE6-6447310486F4}"/>
                </a:ext>
              </a:extLst>
            </p:cNvPr>
            <p:cNvSpPr>
              <a:spLocks noChangeArrowheads="1"/>
            </p:cNvSpPr>
            <p:nvPr/>
          </p:nvSpPr>
          <p:spPr bwMode="auto">
            <a:xfrm>
              <a:off x="9173107" y="4669847"/>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1" name="AutoShape 9">
              <a:extLst>
                <a:ext uri="{FF2B5EF4-FFF2-40B4-BE49-F238E27FC236}">
                  <a16:creationId xmlns:a16="http://schemas.microsoft.com/office/drawing/2014/main" id="{82F5D7E6-2F51-42BC-B719-0665A2CF0B0A}"/>
                </a:ext>
              </a:extLst>
            </p:cNvPr>
            <p:cNvCxnSpPr>
              <a:cxnSpLocks noChangeShapeType="1"/>
              <a:stCxn id="8" idx="0"/>
              <a:endCxn id="10" idx="2"/>
            </p:cNvCxnSpPr>
            <p:nvPr/>
          </p:nvCxnSpPr>
          <p:spPr bwMode="auto">
            <a:xfrm rot="16200000">
              <a:off x="9123496" y="4893585"/>
              <a:ext cx="248657" cy="896616"/>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10">
              <a:extLst>
                <a:ext uri="{FF2B5EF4-FFF2-40B4-BE49-F238E27FC236}">
                  <a16:creationId xmlns:a16="http://schemas.microsoft.com/office/drawing/2014/main" id="{385F0122-9FC3-4862-B55F-9C7B040678B8}"/>
                </a:ext>
              </a:extLst>
            </p:cNvPr>
            <p:cNvCxnSpPr>
              <a:cxnSpLocks noChangeShapeType="1"/>
              <a:stCxn id="7" idx="0"/>
              <a:endCxn id="10" idx="2"/>
            </p:cNvCxnSpPr>
            <p:nvPr/>
          </p:nvCxnSpPr>
          <p:spPr bwMode="auto">
            <a:xfrm rot="5400000" flipH="1">
              <a:off x="9870676" y="5043021"/>
              <a:ext cx="248657" cy="597744"/>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11">
              <a:extLst>
                <a:ext uri="{FF2B5EF4-FFF2-40B4-BE49-F238E27FC236}">
                  <a16:creationId xmlns:a16="http://schemas.microsoft.com/office/drawing/2014/main" id="{74BCBAD2-8502-4055-B9A8-F0AD16BBA2E9}"/>
                </a:ext>
              </a:extLst>
            </p:cNvPr>
            <p:cNvCxnSpPr>
              <a:cxnSpLocks noChangeShapeType="1"/>
              <a:stCxn id="10" idx="0"/>
              <a:endCxn id="6" idx="2"/>
            </p:cNvCxnSpPr>
            <p:nvPr/>
          </p:nvCxnSpPr>
          <p:spPr bwMode="auto">
            <a:xfrm rot="16200000">
              <a:off x="10018136" y="4035343"/>
              <a:ext cx="302420" cy="946428"/>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12">
              <a:extLst>
                <a:ext uri="{FF2B5EF4-FFF2-40B4-BE49-F238E27FC236}">
                  <a16:creationId xmlns:a16="http://schemas.microsoft.com/office/drawing/2014/main" id="{7376B6EA-A493-4F25-BD51-84A907265E4D}"/>
                </a:ext>
              </a:extLst>
            </p:cNvPr>
            <p:cNvCxnSpPr>
              <a:cxnSpLocks noChangeShapeType="1"/>
              <a:stCxn id="9" idx="0"/>
              <a:endCxn id="6" idx="2"/>
            </p:cNvCxnSpPr>
            <p:nvPr/>
          </p:nvCxnSpPr>
          <p:spPr bwMode="auto">
            <a:xfrm rot="5400000" flipH="1">
              <a:off x="10815128" y="4184779"/>
              <a:ext cx="302420" cy="647556"/>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sp>
          <p:nvSpPr>
            <p:cNvPr id="15" name="Freeform 14">
              <a:extLst>
                <a:ext uri="{FF2B5EF4-FFF2-40B4-BE49-F238E27FC236}">
                  <a16:creationId xmlns:a16="http://schemas.microsoft.com/office/drawing/2014/main" id="{D86E14E5-FBA1-4FCA-A111-64D20E7731FE}"/>
                </a:ext>
              </a:extLst>
            </p:cNvPr>
            <p:cNvSpPr>
              <a:spLocks/>
            </p:cNvSpPr>
            <p:nvPr/>
          </p:nvSpPr>
          <p:spPr bwMode="auto">
            <a:xfrm>
              <a:off x="8990463" y="3594575"/>
              <a:ext cx="2980417" cy="1923170"/>
            </a:xfrm>
            <a:custGeom>
              <a:avLst/>
              <a:gdLst>
                <a:gd name="T0" fmla="*/ 1544 w 2872"/>
                <a:gd name="T1" fmla="*/ 48 h 1717"/>
                <a:gd name="T2" fmla="*/ 1040 w 2872"/>
                <a:gd name="T3" fmla="*/ 64 h 1717"/>
                <a:gd name="T4" fmla="*/ 976 w 2872"/>
                <a:gd name="T5" fmla="*/ 96 h 1717"/>
                <a:gd name="T6" fmla="*/ 928 w 2872"/>
                <a:gd name="T7" fmla="*/ 128 h 1717"/>
                <a:gd name="T8" fmla="*/ 712 w 2872"/>
                <a:gd name="T9" fmla="*/ 192 h 1717"/>
                <a:gd name="T10" fmla="*/ 616 w 2872"/>
                <a:gd name="T11" fmla="*/ 248 h 1717"/>
                <a:gd name="T12" fmla="*/ 544 w 2872"/>
                <a:gd name="T13" fmla="*/ 288 h 1717"/>
                <a:gd name="T14" fmla="*/ 472 w 2872"/>
                <a:gd name="T15" fmla="*/ 336 h 1717"/>
                <a:gd name="T16" fmla="*/ 416 w 2872"/>
                <a:gd name="T17" fmla="*/ 408 h 1717"/>
                <a:gd name="T18" fmla="*/ 392 w 2872"/>
                <a:gd name="T19" fmla="*/ 424 h 1717"/>
                <a:gd name="T20" fmla="*/ 296 w 2872"/>
                <a:gd name="T21" fmla="*/ 488 h 1717"/>
                <a:gd name="T22" fmla="*/ 192 w 2872"/>
                <a:gd name="T23" fmla="*/ 592 h 1717"/>
                <a:gd name="T24" fmla="*/ 128 w 2872"/>
                <a:gd name="T25" fmla="*/ 688 h 1717"/>
                <a:gd name="T26" fmla="*/ 104 w 2872"/>
                <a:gd name="T27" fmla="*/ 760 h 1717"/>
                <a:gd name="T28" fmla="*/ 0 w 2872"/>
                <a:gd name="T29" fmla="*/ 1080 h 1717"/>
                <a:gd name="T30" fmla="*/ 8 w 2872"/>
                <a:gd name="T31" fmla="*/ 1416 h 1717"/>
                <a:gd name="T32" fmla="*/ 64 w 2872"/>
                <a:gd name="T33" fmla="*/ 1504 h 1717"/>
                <a:gd name="T34" fmla="*/ 104 w 2872"/>
                <a:gd name="T35" fmla="*/ 1552 h 1717"/>
                <a:gd name="T36" fmla="*/ 240 w 2872"/>
                <a:gd name="T37" fmla="*/ 1608 h 1717"/>
                <a:gd name="T38" fmla="*/ 432 w 2872"/>
                <a:gd name="T39" fmla="*/ 1664 h 1717"/>
                <a:gd name="T40" fmla="*/ 584 w 2872"/>
                <a:gd name="T41" fmla="*/ 1704 h 1717"/>
                <a:gd name="T42" fmla="*/ 1288 w 2872"/>
                <a:gd name="T43" fmla="*/ 1672 h 1717"/>
                <a:gd name="T44" fmla="*/ 2088 w 2872"/>
                <a:gd name="T45" fmla="*/ 1680 h 1717"/>
                <a:gd name="T46" fmla="*/ 2512 w 2872"/>
                <a:gd name="T47" fmla="*/ 1656 h 1717"/>
                <a:gd name="T48" fmla="*/ 2608 w 2872"/>
                <a:gd name="T49" fmla="*/ 1624 h 1717"/>
                <a:gd name="T50" fmla="*/ 2680 w 2872"/>
                <a:gd name="T51" fmla="*/ 1584 h 1717"/>
                <a:gd name="T52" fmla="*/ 2704 w 2872"/>
                <a:gd name="T53" fmla="*/ 1560 h 1717"/>
                <a:gd name="T54" fmla="*/ 2752 w 2872"/>
                <a:gd name="T55" fmla="*/ 1544 h 1717"/>
                <a:gd name="T56" fmla="*/ 2768 w 2872"/>
                <a:gd name="T57" fmla="*/ 1520 h 1717"/>
                <a:gd name="T58" fmla="*/ 2792 w 2872"/>
                <a:gd name="T59" fmla="*/ 1504 h 1717"/>
                <a:gd name="T60" fmla="*/ 2824 w 2872"/>
                <a:gd name="T61" fmla="*/ 1456 h 1717"/>
                <a:gd name="T62" fmla="*/ 2840 w 2872"/>
                <a:gd name="T63" fmla="*/ 1400 h 1717"/>
                <a:gd name="T64" fmla="*/ 2872 w 2872"/>
                <a:gd name="T65" fmla="*/ 1344 h 1717"/>
                <a:gd name="T66" fmla="*/ 2800 w 2872"/>
                <a:gd name="T67" fmla="*/ 848 h 1717"/>
                <a:gd name="T68" fmla="*/ 2768 w 2872"/>
                <a:gd name="T69" fmla="*/ 752 h 1717"/>
                <a:gd name="T70" fmla="*/ 2712 w 2872"/>
                <a:gd name="T71" fmla="*/ 568 h 1717"/>
                <a:gd name="T72" fmla="*/ 2680 w 2872"/>
                <a:gd name="T73" fmla="*/ 456 h 1717"/>
                <a:gd name="T74" fmla="*/ 2608 w 2872"/>
                <a:gd name="T75" fmla="*/ 280 h 1717"/>
                <a:gd name="T76" fmla="*/ 2600 w 2872"/>
                <a:gd name="T77" fmla="*/ 256 h 1717"/>
                <a:gd name="T78" fmla="*/ 2576 w 2872"/>
                <a:gd name="T79" fmla="*/ 240 h 1717"/>
                <a:gd name="T80" fmla="*/ 2440 w 2872"/>
                <a:gd name="T81" fmla="*/ 144 h 1717"/>
                <a:gd name="T82" fmla="*/ 2408 w 2872"/>
                <a:gd name="T83" fmla="*/ 128 h 1717"/>
                <a:gd name="T84" fmla="*/ 2312 w 2872"/>
                <a:gd name="T85" fmla="*/ 120 h 1717"/>
                <a:gd name="T86" fmla="*/ 1488 w 2872"/>
                <a:gd name="T87" fmla="*/ 64 h 17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2"/>
                <a:gd name="T133" fmla="*/ 0 h 1717"/>
                <a:gd name="T134" fmla="*/ 2872 w 2872"/>
                <a:gd name="T135" fmla="*/ 1717 h 17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2" h="1717">
                  <a:moveTo>
                    <a:pt x="1544" y="48"/>
                  </a:moveTo>
                  <a:cubicBezTo>
                    <a:pt x="1384" y="8"/>
                    <a:pt x="1194" y="0"/>
                    <a:pt x="1040" y="64"/>
                  </a:cubicBezTo>
                  <a:cubicBezTo>
                    <a:pt x="1018" y="73"/>
                    <a:pt x="996" y="83"/>
                    <a:pt x="976" y="96"/>
                  </a:cubicBezTo>
                  <a:cubicBezTo>
                    <a:pt x="960" y="107"/>
                    <a:pt x="947" y="123"/>
                    <a:pt x="928" y="128"/>
                  </a:cubicBezTo>
                  <a:cubicBezTo>
                    <a:pt x="870" y="142"/>
                    <a:pt x="761" y="160"/>
                    <a:pt x="712" y="192"/>
                  </a:cubicBezTo>
                  <a:cubicBezTo>
                    <a:pt x="679" y="214"/>
                    <a:pt x="653" y="236"/>
                    <a:pt x="616" y="248"/>
                  </a:cubicBezTo>
                  <a:cubicBezTo>
                    <a:pt x="580" y="284"/>
                    <a:pt x="603" y="268"/>
                    <a:pt x="544" y="288"/>
                  </a:cubicBezTo>
                  <a:cubicBezTo>
                    <a:pt x="517" y="297"/>
                    <a:pt x="496" y="320"/>
                    <a:pt x="472" y="336"/>
                  </a:cubicBezTo>
                  <a:cubicBezTo>
                    <a:pt x="449" y="351"/>
                    <a:pt x="429" y="389"/>
                    <a:pt x="416" y="408"/>
                  </a:cubicBezTo>
                  <a:cubicBezTo>
                    <a:pt x="411" y="416"/>
                    <a:pt x="399" y="418"/>
                    <a:pt x="392" y="424"/>
                  </a:cubicBezTo>
                  <a:cubicBezTo>
                    <a:pt x="360" y="451"/>
                    <a:pt x="330" y="465"/>
                    <a:pt x="296" y="488"/>
                  </a:cubicBezTo>
                  <a:cubicBezTo>
                    <a:pt x="268" y="530"/>
                    <a:pt x="223" y="552"/>
                    <a:pt x="192" y="592"/>
                  </a:cubicBezTo>
                  <a:cubicBezTo>
                    <a:pt x="178" y="610"/>
                    <a:pt x="137" y="662"/>
                    <a:pt x="128" y="688"/>
                  </a:cubicBezTo>
                  <a:cubicBezTo>
                    <a:pt x="120" y="712"/>
                    <a:pt x="118" y="739"/>
                    <a:pt x="104" y="760"/>
                  </a:cubicBezTo>
                  <a:cubicBezTo>
                    <a:pt x="43" y="851"/>
                    <a:pt x="21" y="973"/>
                    <a:pt x="0" y="1080"/>
                  </a:cubicBezTo>
                  <a:cubicBezTo>
                    <a:pt x="3" y="1192"/>
                    <a:pt x="1" y="1304"/>
                    <a:pt x="8" y="1416"/>
                  </a:cubicBezTo>
                  <a:cubicBezTo>
                    <a:pt x="12" y="1474"/>
                    <a:pt x="28" y="1478"/>
                    <a:pt x="64" y="1504"/>
                  </a:cubicBezTo>
                  <a:cubicBezTo>
                    <a:pt x="110" y="1537"/>
                    <a:pt x="69" y="1517"/>
                    <a:pt x="104" y="1552"/>
                  </a:cubicBezTo>
                  <a:cubicBezTo>
                    <a:pt x="135" y="1583"/>
                    <a:pt x="198" y="1600"/>
                    <a:pt x="240" y="1608"/>
                  </a:cubicBezTo>
                  <a:cubicBezTo>
                    <a:pt x="301" y="1639"/>
                    <a:pt x="365" y="1654"/>
                    <a:pt x="432" y="1664"/>
                  </a:cubicBezTo>
                  <a:cubicBezTo>
                    <a:pt x="482" y="1681"/>
                    <a:pt x="534" y="1687"/>
                    <a:pt x="584" y="1704"/>
                  </a:cubicBezTo>
                  <a:cubicBezTo>
                    <a:pt x="810" y="1700"/>
                    <a:pt x="1061" y="1717"/>
                    <a:pt x="1288" y="1672"/>
                  </a:cubicBezTo>
                  <a:cubicBezTo>
                    <a:pt x="1561" y="1682"/>
                    <a:pt x="1810" y="1685"/>
                    <a:pt x="2088" y="1680"/>
                  </a:cubicBezTo>
                  <a:cubicBezTo>
                    <a:pt x="2229" y="1670"/>
                    <a:pt x="2371" y="1667"/>
                    <a:pt x="2512" y="1656"/>
                  </a:cubicBezTo>
                  <a:cubicBezTo>
                    <a:pt x="2544" y="1645"/>
                    <a:pt x="2576" y="1635"/>
                    <a:pt x="2608" y="1624"/>
                  </a:cubicBezTo>
                  <a:cubicBezTo>
                    <a:pt x="2634" y="1615"/>
                    <a:pt x="2654" y="1593"/>
                    <a:pt x="2680" y="1584"/>
                  </a:cubicBezTo>
                  <a:cubicBezTo>
                    <a:pt x="2688" y="1576"/>
                    <a:pt x="2694" y="1565"/>
                    <a:pt x="2704" y="1560"/>
                  </a:cubicBezTo>
                  <a:cubicBezTo>
                    <a:pt x="2719" y="1552"/>
                    <a:pt x="2752" y="1544"/>
                    <a:pt x="2752" y="1544"/>
                  </a:cubicBezTo>
                  <a:cubicBezTo>
                    <a:pt x="2757" y="1536"/>
                    <a:pt x="2761" y="1527"/>
                    <a:pt x="2768" y="1520"/>
                  </a:cubicBezTo>
                  <a:cubicBezTo>
                    <a:pt x="2775" y="1513"/>
                    <a:pt x="2786" y="1511"/>
                    <a:pt x="2792" y="1504"/>
                  </a:cubicBezTo>
                  <a:cubicBezTo>
                    <a:pt x="2805" y="1490"/>
                    <a:pt x="2813" y="1472"/>
                    <a:pt x="2824" y="1456"/>
                  </a:cubicBezTo>
                  <a:cubicBezTo>
                    <a:pt x="2830" y="1448"/>
                    <a:pt x="2838" y="1406"/>
                    <a:pt x="2840" y="1400"/>
                  </a:cubicBezTo>
                  <a:cubicBezTo>
                    <a:pt x="2849" y="1377"/>
                    <a:pt x="2859" y="1364"/>
                    <a:pt x="2872" y="1344"/>
                  </a:cubicBezTo>
                  <a:cubicBezTo>
                    <a:pt x="2866" y="1133"/>
                    <a:pt x="2868" y="1028"/>
                    <a:pt x="2800" y="848"/>
                  </a:cubicBezTo>
                  <a:cubicBezTo>
                    <a:pt x="2787" y="814"/>
                    <a:pt x="2789" y="783"/>
                    <a:pt x="2768" y="752"/>
                  </a:cubicBezTo>
                  <a:cubicBezTo>
                    <a:pt x="2756" y="690"/>
                    <a:pt x="2740" y="624"/>
                    <a:pt x="2712" y="568"/>
                  </a:cubicBezTo>
                  <a:cubicBezTo>
                    <a:pt x="2705" y="520"/>
                    <a:pt x="2701" y="498"/>
                    <a:pt x="2680" y="456"/>
                  </a:cubicBezTo>
                  <a:cubicBezTo>
                    <a:pt x="2667" y="392"/>
                    <a:pt x="2637" y="338"/>
                    <a:pt x="2608" y="280"/>
                  </a:cubicBezTo>
                  <a:cubicBezTo>
                    <a:pt x="2604" y="272"/>
                    <a:pt x="2605" y="263"/>
                    <a:pt x="2600" y="256"/>
                  </a:cubicBezTo>
                  <a:cubicBezTo>
                    <a:pt x="2594" y="248"/>
                    <a:pt x="2583" y="246"/>
                    <a:pt x="2576" y="240"/>
                  </a:cubicBezTo>
                  <a:cubicBezTo>
                    <a:pt x="2527" y="196"/>
                    <a:pt x="2501" y="170"/>
                    <a:pt x="2440" y="144"/>
                  </a:cubicBezTo>
                  <a:cubicBezTo>
                    <a:pt x="2429" y="139"/>
                    <a:pt x="2420" y="130"/>
                    <a:pt x="2408" y="128"/>
                  </a:cubicBezTo>
                  <a:cubicBezTo>
                    <a:pt x="2376" y="122"/>
                    <a:pt x="2344" y="123"/>
                    <a:pt x="2312" y="120"/>
                  </a:cubicBezTo>
                  <a:cubicBezTo>
                    <a:pt x="2044" y="60"/>
                    <a:pt x="1761" y="64"/>
                    <a:pt x="1488" y="64"/>
                  </a:cubicBezTo>
                </a:path>
              </a:pathLst>
            </a:custGeom>
            <a:noFill/>
            <a:ln w="38100" cap="flat" cmpd="sng">
              <a:solidFill>
                <a:srgbClr val="00206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2" name="Footer Placeholder 1">
            <a:extLst>
              <a:ext uri="{FF2B5EF4-FFF2-40B4-BE49-F238E27FC236}">
                <a16:creationId xmlns:a16="http://schemas.microsoft.com/office/drawing/2014/main" id="{84740A7E-42F9-46D7-90A9-C367BD06771D}"/>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9579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Exercice 3 : Scénario A"/>
          <p:cNvSpPr>
            <a:spLocks noGrp="1" noChangeArrowheads="1"/>
          </p:cNvSpPr>
          <p:nvPr>
            <p:ph type="title" idx="4294967295"/>
          </p:nvPr>
        </p:nvSpPr>
        <p:spPr bwMode="auto">
          <a:xfrm>
            <a:off x="879231" y="366936"/>
            <a:ext cx="9331569"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sz="4000" b="0" i="0" u="none" strike="noStrike" kern="1200" cap="none" spc="0" normalizeH="0" baseline="0" noProof="0" dirty="0">
                <a:ln>
                  <a:noFill/>
                </a:ln>
                <a:solidFill>
                  <a:schemeClr val="accent2"/>
                </a:solidFill>
                <a:effectLst/>
                <a:uLnTx/>
                <a:uFillTx/>
                <a:latin typeface="+mj-lt"/>
                <a:ea typeface="+mj-ea"/>
                <a:cs typeface="+mj-cs"/>
              </a:rPr>
              <a:t> 3 : </a:t>
            </a:r>
            <a:r>
              <a:rPr kumimoji="0" lang="en-US" sz="4000" b="0" i="0" u="none" strike="noStrike" kern="1200" cap="none" spc="0" normalizeH="0" baseline="0" noProof="0" dirty="0" err="1">
                <a:ln>
                  <a:noFill/>
                </a:ln>
                <a:solidFill>
                  <a:schemeClr val="accent2"/>
                </a:solidFill>
                <a:effectLst/>
                <a:uLnTx/>
                <a:uFillTx/>
                <a:latin typeface="+mj-lt"/>
                <a:ea typeface="+mj-ea"/>
                <a:cs typeface="+mj-cs"/>
              </a:rPr>
              <a:t>Scénario</a:t>
            </a:r>
            <a:r>
              <a:rPr kumimoji="0" lang="en-US" sz="4000" b="0" i="0" u="none" strike="noStrike" kern="1200" cap="none" spc="0" normalizeH="0" baseline="0" noProof="0" dirty="0">
                <a:ln>
                  <a:noFill/>
                </a:ln>
                <a:solidFill>
                  <a:schemeClr val="accent2"/>
                </a:solidFill>
                <a:effectLst/>
                <a:uLnTx/>
                <a:uFillTx/>
                <a:latin typeface="+mj-lt"/>
                <a:ea typeface="+mj-ea"/>
                <a:cs typeface="+mj-cs"/>
              </a:rPr>
              <a:t> A</a:t>
            </a:r>
          </a:p>
        </p:txBody>
      </p:sp>
      <p:sp>
        <p:nvSpPr>
          <p:cNvPr id="128017" name="TextBox 26" descr="Explications possibles?"/>
          <p:cNvSpPr txBox="1">
            <a:spLocks noChangeArrowheads="1"/>
          </p:cNvSpPr>
          <p:nvPr/>
        </p:nvSpPr>
        <p:spPr bwMode="auto">
          <a:xfrm>
            <a:off x="879231" y="1222132"/>
            <a:ext cx="50230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Explications </a:t>
            </a:r>
            <a:r>
              <a:rPr lang="en-US" altLang="en-US" sz="3200" dirty="0" err="1"/>
              <a:t>possibles</a:t>
            </a:r>
            <a:r>
              <a:rPr lang="en-US" altLang="en-US" sz="3200" dirty="0"/>
              <a:t>?</a:t>
            </a:r>
          </a:p>
        </p:txBody>
      </p:sp>
      <p:grpSp>
        <p:nvGrpSpPr>
          <p:cNvPr id="2" name="Group 1" descr="Pour les résultats 1 et 3, la performance évolue dans la bonne direction, tandis que pour le résultat 2, la performance est inférieure aux attentes.  Nous constatons également qu'à ce stade, les performances sont inférieures aux attentes pour l'objectif du projet.">
            <a:extLst>
              <a:ext uri="{FF2B5EF4-FFF2-40B4-BE49-F238E27FC236}">
                <a16:creationId xmlns:a16="http://schemas.microsoft.com/office/drawing/2014/main" id="{87F1FADF-83BE-AAFB-8E58-0C1A6BC6E90E}"/>
              </a:ext>
            </a:extLst>
          </p:cNvPr>
          <p:cNvGrpSpPr/>
          <p:nvPr/>
        </p:nvGrpSpPr>
        <p:grpSpPr>
          <a:xfrm>
            <a:off x="1903048" y="1551125"/>
            <a:ext cx="8385904" cy="4558243"/>
            <a:chOff x="1575691" y="1551125"/>
            <a:chExt cx="8385904" cy="4558243"/>
          </a:xfrm>
        </p:grpSpPr>
        <p:sp>
          <p:nvSpPr>
            <p:cNvPr id="128002" name="Rectangle 3"/>
            <p:cNvSpPr>
              <a:spLocks noChangeArrowheads="1"/>
            </p:cNvSpPr>
            <p:nvPr/>
          </p:nvSpPr>
          <p:spPr bwMode="auto">
            <a:xfrm>
              <a:off x="4953999" y="1551125"/>
              <a:ext cx="2688166"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 </a:t>
              </a:r>
              <a:r>
                <a:rPr lang="en-US" altLang="en-US" sz="2000" dirty="0" err="1">
                  <a:solidFill>
                    <a:schemeClr val="tx1"/>
                  </a:solidFill>
                </a:rPr>
                <a:t>Réduction</a:t>
              </a:r>
              <a:r>
                <a:rPr lang="en-US" altLang="en-US" sz="2000" dirty="0">
                  <a:solidFill>
                    <a:schemeClr val="tx1"/>
                  </a:solidFill>
                </a:rPr>
                <a:t> du travail des enfants dans les </a:t>
              </a:r>
              <a:r>
                <a:rPr lang="en-US" altLang="en-US" sz="2000" dirty="0" err="1">
                  <a:solidFill>
                    <a:schemeClr val="tx1"/>
                  </a:solidFill>
                </a:rPr>
                <a:t>communautés</a:t>
              </a:r>
              <a:r>
                <a:rPr lang="en-US" altLang="en-US" sz="2000" dirty="0">
                  <a:solidFill>
                    <a:schemeClr val="tx1"/>
                  </a:solidFill>
                </a:rPr>
                <a:t> </a:t>
              </a:r>
              <a:r>
                <a:rPr lang="en-US" altLang="en-US" sz="2000" dirty="0" err="1">
                  <a:solidFill>
                    <a:schemeClr val="tx1"/>
                  </a:solidFill>
                </a:rPr>
                <a:t>cibles</a:t>
              </a:r>
              <a:endParaRPr lang="en-US" altLang="en-US" sz="2000" dirty="0">
                <a:solidFill>
                  <a:schemeClr val="tx1"/>
                </a:solidFill>
              </a:endParaRPr>
            </a:p>
          </p:txBody>
        </p:sp>
        <p:sp>
          <p:nvSpPr>
            <p:cNvPr id="128003" name="Rectangle 4"/>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4" name="Rectangle 5"/>
            <p:cNvSpPr>
              <a:spLocks noChangeArrowheads="1"/>
            </p:cNvSpPr>
            <p:nvPr/>
          </p:nvSpPr>
          <p:spPr bwMode="auto">
            <a:xfrm>
              <a:off x="1575691" y="5109754"/>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5" name="Rectangle 6"/>
            <p:cNvSpPr>
              <a:spLocks noChangeArrowheads="1"/>
            </p:cNvSpPr>
            <p:nvPr/>
          </p:nvSpPr>
          <p:spPr bwMode="auto">
            <a:xfrm>
              <a:off x="5090455" y="3276366"/>
              <a:ext cx="2527101" cy="156966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1600" dirty="0" err="1">
                  <a:solidFill>
                    <a:schemeClr val="tx1"/>
                  </a:solidFill>
                </a:rPr>
                <a:t>Résultat</a:t>
              </a:r>
              <a:r>
                <a:rPr lang="en-US" altLang="en-US" sz="1600" dirty="0">
                  <a:solidFill>
                    <a:schemeClr val="tx1"/>
                  </a:solidFill>
                </a:rPr>
                <a:t> 2 : </a:t>
              </a:r>
              <a:r>
                <a:rPr lang="en-US" altLang="en-US" sz="1600" dirty="0" err="1">
                  <a:solidFill>
                    <a:schemeClr val="tx1"/>
                  </a:solidFill>
                </a:rPr>
                <a:t>Sensibilisation</a:t>
              </a:r>
              <a:r>
                <a:rPr lang="en-US" altLang="en-US" sz="1600" dirty="0">
                  <a:solidFill>
                    <a:schemeClr val="tx1"/>
                  </a:solidFill>
                </a:rPr>
                <a:t> accrue au travail des enfants </a:t>
              </a:r>
              <a:r>
                <a:rPr lang="en-US" altLang="en-US" sz="1600" dirty="0" err="1">
                  <a:solidFill>
                    <a:schemeClr val="tx1"/>
                  </a:solidFill>
                </a:rPr>
                <a:t>parmi</a:t>
              </a:r>
              <a:r>
                <a:rPr lang="en-US" altLang="en-US" sz="1600" dirty="0">
                  <a:solidFill>
                    <a:schemeClr val="tx1"/>
                  </a:solidFill>
                </a:rPr>
                <a:t> les </a:t>
              </a:r>
              <a:r>
                <a:rPr lang="en-US" altLang="en-US" sz="1600" dirty="0" err="1">
                  <a:solidFill>
                    <a:schemeClr val="tx1"/>
                  </a:solidFill>
                </a:rPr>
                <a:t>membres</a:t>
              </a:r>
              <a:r>
                <a:rPr lang="en-US" altLang="en-US" sz="1600" dirty="0">
                  <a:solidFill>
                    <a:schemeClr val="tx1"/>
                  </a:solidFill>
                </a:rPr>
                <a:t> de la </a:t>
              </a:r>
              <a:r>
                <a:rPr lang="en-US" altLang="en-US" sz="1600" dirty="0" err="1">
                  <a:solidFill>
                    <a:schemeClr val="tx1"/>
                  </a:solidFill>
                </a:rPr>
                <a:t>communauté</a:t>
              </a:r>
              <a:r>
                <a:rPr lang="en-US" altLang="en-US" sz="1600" dirty="0">
                  <a:solidFill>
                    <a:schemeClr val="tx1"/>
                  </a:solidFill>
                </a:rPr>
                <a:t> et les propriétaires de petites </a:t>
              </a:r>
              <a:r>
                <a:rPr lang="en-US" altLang="en-US" sz="1600" dirty="0" err="1">
                  <a:solidFill>
                    <a:schemeClr val="tx1"/>
                  </a:solidFill>
                </a:rPr>
                <a:t>entreprises</a:t>
              </a:r>
              <a:r>
                <a:rPr lang="en-US" altLang="en-US" sz="1600" dirty="0">
                  <a:solidFill>
                    <a:schemeClr val="tx1"/>
                  </a:solidFill>
                </a:rPr>
                <a:t>.</a:t>
              </a:r>
            </a:p>
          </p:txBody>
        </p:sp>
        <p:sp>
          <p:nvSpPr>
            <p:cNvPr id="128006" name="Rectangle 7"/>
            <p:cNvSpPr>
              <a:spLocks noChangeArrowheads="1"/>
            </p:cNvSpPr>
            <p:nvPr/>
          </p:nvSpPr>
          <p:spPr bwMode="auto">
            <a:xfrm>
              <a:off x="2127977" y="3263072"/>
              <a:ext cx="2743200"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err="1">
                  <a:solidFill>
                    <a:schemeClr val="tx1"/>
                  </a:solidFill>
                </a:rPr>
                <a:t>Résultat</a:t>
              </a:r>
              <a:r>
                <a:rPr lang="en-US" altLang="en-US" dirty="0">
                  <a:solidFill>
                    <a:schemeClr val="tx1"/>
                  </a:solidFill>
                </a:rPr>
                <a:t> 1 : </a:t>
              </a:r>
              <a:r>
                <a:rPr lang="en-US" altLang="en-US" dirty="0" err="1">
                  <a:solidFill>
                    <a:schemeClr val="tx1"/>
                  </a:solidFill>
                </a:rPr>
                <a:t>Amélioration</a:t>
              </a:r>
              <a:r>
                <a:rPr lang="en-US" altLang="en-US" dirty="0">
                  <a:solidFill>
                    <a:schemeClr val="tx1"/>
                  </a:solidFill>
                </a:rPr>
                <a:t> de la mise </a:t>
              </a:r>
              <a:r>
                <a:rPr lang="en-US" altLang="en-US" dirty="0" err="1">
                  <a:solidFill>
                    <a:schemeClr val="tx1"/>
                  </a:solidFill>
                </a:rPr>
                <a:t>en</a:t>
              </a:r>
              <a:r>
                <a:rPr lang="en-US" altLang="en-US" dirty="0">
                  <a:solidFill>
                    <a:schemeClr val="tx1"/>
                  </a:solidFill>
                </a:rPr>
                <a:t> </a:t>
              </a:r>
              <a:r>
                <a:rPr lang="en-US" altLang="en-US" dirty="0" err="1">
                  <a:solidFill>
                    <a:schemeClr val="tx1"/>
                  </a:solidFill>
                </a:rPr>
                <a:t>œuvre</a:t>
              </a:r>
              <a:r>
                <a:rPr lang="en-US" altLang="en-US" dirty="0">
                  <a:solidFill>
                    <a:schemeClr val="tx1"/>
                  </a:solidFill>
                </a:rPr>
                <a:t> des </a:t>
              </a:r>
              <a:r>
                <a:rPr lang="en-US" altLang="en-US" dirty="0" err="1">
                  <a:solidFill>
                    <a:schemeClr val="tx1"/>
                  </a:solidFill>
                </a:rPr>
                <a:t>programmes</a:t>
              </a:r>
              <a:r>
                <a:rPr lang="en-US" altLang="en-US" dirty="0">
                  <a:solidFill>
                    <a:schemeClr val="tx1"/>
                  </a:solidFill>
                </a:rPr>
                <a:t> sur le travail des enfants par la </a:t>
              </a:r>
              <a:r>
                <a:rPr lang="en-US" altLang="en-US" dirty="0" err="1">
                  <a:solidFill>
                    <a:schemeClr val="tx1"/>
                  </a:solidFill>
                </a:rPr>
                <a:t>société</a:t>
              </a:r>
              <a:r>
                <a:rPr lang="en-US" altLang="en-US" dirty="0">
                  <a:solidFill>
                    <a:schemeClr val="tx1"/>
                  </a:solidFill>
                </a:rPr>
                <a:t> civile.</a:t>
              </a:r>
            </a:p>
          </p:txBody>
        </p:sp>
        <p:cxnSp>
          <p:nvCxnSpPr>
            <p:cNvPr id="128008" name="AutoShape 9"/>
            <p:cNvCxnSpPr>
              <a:cxnSpLocks noChangeShapeType="1"/>
              <a:stCxn id="128003" idx="0"/>
              <a:endCxn id="128006" idx="2"/>
            </p:cNvCxnSpPr>
            <p:nvPr/>
          </p:nvCxnSpPr>
          <p:spPr bwMode="auto">
            <a:xfrm rot="16200000" flipV="1">
              <a:off x="3858206" y="4381772"/>
              <a:ext cx="363115" cy="1080372"/>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9" name="AutoShape 10"/>
            <p:cNvCxnSpPr>
              <a:cxnSpLocks noChangeShapeType="1"/>
              <a:stCxn id="128006" idx="0"/>
              <a:endCxn id="128002" idx="2"/>
            </p:cNvCxnSpPr>
            <p:nvPr/>
          </p:nvCxnSpPr>
          <p:spPr bwMode="auto">
            <a:xfrm rot="5400000" flipH="1" flipV="1">
              <a:off x="4550687" y="1515678"/>
              <a:ext cx="696284" cy="2798505"/>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p:cNvCxnSpPr>
              <a:cxnSpLocks noChangeShapeType="1"/>
              <a:stCxn id="128005" idx="0"/>
              <a:endCxn id="128002" idx="2"/>
            </p:cNvCxnSpPr>
            <p:nvPr/>
          </p:nvCxnSpPr>
          <p:spPr bwMode="auto">
            <a:xfrm rot="16200000" flipV="1">
              <a:off x="5971255" y="2893615"/>
              <a:ext cx="709578" cy="55924"/>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7" name="AutoShape 8"/>
            <p:cNvCxnSpPr>
              <a:cxnSpLocks noChangeShapeType="1"/>
              <a:stCxn id="128004" idx="0"/>
              <a:endCxn id="128006" idx="2"/>
            </p:cNvCxnSpPr>
            <p:nvPr/>
          </p:nvCxnSpPr>
          <p:spPr bwMode="auto">
            <a:xfrm rot="5400000" flipH="1" flipV="1">
              <a:off x="2817905" y="4428083"/>
              <a:ext cx="369354" cy="99398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21" name="AutoShape 42"/>
            <p:cNvSpPr>
              <a:spLocks noChangeArrowheads="1"/>
            </p:cNvSpPr>
            <p:nvPr/>
          </p:nvSpPr>
          <p:spPr bwMode="auto">
            <a:xfrm rot="7993964">
              <a:off x="5813491" y="3481381"/>
              <a:ext cx="665469" cy="763510"/>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37" name="AutoShape 42"/>
            <p:cNvSpPr>
              <a:spLocks noChangeArrowheads="1"/>
            </p:cNvSpPr>
            <p:nvPr/>
          </p:nvSpPr>
          <p:spPr bwMode="auto">
            <a:xfrm rot="7993964">
              <a:off x="5303152" y="1897294"/>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38" name="AutoShape 44"/>
            <p:cNvSpPr>
              <a:spLocks noChangeArrowheads="1"/>
            </p:cNvSpPr>
            <p:nvPr/>
          </p:nvSpPr>
          <p:spPr bwMode="auto">
            <a:xfrm rot="2357857">
              <a:off x="2767770" y="3825253"/>
              <a:ext cx="495812" cy="719864"/>
            </a:xfrm>
            <a:prstGeom prst="upArrow">
              <a:avLst>
                <a:gd name="adj1" fmla="val 50000"/>
                <a:gd name="adj2" fmla="val 31250"/>
              </a:avLst>
            </a:prstGeom>
            <a:solidFill>
              <a:schemeClr val="accent4">
                <a:alpha val="71000"/>
              </a:schemeClr>
            </a:solidFill>
            <a:ln>
              <a:solidFill>
                <a:schemeClr val="accent4">
                  <a:shade val="50000"/>
                  <a:alpha val="3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5" name="Text Box 4">
              <a:extLst>
                <a:ext uri="{FF2B5EF4-FFF2-40B4-BE49-F238E27FC236}">
                  <a16:creationId xmlns:a16="http://schemas.microsoft.com/office/drawing/2014/main" id="{67DE7231-CF4A-4189-AE55-7BFB05A90E4A}"/>
                </a:ext>
              </a:extLst>
            </p:cNvPr>
            <p:cNvSpPr txBox="1">
              <a:spLocks noChangeArrowheads="1"/>
            </p:cNvSpPr>
            <p:nvPr/>
          </p:nvSpPr>
          <p:spPr bwMode="auto">
            <a:xfrm>
              <a:off x="7800061" y="3262477"/>
              <a:ext cx="2161534"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err="1">
                  <a:solidFill>
                    <a:schemeClr val="tx1"/>
                  </a:solidFill>
                </a:rPr>
                <a:t>Résultat</a:t>
              </a:r>
              <a:r>
                <a:rPr lang="en-US" altLang="en-US" dirty="0">
                  <a:solidFill>
                    <a:schemeClr val="tx1"/>
                  </a:solidFill>
                </a:rPr>
                <a:t> 3 : Application accrue des </a:t>
              </a:r>
              <a:r>
                <a:rPr lang="en-US" altLang="en-US" dirty="0" err="1">
                  <a:solidFill>
                    <a:schemeClr val="tx1"/>
                  </a:solidFill>
                </a:rPr>
                <a:t>lois</a:t>
              </a:r>
              <a:r>
                <a:rPr lang="en-US" altLang="en-US" dirty="0">
                  <a:solidFill>
                    <a:schemeClr val="tx1"/>
                  </a:solidFill>
                </a:rPr>
                <a:t> et </a:t>
              </a:r>
              <a:r>
                <a:rPr lang="en-US" altLang="en-US" dirty="0" err="1">
                  <a:solidFill>
                    <a:schemeClr val="tx1"/>
                  </a:solidFill>
                </a:rPr>
                <a:t>règlements</a:t>
              </a:r>
              <a:r>
                <a:rPr lang="en-US" altLang="en-US" dirty="0">
                  <a:solidFill>
                    <a:schemeClr val="tx1"/>
                  </a:solidFill>
                </a:rPr>
                <a:t> du travail par le </a:t>
              </a:r>
              <a:r>
                <a:rPr lang="en-US" altLang="en-US" dirty="0" err="1">
                  <a:solidFill>
                    <a:schemeClr val="tx1"/>
                  </a:solidFill>
                </a:rPr>
                <a:t>gouvernement</a:t>
              </a:r>
              <a:r>
                <a:rPr lang="en-US" altLang="en-US" dirty="0">
                  <a:solidFill>
                    <a:schemeClr val="tx1"/>
                  </a:solidFill>
                </a:rPr>
                <a:t> </a:t>
              </a:r>
            </a:p>
          </p:txBody>
        </p:sp>
        <p:cxnSp>
          <p:nvCxnSpPr>
            <p:cNvPr id="202752" name="Connector: Elbow 202751">
              <a:extLst>
                <a:ext uri="{FF2B5EF4-FFF2-40B4-BE49-F238E27FC236}">
                  <a16:creationId xmlns:a16="http://schemas.microsoft.com/office/drawing/2014/main" id="{70B64853-F84D-46DF-97C6-06AC0C088594}"/>
                </a:ext>
              </a:extLst>
            </p:cNvPr>
            <p:cNvCxnSpPr>
              <a:stCxn id="25" idx="0"/>
              <a:endCxn id="128002" idx="2"/>
            </p:cNvCxnSpPr>
            <p:nvPr/>
          </p:nvCxnSpPr>
          <p:spPr>
            <a:xfrm rot="16200000" flipV="1">
              <a:off x="7241611" y="1623260"/>
              <a:ext cx="695689" cy="25827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4" name="AutoShape 44">
              <a:extLst>
                <a:ext uri="{FF2B5EF4-FFF2-40B4-BE49-F238E27FC236}">
                  <a16:creationId xmlns:a16="http://schemas.microsoft.com/office/drawing/2014/main" id="{5F12FCC4-2C92-4156-B0A9-0AF993151B1B}"/>
                </a:ext>
              </a:extLst>
            </p:cNvPr>
            <p:cNvSpPr>
              <a:spLocks noChangeArrowheads="1"/>
            </p:cNvSpPr>
            <p:nvPr/>
          </p:nvSpPr>
          <p:spPr bwMode="auto">
            <a:xfrm rot="2357857">
              <a:off x="7864657" y="3753070"/>
              <a:ext cx="507208" cy="616253"/>
            </a:xfrm>
            <a:prstGeom prst="upArrow">
              <a:avLst>
                <a:gd name="adj1" fmla="val 50000"/>
                <a:gd name="adj2" fmla="val 31250"/>
              </a:avLst>
            </a:prstGeom>
            <a:solidFill>
              <a:schemeClr val="accent4">
                <a:alpha val="58000"/>
              </a:schemeClr>
            </a:solidFill>
            <a:ln>
              <a:solidFill>
                <a:schemeClr val="accent4">
                  <a:shade val="50000"/>
                  <a:alpha val="3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grpSp>
      <p:sp>
        <p:nvSpPr>
          <p:cNvPr id="23" name="Footer Placeholder 1">
            <a:extLst>
              <a:ext uri="{FF2B5EF4-FFF2-40B4-BE49-F238E27FC236}">
                <a16:creationId xmlns:a16="http://schemas.microsoft.com/office/drawing/2014/main" id="{3307B1FA-3A8B-427B-A08E-A989F3EE8FD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2188199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Exercice 3 : Scénario B"/>
          <p:cNvSpPr>
            <a:spLocks noGrp="1" noChangeArrowheads="1"/>
          </p:cNvSpPr>
          <p:nvPr>
            <p:ph type="title" idx="4294967295"/>
          </p:nvPr>
        </p:nvSpPr>
        <p:spPr bwMode="auto">
          <a:xfrm>
            <a:off x="879231" y="366936"/>
            <a:ext cx="9331569"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sz="4000" b="0" i="0" u="none" strike="noStrike" kern="1200" cap="none" spc="0" normalizeH="0" baseline="0" noProof="0" dirty="0">
                <a:ln>
                  <a:noFill/>
                </a:ln>
                <a:solidFill>
                  <a:schemeClr val="accent2"/>
                </a:solidFill>
                <a:effectLst/>
                <a:uLnTx/>
                <a:uFillTx/>
                <a:latin typeface="+mj-lt"/>
                <a:ea typeface="+mj-ea"/>
                <a:cs typeface="+mj-cs"/>
              </a:rPr>
              <a:t> 3 : </a:t>
            </a:r>
            <a:r>
              <a:rPr kumimoji="0" lang="en-US" sz="4000" b="0" i="0" u="none" strike="noStrike" kern="1200" cap="none" spc="0" normalizeH="0" baseline="0" noProof="0" dirty="0" err="1">
                <a:ln>
                  <a:noFill/>
                </a:ln>
                <a:solidFill>
                  <a:schemeClr val="accent2"/>
                </a:solidFill>
                <a:effectLst/>
                <a:uLnTx/>
                <a:uFillTx/>
                <a:latin typeface="+mj-lt"/>
                <a:ea typeface="+mj-ea"/>
                <a:cs typeface="+mj-cs"/>
              </a:rPr>
              <a:t>Scénario</a:t>
            </a:r>
            <a:r>
              <a:rPr kumimoji="0" lang="en-US" sz="4000" b="0" i="0" u="none" strike="noStrike" kern="1200" cap="none" spc="0" normalizeH="0" baseline="0" noProof="0" dirty="0">
                <a:ln>
                  <a:noFill/>
                </a:ln>
                <a:solidFill>
                  <a:schemeClr val="accent2"/>
                </a:solidFill>
                <a:effectLst/>
                <a:uLnTx/>
                <a:uFillTx/>
                <a:latin typeface="+mj-lt"/>
                <a:ea typeface="+mj-ea"/>
                <a:cs typeface="+mj-cs"/>
              </a:rPr>
              <a:t> B</a:t>
            </a:r>
          </a:p>
        </p:txBody>
      </p:sp>
      <p:sp>
        <p:nvSpPr>
          <p:cNvPr id="128017" name="TextBox 26" descr="Explications possibles?&#10;"/>
          <p:cNvSpPr txBox="1">
            <a:spLocks noChangeArrowheads="1"/>
          </p:cNvSpPr>
          <p:nvPr/>
        </p:nvSpPr>
        <p:spPr bwMode="auto">
          <a:xfrm>
            <a:off x="879231" y="1222132"/>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Explications </a:t>
            </a:r>
            <a:r>
              <a:rPr lang="en-US" altLang="en-US" sz="3200" dirty="0" err="1"/>
              <a:t>possibles</a:t>
            </a:r>
            <a:r>
              <a:rPr lang="en-US" altLang="en-US" sz="3200" dirty="0"/>
              <a:t>?</a:t>
            </a:r>
          </a:p>
        </p:txBody>
      </p:sp>
      <p:grpSp>
        <p:nvGrpSpPr>
          <p:cNvPr id="2" name="Group 1" descr="Les résultats 1, 2 et 3 sont tous conformes ou supérieurs aux attentes, mais l'objectif du projet ne l'est pas.">
            <a:extLst>
              <a:ext uri="{FF2B5EF4-FFF2-40B4-BE49-F238E27FC236}">
                <a16:creationId xmlns:a16="http://schemas.microsoft.com/office/drawing/2014/main" id="{F9299264-2F1B-E952-8A72-DC3863C92B4D}"/>
              </a:ext>
            </a:extLst>
          </p:cNvPr>
          <p:cNvGrpSpPr/>
          <p:nvPr/>
        </p:nvGrpSpPr>
        <p:grpSpPr>
          <a:xfrm>
            <a:off x="1709374" y="1551125"/>
            <a:ext cx="8385904" cy="4558243"/>
            <a:chOff x="1575691" y="1551125"/>
            <a:chExt cx="8385904" cy="4558243"/>
          </a:xfrm>
        </p:grpSpPr>
        <p:sp>
          <p:nvSpPr>
            <p:cNvPr id="128002" name="Rectangle 3"/>
            <p:cNvSpPr>
              <a:spLocks noChangeArrowheads="1"/>
            </p:cNvSpPr>
            <p:nvPr/>
          </p:nvSpPr>
          <p:spPr bwMode="auto">
            <a:xfrm>
              <a:off x="4953999" y="1551125"/>
              <a:ext cx="2688166"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 </a:t>
              </a:r>
              <a:r>
                <a:rPr lang="en-US" altLang="en-US" sz="2000" dirty="0" err="1">
                  <a:solidFill>
                    <a:schemeClr val="tx1"/>
                  </a:solidFill>
                </a:rPr>
                <a:t>Réduction</a:t>
              </a:r>
              <a:r>
                <a:rPr lang="en-US" altLang="en-US" sz="2000" dirty="0">
                  <a:solidFill>
                    <a:schemeClr val="tx1"/>
                  </a:solidFill>
                </a:rPr>
                <a:t> du travail des enfants dans les </a:t>
              </a:r>
              <a:r>
                <a:rPr lang="en-US" altLang="en-US" sz="2000" dirty="0" err="1">
                  <a:solidFill>
                    <a:schemeClr val="tx1"/>
                  </a:solidFill>
                </a:rPr>
                <a:t>communautés</a:t>
              </a:r>
              <a:r>
                <a:rPr lang="en-US" altLang="en-US" sz="2000" dirty="0">
                  <a:solidFill>
                    <a:schemeClr val="tx1"/>
                  </a:solidFill>
                </a:rPr>
                <a:t> </a:t>
              </a:r>
              <a:r>
                <a:rPr lang="en-US" altLang="en-US" sz="2000" dirty="0" err="1">
                  <a:solidFill>
                    <a:schemeClr val="tx1"/>
                  </a:solidFill>
                </a:rPr>
                <a:t>cibles</a:t>
              </a:r>
              <a:endParaRPr lang="en-US" altLang="en-US" sz="2000" dirty="0">
                <a:solidFill>
                  <a:schemeClr val="tx1"/>
                </a:solidFill>
              </a:endParaRPr>
            </a:p>
          </p:txBody>
        </p:sp>
        <p:sp>
          <p:nvSpPr>
            <p:cNvPr id="128003" name="Rectangle 4"/>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4" name="Rectangle 5"/>
            <p:cNvSpPr>
              <a:spLocks noChangeArrowheads="1"/>
            </p:cNvSpPr>
            <p:nvPr/>
          </p:nvSpPr>
          <p:spPr bwMode="auto">
            <a:xfrm>
              <a:off x="1575691" y="5109754"/>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5" name="Rectangle 6"/>
            <p:cNvSpPr>
              <a:spLocks noChangeArrowheads="1"/>
            </p:cNvSpPr>
            <p:nvPr/>
          </p:nvSpPr>
          <p:spPr bwMode="auto">
            <a:xfrm>
              <a:off x="5090455" y="3276366"/>
              <a:ext cx="2527101" cy="156966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1600" dirty="0" err="1">
                  <a:solidFill>
                    <a:schemeClr val="tx1"/>
                  </a:solidFill>
                </a:rPr>
                <a:t>Résultat</a:t>
              </a:r>
              <a:r>
                <a:rPr lang="en-US" altLang="en-US" sz="1600" dirty="0">
                  <a:solidFill>
                    <a:schemeClr val="tx1"/>
                  </a:solidFill>
                </a:rPr>
                <a:t> 2 : </a:t>
              </a:r>
              <a:r>
                <a:rPr lang="en-US" altLang="en-US" sz="1600" dirty="0" err="1">
                  <a:solidFill>
                    <a:schemeClr val="tx1"/>
                  </a:solidFill>
                </a:rPr>
                <a:t>Sensibilisation</a:t>
              </a:r>
              <a:r>
                <a:rPr lang="en-US" altLang="en-US" sz="1600" dirty="0">
                  <a:solidFill>
                    <a:schemeClr val="tx1"/>
                  </a:solidFill>
                </a:rPr>
                <a:t> accrue au travail des enfants </a:t>
              </a:r>
              <a:r>
                <a:rPr lang="en-US" altLang="en-US" sz="1600" dirty="0" err="1">
                  <a:solidFill>
                    <a:schemeClr val="tx1"/>
                  </a:solidFill>
                </a:rPr>
                <a:t>parmi</a:t>
              </a:r>
              <a:r>
                <a:rPr lang="en-US" altLang="en-US" sz="1600" dirty="0">
                  <a:solidFill>
                    <a:schemeClr val="tx1"/>
                  </a:solidFill>
                </a:rPr>
                <a:t> les </a:t>
              </a:r>
              <a:r>
                <a:rPr lang="en-US" altLang="en-US" sz="1600" dirty="0" err="1">
                  <a:solidFill>
                    <a:schemeClr val="tx1"/>
                  </a:solidFill>
                </a:rPr>
                <a:t>membres</a:t>
              </a:r>
              <a:r>
                <a:rPr lang="en-US" altLang="en-US" sz="1600" dirty="0">
                  <a:solidFill>
                    <a:schemeClr val="tx1"/>
                  </a:solidFill>
                </a:rPr>
                <a:t> de la </a:t>
              </a:r>
              <a:r>
                <a:rPr lang="en-US" altLang="en-US" sz="1600" dirty="0" err="1">
                  <a:solidFill>
                    <a:schemeClr val="tx1"/>
                  </a:solidFill>
                </a:rPr>
                <a:t>communauté</a:t>
              </a:r>
              <a:r>
                <a:rPr lang="en-US" altLang="en-US" sz="1600" dirty="0">
                  <a:solidFill>
                    <a:schemeClr val="tx1"/>
                  </a:solidFill>
                </a:rPr>
                <a:t> et les propriétaires de petites </a:t>
              </a:r>
              <a:r>
                <a:rPr lang="en-US" altLang="en-US" sz="1600" dirty="0" err="1">
                  <a:solidFill>
                    <a:schemeClr val="tx1"/>
                  </a:solidFill>
                </a:rPr>
                <a:t>entreprises</a:t>
              </a:r>
              <a:r>
                <a:rPr lang="en-US" altLang="en-US" sz="1600" dirty="0">
                  <a:solidFill>
                    <a:schemeClr val="tx1"/>
                  </a:solidFill>
                </a:rPr>
                <a:t>.</a:t>
              </a:r>
            </a:p>
          </p:txBody>
        </p:sp>
        <p:sp>
          <p:nvSpPr>
            <p:cNvPr id="128006" name="Rectangle 7"/>
            <p:cNvSpPr>
              <a:spLocks noChangeArrowheads="1"/>
            </p:cNvSpPr>
            <p:nvPr/>
          </p:nvSpPr>
          <p:spPr bwMode="auto">
            <a:xfrm>
              <a:off x="2127977" y="3263072"/>
              <a:ext cx="2743200" cy="163121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err="1">
                  <a:solidFill>
                    <a:schemeClr val="tx1"/>
                  </a:solidFill>
                </a:rPr>
                <a:t>Résultat</a:t>
              </a:r>
              <a:r>
                <a:rPr lang="en-US" altLang="en-US" sz="2000" dirty="0">
                  <a:solidFill>
                    <a:schemeClr val="tx1"/>
                  </a:solidFill>
                </a:rPr>
                <a:t> 1 : </a:t>
              </a:r>
              <a:r>
                <a:rPr lang="en-US" altLang="en-US" sz="2000" dirty="0" err="1">
                  <a:solidFill>
                    <a:schemeClr val="tx1"/>
                  </a:solidFill>
                </a:rPr>
                <a:t>Amélioration</a:t>
              </a:r>
              <a:r>
                <a:rPr lang="en-US" altLang="en-US" sz="2000" dirty="0">
                  <a:solidFill>
                    <a:schemeClr val="tx1"/>
                  </a:solidFill>
                </a:rPr>
                <a:t> de la mise </a:t>
              </a:r>
              <a:r>
                <a:rPr lang="en-US" altLang="en-US" sz="2000" dirty="0" err="1">
                  <a:solidFill>
                    <a:schemeClr val="tx1"/>
                  </a:solidFill>
                </a:rPr>
                <a:t>en</a:t>
              </a:r>
              <a:r>
                <a:rPr lang="en-US" altLang="en-US" sz="2000" dirty="0">
                  <a:solidFill>
                    <a:schemeClr val="tx1"/>
                  </a:solidFill>
                </a:rPr>
                <a:t> </a:t>
              </a:r>
              <a:r>
                <a:rPr lang="en-US" altLang="en-US" sz="2000" dirty="0" err="1">
                  <a:solidFill>
                    <a:schemeClr val="tx1"/>
                  </a:solidFill>
                </a:rPr>
                <a:t>œuvre</a:t>
              </a:r>
              <a:r>
                <a:rPr lang="en-US" altLang="en-US" sz="2000" dirty="0">
                  <a:solidFill>
                    <a:schemeClr val="tx1"/>
                  </a:solidFill>
                </a:rPr>
                <a:t> des </a:t>
              </a:r>
              <a:r>
                <a:rPr lang="en-US" altLang="en-US" sz="2000" dirty="0" err="1">
                  <a:solidFill>
                    <a:schemeClr val="tx1"/>
                  </a:solidFill>
                </a:rPr>
                <a:t>programmes</a:t>
              </a:r>
              <a:r>
                <a:rPr lang="en-US" altLang="en-US" sz="2000" dirty="0">
                  <a:solidFill>
                    <a:schemeClr val="tx1"/>
                  </a:solidFill>
                </a:rPr>
                <a:t> sur le travail des enfants par la </a:t>
              </a:r>
              <a:r>
                <a:rPr lang="en-US" altLang="en-US" sz="2000" dirty="0" err="1">
                  <a:solidFill>
                    <a:schemeClr val="tx1"/>
                  </a:solidFill>
                </a:rPr>
                <a:t>société</a:t>
              </a:r>
              <a:r>
                <a:rPr lang="en-US" altLang="en-US" sz="2000" dirty="0">
                  <a:solidFill>
                    <a:schemeClr val="tx1"/>
                  </a:solidFill>
                </a:rPr>
                <a:t> civile.</a:t>
              </a:r>
            </a:p>
          </p:txBody>
        </p:sp>
        <p:cxnSp>
          <p:nvCxnSpPr>
            <p:cNvPr id="128007" name="AutoShape 8"/>
            <p:cNvCxnSpPr>
              <a:cxnSpLocks noChangeShapeType="1"/>
              <a:stCxn id="128004" idx="0"/>
              <a:endCxn id="128006" idx="2"/>
            </p:cNvCxnSpPr>
            <p:nvPr/>
          </p:nvCxnSpPr>
          <p:spPr bwMode="auto">
            <a:xfrm rot="5400000" flipH="1" flipV="1">
              <a:off x="2894849" y="4505027"/>
              <a:ext cx="215466" cy="99398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p:cNvCxnSpPr>
              <a:cxnSpLocks noChangeShapeType="1"/>
              <a:stCxn id="128003" idx="0"/>
              <a:endCxn id="128006" idx="2"/>
            </p:cNvCxnSpPr>
            <p:nvPr/>
          </p:nvCxnSpPr>
          <p:spPr bwMode="auto">
            <a:xfrm rot="16200000" flipV="1">
              <a:off x="3935150" y="4458716"/>
              <a:ext cx="209227" cy="1080372"/>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9" name="AutoShape 10"/>
            <p:cNvCxnSpPr>
              <a:cxnSpLocks noChangeShapeType="1"/>
              <a:stCxn id="128006" idx="0"/>
              <a:endCxn id="128002" idx="2"/>
            </p:cNvCxnSpPr>
            <p:nvPr/>
          </p:nvCxnSpPr>
          <p:spPr bwMode="auto">
            <a:xfrm rot="5400000" flipH="1" flipV="1">
              <a:off x="4550687" y="1515678"/>
              <a:ext cx="696284" cy="2798505"/>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p:cNvCxnSpPr>
              <a:cxnSpLocks noChangeShapeType="1"/>
              <a:stCxn id="128005" idx="0"/>
              <a:endCxn id="128002" idx="2"/>
            </p:cNvCxnSpPr>
            <p:nvPr/>
          </p:nvCxnSpPr>
          <p:spPr bwMode="auto">
            <a:xfrm rot="16200000" flipV="1">
              <a:off x="5971255" y="2893615"/>
              <a:ext cx="709578" cy="55924"/>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37" name="AutoShape 42"/>
            <p:cNvSpPr>
              <a:spLocks noChangeArrowheads="1"/>
            </p:cNvSpPr>
            <p:nvPr/>
          </p:nvSpPr>
          <p:spPr bwMode="auto">
            <a:xfrm rot="7993964">
              <a:off x="5303152" y="1897294"/>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38" name="AutoShape 44"/>
            <p:cNvSpPr>
              <a:spLocks noChangeArrowheads="1"/>
            </p:cNvSpPr>
            <p:nvPr/>
          </p:nvSpPr>
          <p:spPr bwMode="auto">
            <a:xfrm rot="2357857">
              <a:off x="2831862" y="3691680"/>
              <a:ext cx="495812" cy="719864"/>
            </a:xfrm>
            <a:prstGeom prst="upArrow">
              <a:avLst>
                <a:gd name="adj1" fmla="val 50000"/>
                <a:gd name="adj2" fmla="val 31250"/>
              </a:avLst>
            </a:prstGeom>
            <a:solidFill>
              <a:schemeClr val="accent4">
                <a:alpha val="54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5" name="Text Box 4">
              <a:extLst>
                <a:ext uri="{FF2B5EF4-FFF2-40B4-BE49-F238E27FC236}">
                  <a16:creationId xmlns:a16="http://schemas.microsoft.com/office/drawing/2014/main" id="{67DE7231-CF4A-4189-AE55-7BFB05A90E4A}"/>
                </a:ext>
              </a:extLst>
            </p:cNvPr>
            <p:cNvSpPr txBox="1">
              <a:spLocks noChangeArrowheads="1"/>
            </p:cNvSpPr>
            <p:nvPr/>
          </p:nvSpPr>
          <p:spPr bwMode="auto">
            <a:xfrm>
              <a:off x="7800061" y="3262477"/>
              <a:ext cx="2161534"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err="1">
                  <a:solidFill>
                    <a:schemeClr val="tx1"/>
                  </a:solidFill>
                </a:rPr>
                <a:t>Résultat</a:t>
              </a:r>
              <a:r>
                <a:rPr lang="en-US" altLang="en-US" dirty="0">
                  <a:solidFill>
                    <a:schemeClr val="tx1"/>
                  </a:solidFill>
                </a:rPr>
                <a:t> 3 : Application accrue des </a:t>
              </a:r>
              <a:r>
                <a:rPr lang="en-US" altLang="en-US" dirty="0" err="1">
                  <a:solidFill>
                    <a:schemeClr val="tx1"/>
                  </a:solidFill>
                </a:rPr>
                <a:t>lois</a:t>
              </a:r>
              <a:r>
                <a:rPr lang="en-US" altLang="en-US" dirty="0">
                  <a:solidFill>
                    <a:schemeClr val="tx1"/>
                  </a:solidFill>
                </a:rPr>
                <a:t> et </a:t>
              </a:r>
              <a:r>
                <a:rPr lang="en-US" altLang="en-US" dirty="0" err="1">
                  <a:solidFill>
                    <a:schemeClr val="tx1"/>
                  </a:solidFill>
                </a:rPr>
                <a:t>règlements</a:t>
              </a:r>
              <a:r>
                <a:rPr lang="en-US" altLang="en-US" dirty="0">
                  <a:solidFill>
                    <a:schemeClr val="tx1"/>
                  </a:solidFill>
                </a:rPr>
                <a:t> du travail par le </a:t>
              </a:r>
              <a:r>
                <a:rPr lang="en-US" altLang="en-US" dirty="0" err="1">
                  <a:solidFill>
                    <a:schemeClr val="tx1"/>
                  </a:solidFill>
                </a:rPr>
                <a:t>gouvernement</a:t>
              </a:r>
              <a:r>
                <a:rPr lang="en-US" altLang="en-US" dirty="0">
                  <a:solidFill>
                    <a:schemeClr val="tx1"/>
                  </a:solidFill>
                </a:rPr>
                <a:t> </a:t>
              </a:r>
            </a:p>
          </p:txBody>
        </p:sp>
        <p:cxnSp>
          <p:nvCxnSpPr>
            <p:cNvPr id="202752" name="Connector: Elbow 202751">
              <a:extLst>
                <a:ext uri="{FF2B5EF4-FFF2-40B4-BE49-F238E27FC236}">
                  <a16:creationId xmlns:a16="http://schemas.microsoft.com/office/drawing/2014/main" id="{70B64853-F84D-46DF-97C6-06AC0C088594}"/>
                </a:ext>
              </a:extLst>
            </p:cNvPr>
            <p:cNvCxnSpPr>
              <a:stCxn id="25" idx="0"/>
              <a:endCxn id="128002" idx="2"/>
            </p:cNvCxnSpPr>
            <p:nvPr/>
          </p:nvCxnSpPr>
          <p:spPr>
            <a:xfrm rot="16200000" flipV="1">
              <a:off x="7241611" y="1623260"/>
              <a:ext cx="695689" cy="25827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4" name="AutoShape 44">
              <a:extLst>
                <a:ext uri="{FF2B5EF4-FFF2-40B4-BE49-F238E27FC236}">
                  <a16:creationId xmlns:a16="http://schemas.microsoft.com/office/drawing/2014/main" id="{5F12FCC4-2C92-4156-B0A9-0AF993151B1B}"/>
                </a:ext>
              </a:extLst>
            </p:cNvPr>
            <p:cNvSpPr>
              <a:spLocks noChangeArrowheads="1"/>
            </p:cNvSpPr>
            <p:nvPr/>
          </p:nvSpPr>
          <p:spPr bwMode="auto">
            <a:xfrm rot="2357857">
              <a:off x="7974637" y="3753000"/>
              <a:ext cx="507208" cy="616253"/>
            </a:xfrm>
            <a:prstGeom prst="upArrow">
              <a:avLst>
                <a:gd name="adj1" fmla="val 50000"/>
                <a:gd name="adj2" fmla="val 31250"/>
              </a:avLst>
            </a:prstGeom>
            <a:solidFill>
              <a:schemeClr val="accent4">
                <a:alpha val="54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2" name="AutoShape 44">
              <a:extLst>
                <a:ext uri="{FF2B5EF4-FFF2-40B4-BE49-F238E27FC236}">
                  <a16:creationId xmlns:a16="http://schemas.microsoft.com/office/drawing/2014/main" id="{D00A129B-F321-4E68-84D9-4EC0AC6501D4}"/>
                </a:ext>
              </a:extLst>
            </p:cNvPr>
            <p:cNvSpPr>
              <a:spLocks noChangeArrowheads="1"/>
            </p:cNvSpPr>
            <p:nvPr/>
          </p:nvSpPr>
          <p:spPr bwMode="auto">
            <a:xfrm rot="2357857">
              <a:off x="5782426" y="3753001"/>
              <a:ext cx="507208" cy="616253"/>
            </a:xfrm>
            <a:prstGeom prst="upArrow">
              <a:avLst>
                <a:gd name="adj1" fmla="val 50000"/>
                <a:gd name="adj2" fmla="val 31250"/>
              </a:avLst>
            </a:prstGeom>
            <a:solidFill>
              <a:schemeClr val="accent4">
                <a:alpha val="54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grpSp>
      <p:sp>
        <p:nvSpPr>
          <p:cNvPr id="23" name="Footer Placeholder 1">
            <a:extLst>
              <a:ext uri="{FF2B5EF4-FFF2-40B4-BE49-F238E27FC236}">
                <a16:creationId xmlns:a16="http://schemas.microsoft.com/office/drawing/2014/main" id="{3307B1FA-3A8B-427B-A08E-A989F3EE8FD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8589436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Exercice 3 : Scénario C"/>
          <p:cNvSpPr>
            <a:spLocks noGrp="1" noChangeArrowheads="1"/>
          </p:cNvSpPr>
          <p:nvPr>
            <p:ph type="title" idx="4294967295"/>
          </p:nvPr>
        </p:nvSpPr>
        <p:spPr bwMode="auto">
          <a:xfrm>
            <a:off x="879231" y="366936"/>
            <a:ext cx="9331569"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sz="4000" b="0" i="0" u="none" strike="noStrike" kern="1200" cap="none" spc="0" normalizeH="0" baseline="0" noProof="0" dirty="0">
                <a:ln>
                  <a:noFill/>
                </a:ln>
                <a:solidFill>
                  <a:schemeClr val="accent2"/>
                </a:solidFill>
                <a:effectLst/>
                <a:uLnTx/>
                <a:uFillTx/>
                <a:latin typeface="+mj-lt"/>
                <a:ea typeface="+mj-ea"/>
                <a:cs typeface="+mj-cs"/>
              </a:rPr>
              <a:t> 3 : </a:t>
            </a:r>
            <a:r>
              <a:rPr kumimoji="0" lang="en-US" sz="4000" b="0" i="0" u="none" strike="noStrike" kern="1200" cap="none" spc="0" normalizeH="0" baseline="0" noProof="0" dirty="0" err="1">
                <a:ln>
                  <a:noFill/>
                </a:ln>
                <a:solidFill>
                  <a:schemeClr val="accent2"/>
                </a:solidFill>
                <a:effectLst/>
                <a:uLnTx/>
                <a:uFillTx/>
                <a:latin typeface="+mj-lt"/>
                <a:ea typeface="+mj-ea"/>
                <a:cs typeface="+mj-cs"/>
              </a:rPr>
              <a:t>Scénario</a:t>
            </a:r>
            <a:r>
              <a:rPr kumimoji="0" lang="en-US" sz="4000" b="0" i="0" u="none" strike="noStrike" kern="1200" cap="none" spc="0" normalizeH="0" baseline="0" noProof="0" dirty="0">
                <a:ln>
                  <a:noFill/>
                </a:ln>
                <a:solidFill>
                  <a:schemeClr val="accent2"/>
                </a:solidFill>
                <a:effectLst/>
                <a:uLnTx/>
                <a:uFillTx/>
                <a:latin typeface="+mj-lt"/>
                <a:ea typeface="+mj-ea"/>
                <a:cs typeface="+mj-cs"/>
              </a:rPr>
              <a:t> C</a:t>
            </a:r>
          </a:p>
        </p:txBody>
      </p:sp>
      <p:sp>
        <p:nvSpPr>
          <p:cNvPr id="128017" name="TextBox 26" descr="Explications possibles?"/>
          <p:cNvSpPr txBox="1">
            <a:spLocks noChangeArrowheads="1"/>
          </p:cNvSpPr>
          <p:nvPr/>
        </p:nvSpPr>
        <p:spPr bwMode="auto">
          <a:xfrm>
            <a:off x="923937" y="1235424"/>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Explications </a:t>
            </a:r>
            <a:r>
              <a:rPr lang="en-US" altLang="en-US" sz="3200" dirty="0" err="1"/>
              <a:t>possibles</a:t>
            </a:r>
            <a:r>
              <a:rPr lang="en-US" altLang="en-US" sz="3200" dirty="0"/>
              <a:t>?</a:t>
            </a:r>
          </a:p>
        </p:txBody>
      </p:sp>
      <p:grpSp>
        <p:nvGrpSpPr>
          <p:cNvPr id="2" name="Group 1" descr="L'objectif du projet est atteint comme prévu, mais l'un des trois résultats qui le soutiennent ne l'est pas.">
            <a:extLst>
              <a:ext uri="{FF2B5EF4-FFF2-40B4-BE49-F238E27FC236}">
                <a16:creationId xmlns:a16="http://schemas.microsoft.com/office/drawing/2014/main" id="{429C32B9-BFC5-38F8-BE09-17FD2A924E52}"/>
              </a:ext>
            </a:extLst>
          </p:cNvPr>
          <p:cNvGrpSpPr/>
          <p:nvPr/>
        </p:nvGrpSpPr>
        <p:grpSpPr>
          <a:xfrm>
            <a:off x="1833139" y="1551125"/>
            <a:ext cx="8385904" cy="4558243"/>
            <a:chOff x="1575691" y="1551125"/>
            <a:chExt cx="8385904" cy="4558243"/>
          </a:xfrm>
        </p:grpSpPr>
        <p:sp>
          <p:nvSpPr>
            <p:cNvPr id="128002" name="Rectangle 3"/>
            <p:cNvSpPr>
              <a:spLocks noChangeArrowheads="1"/>
            </p:cNvSpPr>
            <p:nvPr/>
          </p:nvSpPr>
          <p:spPr bwMode="auto">
            <a:xfrm>
              <a:off x="4953999" y="1551125"/>
              <a:ext cx="2688166"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 </a:t>
              </a:r>
              <a:r>
                <a:rPr lang="en-US" altLang="en-US" sz="2000" dirty="0" err="1">
                  <a:solidFill>
                    <a:schemeClr val="tx1"/>
                  </a:solidFill>
                </a:rPr>
                <a:t>Réduction</a:t>
              </a:r>
              <a:r>
                <a:rPr lang="en-US" altLang="en-US" sz="2000" dirty="0">
                  <a:solidFill>
                    <a:schemeClr val="tx1"/>
                  </a:solidFill>
                </a:rPr>
                <a:t> du travail des enfants dans les </a:t>
              </a:r>
              <a:r>
                <a:rPr lang="en-US" altLang="en-US" sz="2000" dirty="0" err="1">
                  <a:solidFill>
                    <a:schemeClr val="tx1"/>
                  </a:solidFill>
                </a:rPr>
                <a:t>communautés</a:t>
              </a:r>
              <a:r>
                <a:rPr lang="en-US" altLang="en-US" sz="2000" dirty="0">
                  <a:solidFill>
                    <a:schemeClr val="tx1"/>
                  </a:solidFill>
                </a:rPr>
                <a:t> </a:t>
              </a:r>
              <a:r>
                <a:rPr lang="en-US" altLang="en-US" sz="2000" dirty="0" err="1">
                  <a:solidFill>
                    <a:schemeClr val="tx1"/>
                  </a:solidFill>
                </a:rPr>
                <a:t>cibles</a:t>
              </a:r>
              <a:endParaRPr lang="en-US" altLang="en-US" sz="2000" dirty="0">
                <a:solidFill>
                  <a:schemeClr val="tx1"/>
                </a:solidFill>
              </a:endParaRPr>
            </a:p>
          </p:txBody>
        </p:sp>
        <p:sp>
          <p:nvSpPr>
            <p:cNvPr id="128003" name="Rectangle 4"/>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4" name="Rectangle 5"/>
            <p:cNvSpPr>
              <a:spLocks noChangeArrowheads="1"/>
            </p:cNvSpPr>
            <p:nvPr/>
          </p:nvSpPr>
          <p:spPr bwMode="auto">
            <a:xfrm>
              <a:off x="1575691" y="5109754"/>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5" name="Rectangle 6"/>
            <p:cNvSpPr>
              <a:spLocks noChangeArrowheads="1"/>
            </p:cNvSpPr>
            <p:nvPr/>
          </p:nvSpPr>
          <p:spPr bwMode="auto">
            <a:xfrm>
              <a:off x="5090455" y="3276366"/>
              <a:ext cx="2527101" cy="156966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1600" dirty="0" err="1">
                  <a:solidFill>
                    <a:schemeClr val="tx1"/>
                  </a:solidFill>
                </a:rPr>
                <a:t>Résultat</a:t>
              </a:r>
              <a:r>
                <a:rPr lang="en-US" altLang="en-US" sz="1600" dirty="0">
                  <a:solidFill>
                    <a:schemeClr val="tx1"/>
                  </a:solidFill>
                </a:rPr>
                <a:t> 2 : </a:t>
              </a:r>
              <a:r>
                <a:rPr lang="en-US" altLang="en-US" sz="1600" dirty="0" err="1">
                  <a:solidFill>
                    <a:schemeClr val="tx1"/>
                  </a:solidFill>
                </a:rPr>
                <a:t>sensibilisation</a:t>
              </a:r>
              <a:r>
                <a:rPr lang="en-US" altLang="en-US" sz="1600" dirty="0">
                  <a:solidFill>
                    <a:schemeClr val="tx1"/>
                  </a:solidFill>
                </a:rPr>
                <a:t> accrue au travail des enfants </a:t>
              </a:r>
              <a:r>
                <a:rPr lang="en-US" altLang="en-US" sz="1600" dirty="0" err="1">
                  <a:solidFill>
                    <a:schemeClr val="tx1"/>
                  </a:solidFill>
                </a:rPr>
                <a:t>parmi</a:t>
              </a:r>
              <a:r>
                <a:rPr lang="en-US" altLang="en-US" sz="1600" dirty="0">
                  <a:solidFill>
                    <a:schemeClr val="tx1"/>
                  </a:solidFill>
                </a:rPr>
                <a:t> les </a:t>
              </a:r>
              <a:r>
                <a:rPr lang="en-US" altLang="en-US" sz="1600" dirty="0" err="1">
                  <a:solidFill>
                    <a:schemeClr val="tx1"/>
                  </a:solidFill>
                </a:rPr>
                <a:t>membres</a:t>
              </a:r>
              <a:r>
                <a:rPr lang="en-US" altLang="en-US" sz="1600" dirty="0">
                  <a:solidFill>
                    <a:schemeClr val="tx1"/>
                  </a:solidFill>
                </a:rPr>
                <a:t> de la </a:t>
              </a:r>
              <a:r>
                <a:rPr lang="en-US" altLang="en-US" sz="1600" dirty="0" err="1">
                  <a:solidFill>
                    <a:schemeClr val="tx1"/>
                  </a:solidFill>
                </a:rPr>
                <a:t>communauté</a:t>
              </a:r>
              <a:r>
                <a:rPr lang="en-US" altLang="en-US" sz="1600" dirty="0">
                  <a:solidFill>
                    <a:schemeClr val="tx1"/>
                  </a:solidFill>
                </a:rPr>
                <a:t> et les propriétaires de petites </a:t>
              </a:r>
              <a:r>
                <a:rPr lang="en-US" altLang="en-US" sz="1600" dirty="0" err="1">
                  <a:solidFill>
                    <a:schemeClr val="tx1"/>
                  </a:solidFill>
                </a:rPr>
                <a:t>entreprises</a:t>
              </a:r>
              <a:r>
                <a:rPr lang="en-US" altLang="en-US" sz="1600" dirty="0">
                  <a:solidFill>
                    <a:schemeClr val="tx1"/>
                  </a:solidFill>
                </a:rPr>
                <a:t>.</a:t>
              </a:r>
            </a:p>
          </p:txBody>
        </p:sp>
        <p:sp>
          <p:nvSpPr>
            <p:cNvPr id="128006" name="Rectangle 7"/>
            <p:cNvSpPr>
              <a:spLocks noChangeArrowheads="1"/>
            </p:cNvSpPr>
            <p:nvPr/>
          </p:nvSpPr>
          <p:spPr bwMode="auto">
            <a:xfrm>
              <a:off x="2127977" y="3263072"/>
              <a:ext cx="2743200" cy="163121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err="1">
                  <a:solidFill>
                    <a:schemeClr val="tx1"/>
                  </a:solidFill>
                </a:rPr>
                <a:t>Résultat</a:t>
              </a:r>
              <a:r>
                <a:rPr lang="en-US" altLang="en-US" sz="2000" dirty="0">
                  <a:solidFill>
                    <a:schemeClr val="tx1"/>
                  </a:solidFill>
                </a:rPr>
                <a:t> 1 : </a:t>
              </a:r>
              <a:r>
                <a:rPr lang="en-US" altLang="en-US" sz="2000" dirty="0" err="1">
                  <a:solidFill>
                    <a:schemeClr val="tx1"/>
                  </a:solidFill>
                </a:rPr>
                <a:t>amélioration</a:t>
              </a:r>
              <a:r>
                <a:rPr lang="en-US" altLang="en-US" sz="2000" dirty="0">
                  <a:solidFill>
                    <a:schemeClr val="tx1"/>
                  </a:solidFill>
                </a:rPr>
                <a:t> de la mise </a:t>
              </a:r>
              <a:r>
                <a:rPr lang="en-US" altLang="en-US" sz="2000" dirty="0" err="1">
                  <a:solidFill>
                    <a:schemeClr val="tx1"/>
                  </a:solidFill>
                </a:rPr>
                <a:t>en</a:t>
              </a:r>
              <a:r>
                <a:rPr lang="en-US" altLang="en-US" sz="2000" dirty="0">
                  <a:solidFill>
                    <a:schemeClr val="tx1"/>
                  </a:solidFill>
                </a:rPr>
                <a:t> </a:t>
              </a:r>
              <a:r>
                <a:rPr lang="en-US" altLang="en-US" sz="2000" dirty="0" err="1">
                  <a:solidFill>
                    <a:schemeClr val="tx1"/>
                  </a:solidFill>
                </a:rPr>
                <a:t>œuvre</a:t>
              </a:r>
              <a:r>
                <a:rPr lang="en-US" altLang="en-US" sz="2000" dirty="0">
                  <a:solidFill>
                    <a:schemeClr val="tx1"/>
                  </a:solidFill>
                </a:rPr>
                <a:t> des </a:t>
              </a:r>
              <a:r>
                <a:rPr lang="en-US" altLang="en-US" sz="2000" dirty="0" err="1">
                  <a:solidFill>
                    <a:schemeClr val="tx1"/>
                  </a:solidFill>
                </a:rPr>
                <a:t>programmes</a:t>
              </a:r>
              <a:r>
                <a:rPr lang="en-US" altLang="en-US" sz="2000" dirty="0">
                  <a:solidFill>
                    <a:schemeClr val="tx1"/>
                  </a:solidFill>
                </a:rPr>
                <a:t> sur le travail des enfants par la </a:t>
              </a:r>
              <a:r>
                <a:rPr lang="en-US" altLang="en-US" sz="2000" dirty="0" err="1">
                  <a:solidFill>
                    <a:schemeClr val="tx1"/>
                  </a:solidFill>
                </a:rPr>
                <a:t>société</a:t>
              </a:r>
              <a:r>
                <a:rPr lang="en-US" altLang="en-US" sz="2000" dirty="0">
                  <a:solidFill>
                    <a:schemeClr val="tx1"/>
                  </a:solidFill>
                </a:rPr>
                <a:t> civile.</a:t>
              </a:r>
            </a:p>
          </p:txBody>
        </p:sp>
        <p:cxnSp>
          <p:nvCxnSpPr>
            <p:cNvPr id="128007" name="AutoShape 8"/>
            <p:cNvCxnSpPr>
              <a:cxnSpLocks noChangeShapeType="1"/>
              <a:stCxn id="128004" idx="0"/>
              <a:endCxn id="128006" idx="2"/>
            </p:cNvCxnSpPr>
            <p:nvPr/>
          </p:nvCxnSpPr>
          <p:spPr bwMode="auto">
            <a:xfrm rot="5400000" flipH="1" flipV="1">
              <a:off x="2894849" y="4505027"/>
              <a:ext cx="215466" cy="99398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p:cNvCxnSpPr>
              <a:cxnSpLocks noChangeShapeType="1"/>
              <a:stCxn id="128003" idx="0"/>
              <a:endCxn id="128006" idx="2"/>
            </p:cNvCxnSpPr>
            <p:nvPr/>
          </p:nvCxnSpPr>
          <p:spPr bwMode="auto">
            <a:xfrm rot="16200000" flipV="1">
              <a:off x="3935150" y="4458716"/>
              <a:ext cx="209227" cy="1080372"/>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9" name="AutoShape 10"/>
            <p:cNvCxnSpPr>
              <a:cxnSpLocks noChangeShapeType="1"/>
              <a:stCxn id="128006" idx="0"/>
              <a:endCxn id="128002" idx="2"/>
            </p:cNvCxnSpPr>
            <p:nvPr/>
          </p:nvCxnSpPr>
          <p:spPr bwMode="auto">
            <a:xfrm rot="5400000" flipH="1" flipV="1">
              <a:off x="4550687" y="1515678"/>
              <a:ext cx="696284" cy="2798505"/>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p:cNvCxnSpPr>
              <a:cxnSpLocks noChangeShapeType="1"/>
              <a:stCxn id="128005" idx="0"/>
              <a:endCxn id="128002" idx="2"/>
            </p:cNvCxnSpPr>
            <p:nvPr/>
          </p:nvCxnSpPr>
          <p:spPr bwMode="auto">
            <a:xfrm rot="16200000" flipV="1">
              <a:off x="5971255" y="2893615"/>
              <a:ext cx="709578" cy="55924"/>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25" name="Text Box 4">
              <a:extLst>
                <a:ext uri="{FF2B5EF4-FFF2-40B4-BE49-F238E27FC236}">
                  <a16:creationId xmlns:a16="http://schemas.microsoft.com/office/drawing/2014/main" id="{67DE7231-CF4A-4189-AE55-7BFB05A90E4A}"/>
                </a:ext>
              </a:extLst>
            </p:cNvPr>
            <p:cNvSpPr txBox="1">
              <a:spLocks noChangeArrowheads="1"/>
            </p:cNvSpPr>
            <p:nvPr/>
          </p:nvSpPr>
          <p:spPr bwMode="auto">
            <a:xfrm>
              <a:off x="7800061" y="3262477"/>
              <a:ext cx="2161534"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err="1">
                  <a:solidFill>
                    <a:schemeClr val="tx1"/>
                  </a:solidFill>
                </a:rPr>
                <a:t>Résultat</a:t>
              </a:r>
              <a:r>
                <a:rPr lang="en-US" altLang="en-US" dirty="0">
                  <a:solidFill>
                    <a:schemeClr val="tx1"/>
                  </a:solidFill>
                </a:rPr>
                <a:t> 3 : Application accrue des </a:t>
              </a:r>
              <a:r>
                <a:rPr lang="en-US" altLang="en-US" dirty="0" err="1">
                  <a:solidFill>
                    <a:schemeClr val="tx1"/>
                  </a:solidFill>
                </a:rPr>
                <a:t>lois</a:t>
              </a:r>
              <a:r>
                <a:rPr lang="en-US" altLang="en-US" dirty="0">
                  <a:solidFill>
                    <a:schemeClr val="tx1"/>
                  </a:solidFill>
                </a:rPr>
                <a:t> et </a:t>
              </a:r>
              <a:r>
                <a:rPr lang="en-US" altLang="en-US" dirty="0" err="1">
                  <a:solidFill>
                    <a:schemeClr val="tx1"/>
                  </a:solidFill>
                </a:rPr>
                <a:t>règlements</a:t>
              </a:r>
              <a:r>
                <a:rPr lang="en-US" altLang="en-US" dirty="0">
                  <a:solidFill>
                    <a:schemeClr val="tx1"/>
                  </a:solidFill>
                </a:rPr>
                <a:t> du travail par le </a:t>
              </a:r>
              <a:r>
                <a:rPr lang="en-US" altLang="en-US" dirty="0" err="1">
                  <a:solidFill>
                    <a:schemeClr val="tx1"/>
                  </a:solidFill>
                </a:rPr>
                <a:t>gouvernement</a:t>
              </a:r>
              <a:r>
                <a:rPr lang="en-US" altLang="en-US" dirty="0">
                  <a:solidFill>
                    <a:schemeClr val="tx1"/>
                  </a:solidFill>
                </a:rPr>
                <a:t> </a:t>
              </a:r>
            </a:p>
          </p:txBody>
        </p:sp>
        <p:cxnSp>
          <p:nvCxnSpPr>
            <p:cNvPr id="202752" name="Connector: Elbow 202751">
              <a:extLst>
                <a:ext uri="{FF2B5EF4-FFF2-40B4-BE49-F238E27FC236}">
                  <a16:creationId xmlns:a16="http://schemas.microsoft.com/office/drawing/2014/main" id="{70B64853-F84D-46DF-97C6-06AC0C088594}"/>
                </a:ext>
              </a:extLst>
            </p:cNvPr>
            <p:cNvCxnSpPr>
              <a:stCxn id="25" idx="0"/>
              <a:endCxn id="128002" idx="2"/>
            </p:cNvCxnSpPr>
            <p:nvPr/>
          </p:nvCxnSpPr>
          <p:spPr>
            <a:xfrm rot="16200000" flipV="1">
              <a:off x="7241611" y="1623260"/>
              <a:ext cx="695689" cy="25827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4" name="AutoShape 44">
              <a:extLst>
                <a:ext uri="{FF2B5EF4-FFF2-40B4-BE49-F238E27FC236}">
                  <a16:creationId xmlns:a16="http://schemas.microsoft.com/office/drawing/2014/main" id="{5F12FCC4-2C92-4156-B0A9-0AF993151B1B}"/>
                </a:ext>
              </a:extLst>
            </p:cNvPr>
            <p:cNvSpPr>
              <a:spLocks noChangeArrowheads="1"/>
            </p:cNvSpPr>
            <p:nvPr/>
          </p:nvSpPr>
          <p:spPr bwMode="auto">
            <a:xfrm rot="2357857">
              <a:off x="7974637" y="3753000"/>
              <a:ext cx="507208" cy="616253"/>
            </a:xfrm>
            <a:prstGeom prst="upArrow">
              <a:avLst>
                <a:gd name="adj1" fmla="val 50000"/>
                <a:gd name="adj2" fmla="val 31250"/>
              </a:avLst>
            </a:prstGeom>
            <a:solidFill>
              <a:schemeClr val="accent4">
                <a:alpha val="59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2" name="AutoShape 44">
              <a:extLst>
                <a:ext uri="{FF2B5EF4-FFF2-40B4-BE49-F238E27FC236}">
                  <a16:creationId xmlns:a16="http://schemas.microsoft.com/office/drawing/2014/main" id="{D00A129B-F321-4E68-84D9-4EC0AC6501D4}"/>
                </a:ext>
              </a:extLst>
            </p:cNvPr>
            <p:cNvSpPr>
              <a:spLocks noChangeArrowheads="1"/>
            </p:cNvSpPr>
            <p:nvPr/>
          </p:nvSpPr>
          <p:spPr bwMode="auto">
            <a:xfrm rot="2357857">
              <a:off x="5782426" y="3753001"/>
              <a:ext cx="507208" cy="616253"/>
            </a:xfrm>
            <a:prstGeom prst="upArrow">
              <a:avLst>
                <a:gd name="adj1" fmla="val 50000"/>
                <a:gd name="adj2" fmla="val 31250"/>
              </a:avLst>
            </a:prstGeom>
            <a:solidFill>
              <a:schemeClr val="accent4">
                <a:alpha val="59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8" name="AutoShape 42">
              <a:extLst>
                <a:ext uri="{FF2B5EF4-FFF2-40B4-BE49-F238E27FC236}">
                  <a16:creationId xmlns:a16="http://schemas.microsoft.com/office/drawing/2014/main" id="{84CB2536-1668-4699-B71B-E4CEA490B451}"/>
                </a:ext>
              </a:extLst>
            </p:cNvPr>
            <p:cNvSpPr>
              <a:spLocks noChangeArrowheads="1"/>
            </p:cNvSpPr>
            <p:nvPr/>
          </p:nvSpPr>
          <p:spPr bwMode="auto">
            <a:xfrm rot="7993964">
              <a:off x="3169554" y="3644031"/>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1" name="AutoShape 44">
              <a:extLst>
                <a:ext uri="{FF2B5EF4-FFF2-40B4-BE49-F238E27FC236}">
                  <a16:creationId xmlns:a16="http://schemas.microsoft.com/office/drawing/2014/main" id="{F7E32941-71D1-4422-8312-2848529437CB}"/>
                </a:ext>
              </a:extLst>
            </p:cNvPr>
            <p:cNvSpPr>
              <a:spLocks noChangeArrowheads="1"/>
            </p:cNvSpPr>
            <p:nvPr/>
          </p:nvSpPr>
          <p:spPr bwMode="auto">
            <a:xfrm rot="2357857">
              <a:off x="4939619" y="1912155"/>
              <a:ext cx="507208" cy="616253"/>
            </a:xfrm>
            <a:prstGeom prst="upArrow">
              <a:avLst>
                <a:gd name="adj1" fmla="val 50000"/>
                <a:gd name="adj2" fmla="val 31250"/>
              </a:avLst>
            </a:prstGeom>
            <a:solidFill>
              <a:schemeClr val="accent4">
                <a:alpha val="59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grpSp>
      <p:sp>
        <p:nvSpPr>
          <p:cNvPr id="23" name="Footer Placeholder 1">
            <a:extLst>
              <a:ext uri="{FF2B5EF4-FFF2-40B4-BE49-F238E27FC236}">
                <a16:creationId xmlns:a16="http://schemas.microsoft.com/office/drawing/2014/main" id="{3307B1FA-3A8B-427B-A08E-A989F3EE8FD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7380342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amen de la mise en œuvre des activités ">
            <a:extLst>
              <a:ext uri="{FF2B5EF4-FFF2-40B4-BE49-F238E27FC236}">
                <a16:creationId xmlns:a16="http://schemas.microsoft.com/office/drawing/2014/main" id="{9BBD2B9B-9D53-4FD4-AF47-FDC45C99C24F}"/>
              </a:ext>
            </a:extLst>
          </p:cNvPr>
          <p:cNvSpPr>
            <a:spLocks noGrp="1"/>
          </p:cNvSpPr>
          <p:nvPr>
            <p:ph type="title"/>
          </p:nvPr>
        </p:nvSpPr>
        <p:spPr>
          <a:xfrm>
            <a:off x="584200" y="0"/>
            <a:ext cx="10515600" cy="1325563"/>
          </a:xfrm>
        </p:spPr>
        <p:txBody>
          <a:bodyPr/>
          <a:lstStyle/>
          <a:p>
            <a:r>
              <a:rPr lang="en-US" dirty="0"/>
              <a:t>Examen de la mise </a:t>
            </a:r>
            <a:r>
              <a:rPr lang="en-US" dirty="0" err="1"/>
              <a:t>en</a:t>
            </a:r>
            <a:r>
              <a:rPr lang="en-US" dirty="0"/>
              <a:t> </a:t>
            </a:r>
            <a:r>
              <a:rPr lang="en-US" dirty="0" err="1"/>
              <a:t>œuvre</a:t>
            </a:r>
            <a:r>
              <a:rPr lang="en-US" dirty="0"/>
              <a:t> des </a:t>
            </a:r>
            <a:r>
              <a:rPr lang="en-US" dirty="0" err="1"/>
              <a:t>activités</a:t>
            </a:r>
            <a:r>
              <a:rPr lang="en-US" dirty="0"/>
              <a:t> </a:t>
            </a:r>
          </a:p>
        </p:txBody>
      </p:sp>
      <p:sp>
        <p:nvSpPr>
          <p:cNvPr id="4" name="Content Placeholder 3" descr="Examiner les questions et les problèmes liés aux activités et à la mise en œuvre du projet:&#10;&#10;1. Les activités sont-elles en bonne voie et les résultats sont-ils produits à temps ?&#10;&#10;2. Les résultats sont-ils produits en quantité suffisante ?&#10;&#10;3. La qualité des activités et des produits est-elle adéquate?&#10;&#10;4. Les partenaires atteignent-ils les résultats et les produits critiques dont ils sont responsables ?&#10;&#10;5. Avons-nous besoin de plus d'informations ?">
            <a:extLst>
              <a:ext uri="{FF2B5EF4-FFF2-40B4-BE49-F238E27FC236}">
                <a16:creationId xmlns:a16="http://schemas.microsoft.com/office/drawing/2014/main" id="{486ECAF4-674A-480F-8275-5124310E623E}"/>
              </a:ext>
            </a:extLst>
          </p:cNvPr>
          <p:cNvSpPr>
            <a:spLocks noGrp="1"/>
          </p:cNvSpPr>
          <p:nvPr>
            <p:ph idx="1"/>
          </p:nvPr>
        </p:nvSpPr>
        <p:spPr>
          <a:xfrm>
            <a:off x="699229" y="1316346"/>
            <a:ext cx="7905508" cy="4351338"/>
          </a:xfrm>
        </p:spPr>
        <p:txBody>
          <a:bodyPr>
            <a:normAutofit fontScale="92500" lnSpcReduction="10000"/>
          </a:bodyPr>
          <a:lstStyle/>
          <a:p>
            <a:pPr marL="0" indent="0">
              <a:spcAft>
                <a:spcPct val="25000"/>
              </a:spcAft>
              <a:buSzPct val="140000"/>
              <a:buNone/>
            </a:pPr>
            <a:r>
              <a:rPr lang="en-US" b="1" dirty="0">
                <a:solidFill>
                  <a:schemeClr val="accent1"/>
                </a:solidFill>
              </a:rPr>
              <a:t>Examiner les questions et les </a:t>
            </a:r>
            <a:r>
              <a:rPr lang="en-US" b="1" dirty="0" err="1">
                <a:solidFill>
                  <a:schemeClr val="accent1"/>
                </a:solidFill>
              </a:rPr>
              <a:t>problèmes</a:t>
            </a:r>
            <a:r>
              <a:rPr lang="en-US" b="1" dirty="0">
                <a:solidFill>
                  <a:schemeClr val="accent1"/>
                </a:solidFill>
              </a:rPr>
              <a:t> </a:t>
            </a:r>
            <a:r>
              <a:rPr lang="en-US" b="1" dirty="0" err="1">
                <a:solidFill>
                  <a:schemeClr val="accent1"/>
                </a:solidFill>
              </a:rPr>
              <a:t>liés</a:t>
            </a:r>
            <a:r>
              <a:rPr lang="en-US" b="1" dirty="0">
                <a:solidFill>
                  <a:schemeClr val="accent1"/>
                </a:solidFill>
              </a:rPr>
              <a:t> aux </a:t>
            </a:r>
            <a:r>
              <a:rPr lang="en-US" b="1" dirty="0" err="1">
                <a:solidFill>
                  <a:schemeClr val="accent1"/>
                </a:solidFill>
              </a:rPr>
              <a:t>activités</a:t>
            </a:r>
            <a:r>
              <a:rPr lang="en-US" b="1" dirty="0">
                <a:solidFill>
                  <a:schemeClr val="accent1"/>
                </a:solidFill>
              </a:rPr>
              <a:t> et </a:t>
            </a:r>
            <a:r>
              <a:rPr lang="en-US" b="1" dirty="0" err="1">
                <a:solidFill>
                  <a:schemeClr val="accent1"/>
                </a:solidFill>
              </a:rPr>
              <a:t>à</a:t>
            </a:r>
            <a:r>
              <a:rPr lang="en-US" b="1" dirty="0">
                <a:solidFill>
                  <a:schemeClr val="accent1"/>
                </a:solidFill>
              </a:rPr>
              <a:t> la mise </a:t>
            </a:r>
            <a:r>
              <a:rPr lang="en-US" b="1" dirty="0" err="1">
                <a:solidFill>
                  <a:schemeClr val="accent1"/>
                </a:solidFill>
              </a:rPr>
              <a:t>en</a:t>
            </a:r>
            <a:r>
              <a:rPr lang="en-US" b="1" dirty="0">
                <a:solidFill>
                  <a:schemeClr val="accent1"/>
                </a:solidFill>
              </a:rPr>
              <a:t> </a:t>
            </a:r>
            <a:r>
              <a:rPr lang="en-US" b="1" dirty="0" err="1">
                <a:solidFill>
                  <a:schemeClr val="accent1"/>
                </a:solidFill>
              </a:rPr>
              <a:t>œuvre</a:t>
            </a:r>
            <a:r>
              <a:rPr lang="en-US" b="1" dirty="0">
                <a:solidFill>
                  <a:schemeClr val="accent1"/>
                </a:solidFill>
              </a:rPr>
              <a:t> du </a:t>
            </a:r>
            <a:r>
              <a:rPr lang="en-US" b="1" dirty="0" err="1">
                <a:solidFill>
                  <a:schemeClr val="accent1"/>
                </a:solidFill>
              </a:rPr>
              <a:t>projet</a:t>
            </a:r>
            <a:r>
              <a:rPr lang="en-US" b="1" dirty="0">
                <a:solidFill>
                  <a:schemeClr val="accent1"/>
                </a:solidFill>
              </a:rPr>
              <a:t>:</a:t>
            </a:r>
            <a:endParaRPr lang="en-US" sz="2800" b="1" dirty="0">
              <a:solidFill>
                <a:schemeClr val="accent1"/>
              </a:solidFill>
            </a:endParaRPr>
          </a:p>
          <a:p>
            <a:pPr marL="344488" indent="-342900">
              <a:buSzPts val="2400"/>
            </a:pPr>
            <a:r>
              <a:rPr lang="en-US" dirty="0"/>
              <a:t>Les </a:t>
            </a:r>
            <a:r>
              <a:rPr lang="en-US" dirty="0" err="1"/>
              <a:t>activités</a:t>
            </a:r>
            <a:r>
              <a:rPr lang="en-US" dirty="0"/>
              <a:t> </a:t>
            </a:r>
            <a:r>
              <a:rPr lang="en-US" dirty="0" err="1"/>
              <a:t>sont-elles</a:t>
            </a:r>
            <a:r>
              <a:rPr lang="en-US" dirty="0"/>
              <a:t> </a:t>
            </a:r>
            <a:r>
              <a:rPr lang="en-US" dirty="0" err="1"/>
              <a:t>en</a:t>
            </a:r>
            <a:r>
              <a:rPr lang="en-US" dirty="0"/>
              <a:t> bonne </a:t>
            </a:r>
            <a:r>
              <a:rPr lang="en-US" dirty="0" err="1"/>
              <a:t>voie</a:t>
            </a:r>
            <a:r>
              <a:rPr lang="en-US" dirty="0"/>
              <a:t> et les </a:t>
            </a:r>
            <a:r>
              <a:rPr lang="en-US" dirty="0" err="1"/>
              <a:t>résultats</a:t>
            </a:r>
            <a:r>
              <a:rPr lang="en-US" dirty="0"/>
              <a:t> </a:t>
            </a:r>
            <a:r>
              <a:rPr lang="en-US" dirty="0" err="1"/>
              <a:t>sont-ils</a:t>
            </a:r>
            <a:r>
              <a:rPr lang="en-US" dirty="0"/>
              <a:t> </a:t>
            </a:r>
            <a:r>
              <a:rPr lang="en-US" dirty="0" err="1"/>
              <a:t>produits</a:t>
            </a:r>
            <a:r>
              <a:rPr lang="en-US" dirty="0"/>
              <a:t> </a:t>
            </a:r>
            <a:r>
              <a:rPr lang="en-US" b="1" dirty="0" err="1"/>
              <a:t>à</a:t>
            </a:r>
            <a:r>
              <a:rPr lang="en-US" b="1" dirty="0"/>
              <a:t> temps </a:t>
            </a:r>
            <a:r>
              <a:rPr lang="en-US" dirty="0"/>
              <a:t>?</a:t>
            </a:r>
          </a:p>
          <a:p>
            <a:pPr marL="344488" indent="-342900">
              <a:buSzPts val="2400"/>
            </a:pPr>
            <a:r>
              <a:rPr lang="en-US" dirty="0"/>
              <a:t>Les </a:t>
            </a:r>
            <a:r>
              <a:rPr lang="en-US" dirty="0" err="1"/>
              <a:t>résultats</a:t>
            </a:r>
            <a:r>
              <a:rPr lang="en-US" dirty="0"/>
              <a:t> </a:t>
            </a:r>
            <a:r>
              <a:rPr lang="en-US" dirty="0" err="1"/>
              <a:t>sont-ils</a:t>
            </a:r>
            <a:r>
              <a:rPr lang="en-US" dirty="0"/>
              <a:t> </a:t>
            </a:r>
            <a:r>
              <a:rPr lang="en-US" dirty="0" err="1"/>
              <a:t>produits</a:t>
            </a:r>
            <a:r>
              <a:rPr lang="en-US" dirty="0"/>
              <a:t> </a:t>
            </a:r>
            <a:r>
              <a:rPr lang="en-US" dirty="0" err="1"/>
              <a:t>en</a:t>
            </a:r>
            <a:r>
              <a:rPr lang="en-US" dirty="0"/>
              <a:t> </a:t>
            </a:r>
            <a:r>
              <a:rPr lang="en-US" b="1" dirty="0" err="1"/>
              <a:t>quantité</a:t>
            </a:r>
            <a:r>
              <a:rPr lang="en-US" b="1" dirty="0"/>
              <a:t> </a:t>
            </a:r>
            <a:r>
              <a:rPr lang="en-US" dirty="0"/>
              <a:t>suffisante</a:t>
            </a:r>
            <a:r>
              <a:rPr lang="en-US" b="1" dirty="0"/>
              <a:t> </a:t>
            </a:r>
            <a:r>
              <a:rPr lang="en-US" dirty="0"/>
              <a:t>?</a:t>
            </a:r>
          </a:p>
          <a:p>
            <a:pPr marL="344488" indent="-342900">
              <a:buSzPts val="2400"/>
            </a:pPr>
            <a:r>
              <a:rPr lang="en-US" b="1" dirty="0"/>
              <a:t>La </a:t>
            </a:r>
            <a:r>
              <a:rPr lang="en-US" b="1" dirty="0" err="1"/>
              <a:t>qualité</a:t>
            </a:r>
            <a:r>
              <a:rPr lang="en-US" b="1" dirty="0"/>
              <a:t> </a:t>
            </a:r>
            <a:r>
              <a:rPr lang="en-US" dirty="0"/>
              <a:t>des </a:t>
            </a:r>
            <a:r>
              <a:rPr lang="en-US" dirty="0" err="1"/>
              <a:t>activités</a:t>
            </a:r>
            <a:r>
              <a:rPr lang="en-US" dirty="0"/>
              <a:t> et des </a:t>
            </a:r>
            <a:r>
              <a:rPr lang="en-US" dirty="0" err="1"/>
              <a:t>produits</a:t>
            </a:r>
            <a:r>
              <a:rPr lang="en-US" dirty="0"/>
              <a:t> </a:t>
            </a:r>
            <a:r>
              <a:rPr lang="en-US" dirty="0" err="1"/>
              <a:t>est-elle</a:t>
            </a:r>
            <a:r>
              <a:rPr lang="en-US" dirty="0"/>
              <a:t> </a:t>
            </a:r>
            <a:r>
              <a:rPr lang="en-US" dirty="0" err="1"/>
              <a:t>adéquate</a:t>
            </a:r>
            <a:r>
              <a:rPr lang="en-US" dirty="0"/>
              <a:t>?</a:t>
            </a:r>
          </a:p>
          <a:p>
            <a:pPr marL="344488" indent="-342900">
              <a:buSzPts val="2400"/>
            </a:pPr>
            <a:r>
              <a:rPr lang="en-US" b="1" dirty="0"/>
              <a:t>Les </a:t>
            </a:r>
            <a:r>
              <a:rPr lang="en-US" b="1" dirty="0" err="1"/>
              <a:t>partenaires</a:t>
            </a:r>
            <a:r>
              <a:rPr lang="en-US" dirty="0"/>
              <a:t> </a:t>
            </a:r>
            <a:r>
              <a:rPr lang="en-US" dirty="0" err="1"/>
              <a:t>atteignent-ils</a:t>
            </a:r>
            <a:r>
              <a:rPr lang="en-US" dirty="0"/>
              <a:t> les </a:t>
            </a:r>
            <a:r>
              <a:rPr lang="en-US" dirty="0" err="1"/>
              <a:t>résultats</a:t>
            </a:r>
            <a:r>
              <a:rPr lang="en-US" dirty="0"/>
              <a:t> et les </a:t>
            </a:r>
            <a:r>
              <a:rPr lang="en-US" dirty="0" err="1"/>
              <a:t>produits</a:t>
            </a:r>
            <a:r>
              <a:rPr lang="en-US" dirty="0"/>
              <a:t> critiques </a:t>
            </a:r>
            <a:r>
              <a:rPr lang="en-US" dirty="0" err="1"/>
              <a:t>dont</a:t>
            </a:r>
            <a:r>
              <a:rPr lang="en-US" dirty="0"/>
              <a:t> </a:t>
            </a:r>
            <a:r>
              <a:rPr lang="en-US" dirty="0" err="1"/>
              <a:t>ils</a:t>
            </a:r>
            <a:r>
              <a:rPr lang="en-US" dirty="0"/>
              <a:t> </a:t>
            </a:r>
            <a:r>
              <a:rPr lang="en-US" dirty="0" err="1"/>
              <a:t>sont</a:t>
            </a:r>
            <a:r>
              <a:rPr lang="en-US" dirty="0"/>
              <a:t> </a:t>
            </a:r>
            <a:r>
              <a:rPr lang="en-US" dirty="0" err="1"/>
              <a:t>responsables</a:t>
            </a:r>
            <a:r>
              <a:rPr lang="en-US" dirty="0"/>
              <a:t> ?</a:t>
            </a:r>
          </a:p>
          <a:p>
            <a:pPr marL="344488" indent="-342900">
              <a:buSzPts val="2400"/>
            </a:pPr>
            <a:r>
              <a:rPr lang="en-US" dirty="0" err="1"/>
              <a:t>Avons</a:t>
            </a:r>
            <a:r>
              <a:rPr lang="en-US" dirty="0"/>
              <a:t>-nous </a:t>
            </a:r>
            <a:r>
              <a:rPr lang="en-US" dirty="0" err="1"/>
              <a:t>besoin</a:t>
            </a:r>
            <a:r>
              <a:rPr lang="en-US" dirty="0"/>
              <a:t> de plus </a:t>
            </a:r>
            <a:r>
              <a:rPr lang="en-US" dirty="0" err="1"/>
              <a:t>d'informations</a:t>
            </a:r>
            <a:r>
              <a:rPr lang="en-US" dirty="0"/>
              <a:t> ?</a:t>
            </a:r>
          </a:p>
        </p:txBody>
      </p:sp>
      <p:sp>
        <p:nvSpPr>
          <p:cNvPr id="28" name="Arrow: Right 27">
            <a:extLst>
              <a:ext uri="{FF2B5EF4-FFF2-40B4-BE49-F238E27FC236}">
                <a16:creationId xmlns:a16="http://schemas.microsoft.com/office/drawing/2014/main" id="{E025FD35-175D-4928-B77C-7B9A2EBD727E}"/>
              </a:ext>
              <a:ext uri="{C183D7F6-B498-43B3-948B-1728B52AA6E4}">
                <adec:decorative xmlns:adec="http://schemas.microsoft.com/office/drawing/2017/decorative" val="1"/>
              </a:ext>
            </a:extLst>
          </p:cNvPr>
          <p:cNvSpPr/>
          <p:nvPr/>
        </p:nvSpPr>
        <p:spPr>
          <a:xfrm>
            <a:off x="6991773" y="5524079"/>
            <a:ext cx="939316" cy="432353"/>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Organigramme illustrant la manière dont l'objectif du projet est constitué des résultats 1 et 2. Le résultat 1 est constitué des résultats 1.1 et 1.2 (les activités 1 et 2 constituent le résultat 1.1, et l'activité 3 le résultat 1.2). Le résultat 2 est constitué des résultats 2.1 et 2.2 (les activités 4 et 5 constituent le résultat 2.1, et les activités 6 et 7 le résultat 2.2). ">
            <a:extLst>
              <a:ext uri="{FF2B5EF4-FFF2-40B4-BE49-F238E27FC236}">
                <a16:creationId xmlns:a16="http://schemas.microsoft.com/office/drawing/2014/main" id="{C131B7C1-3F8E-4D23-A0F5-8FD3442AAEEB}"/>
              </a:ext>
            </a:extLst>
          </p:cNvPr>
          <p:cNvGrpSpPr/>
          <p:nvPr/>
        </p:nvGrpSpPr>
        <p:grpSpPr>
          <a:xfrm>
            <a:off x="8248983" y="3141785"/>
            <a:ext cx="3655494" cy="2820771"/>
            <a:chOff x="1834767" y="2092409"/>
            <a:chExt cx="5254803" cy="3626753"/>
          </a:xfrm>
        </p:grpSpPr>
        <p:sp>
          <p:nvSpPr>
            <p:cNvPr id="6" name="Rectangle 4">
              <a:extLst>
                <a:ext uri="{FF2B5EF4-FFF2-40B4-BE49-F238E27FC236}">
                  <a16:creationId xmlns:a16="http://schemas.microsoft.com/office/drawing/2014/main" id="{219BABEC-5CAA-4AA5-A40E-58CC0E983EB8}"/>
                </a:ext>
              </a:extLst>
            </p:cNvPr>
            <p:cNvSpPr>
              <a:spLocks noChangeArrowheads="1"/>
            </p:cNvSpPr>
            <p:nvPr/>
          </p:nvSpPr>
          <p:spPr bwMode="auto">
            <a:xfrm>
              <a:off x="5283201" y="3285673"/>
              <a:ext cx="100330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200" dirty="0" err="1">
                  <a:solidFill>
                    <a:schemeClr val="bg1"/>
                  </a:solidFill>
                  <a:latin typeface="Times New Roman" pitchFamily="18" charset="0"/>
                </a:rPr>
                <a:t>Résultat</a:t>
              </a:r>
              <a:r>
                <a:rPr lang="en-US" altLang="en-US" sz="1200" dirty="0">
                  <a:solidFill>
                    <a:schemeClr val="bg1"/>
                  </a:solidFill>
                  <a:latin typeface="Times New Roman" pitchFamily="18" charset="0"/>
                </a:rPr>
                <a:t> 2</a:t>
              </a:r>
            </a:p>
          </p:txBody>
        </p:sp>
        <p:sp>
          <p:nvSpPr>
            <p:cNvPr id="7" name="Rectangle 5">
              <a:extLst>
                <a:ext uri="{FF2B5EF4-FFF2-40B4-BE49-F238E27FC236}">
                  <a16:creationId xmlns:a16="http://schemas.microsoft.com/office/drawing/2014/main" id="{9C871CCC-BF3F-4964-90F8-8CAC329EA487}"/>
                </a:ext>
              </a:extLst>
            </p:cNvPr>
            <p:cNvSpPr>
              <a:spLocks noChangeArrowheads="1"/>
            </p:cNvSpPr>
            <p:nvPr/>
          </p:nvSpPr>
          <p:spPr bwMode="auto">
            <a:xfrm>
              <a:off x="2550956" y="3285673"/>
              <a:ext cx="1010032"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200" dirty="0" err="1">
                  <a:solidFill>
                    <a:schemeClr val="bg1"/>
                  </a:solidFill>
                  <a:latin typeface="Times New Roman" pitchFamily="18" charset="0"/>
                </a:rPr>
                <a:t>Résultat</a:t>
              </a:r>
              <a:r>
                <a:rPr lang="en-US" altLang="en-US" sz="1200" dirty="0">
                  <a:solidFill>
                    <a:schemeClr val="bg1"/>
                  </a:solidFill>
                  <a:latin typeface="Times New Roman" pitchFamily="18" charset="0"/>
                </a:rPr>
                <a:t> 1 </a:t>
              </a:r>
            </a:p>
          </p:txBody>
        </p:sp>
        <p:sp>
          <p:nvSpPr>
            <p:cNvPr id="8" name="Rectangle 14">
              <a:extLst>
                <a:ext uri="{FF2B5EF4-FFF2-40B4-BE49-F238E27FC236}">
                  <a16:creationId xmlns:a16="http://schemas.microsoft.com/office/drawing/2014/main" id="{6F06FF50-2657-465B-BE56-6A75C844A0AE}"/>
                </a:ext>
              </a:extLst>
            </p:cNvPr>
            <p:cNvSpPr>
              <a:spLocks noChangeArrowheads="1"/>
            </p:cNvSpPr>
            <p:nvPr/>
          </p:nvSpPr>
          <p:spPr bwMode="auto">
            <a:xfrm>
              <a:off x="1834767" y="4263573"/>
              <a:ext cx="1010032"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err="1">
                  <a:solidFill>
                    <a:schemeClr val="bg1"/>
                  </a:solidFill>
                  <a:latin typeface="Times New Roman" pitchFamily="18" charset="0"/>
                </a:rPr>
                <a:t>Résultat</a:t>
              </a:r>
              <a:r>
                <a:rPr lang="en-US" altLang="en-US" sz="1100" dirty="0">
                  <a:solidFill>
                    <a:schemeClr val="bg1"/>
                  </a:solidFill>
                  <a:latin typeface="Times New Roman" pitchFamily="18" charset="0"/>
                </a:rPr>
                <a:t> 1.1</a:t>
              </a:r>
            </a:p>
          </p:txBody>
        </p:sp>
        <p:sp>
          <p:nvSpPr>
            <p:cNvPr id="9" name="Rectangle 16">
              <a:extLst>
                <a:ext uri="{FF2B5EF4-FFF2-40B4-BE49-F238E27FC236}">
                  <a16:creationId xmlns:a16="http://schemas.microsoft.com/office/drawing/2014/main" id="{2BF26C75-0AE1-4D94-8E58-90EABDB9598C}"/>
                </a:ext>
              </a:extLst>
            </p:cNvPr>
            <p:cNvSpPr>
              <a:spLocks noChangeArrowheads="1"/>
            </p:cNvSpPr>
            <p:nvPr/>
          </p:nvSpPr>
          <p:spPr bwMode="auto">
            <a:xfrm>
              <a:off x="3055972" y="4276273"/>
              <a:ext cx="113242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err="1">
                  <a:solidFill>
                    <a:schemeClr val="bg1"/>
                  </a:solidFill>
                  <a:latin typeface="Times New Roman" pitchFamily="18" charset="0"/>
                </a:rPr>
                <a:t>Résultat</a:t>
              </a:r>
              <a:r>
                <a:rPr lang="en-US" altLang="en-US" sz="1100" dirty="0">
                  <a:solidFill>
                    <a:schemeClr val="bg1"/>
                  </a:solidFill>
                  <a:latin typeface="Times New Roman" pitchFamily="18" charset="0"/>
                </a:rPr>
                <a:t> 1.2</a:t>
              </a:r>
            </a:p>
          </p:txBody>
        </p:sp>
        <p:sp>
          <p:nvSpPr>
            <p:cNvPr id="10" name="Rectangle 18">
              <a:extLst>
                <a:ext uri="{FF2B5EF4-FFF2-40B4-BE49-F238E27FC236}">
                  <a16:creationId xmlns:a16="http://schemas.microsoft.com/office/drawing/2014/main" id="{9E30F847-9D27-493A-BA07-A63FB8C353D7}"/>
                </a:ext>
              </a:extLst>
            </p:cNvPr>
            <p:cNvSpPr>
              <a:spLocks noChangeArrowheads="1"/>
            </p:cNvSpPr>
            <p:nvPr/>
          </p:nvSpPr>
          <p:spPr bwMode="auto">
            <a:xfrm>
              <a:off x="3713389" y="2092409"/>
              <a:ext cx="1355725" cy="570964"/>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200" dirty="0">
                  <a:solidFill>
                    <a:schemeClr val="bg1"/>
                  </a:solidFill>
                  <a:latin typeface="Times New Roman" pitchFamily="18" charset="0"/>
                </a:rPr>
                <a:t>Objectif</a:t>
              </a:r>
            </a:p>
            <a:p>
              <a:pPr algn="ctr" eaLnBrk="1" hangingPunct="1">
                <a:spcBef>
                  <a:spcPts val="0"/>
                </a:spcBef>
                <a:buFontTx/>
                <a:buNone/>
              </a:pPr>
              <a:r>
                <a:rPr lang="en-US" altLang="en-US" sz="1200" dirty="0">
                  <a:solidFill>
                    <a:schemeClr val="bg1"/>
                  </a:solidFill>
                  <a:latin typeface="Times New Roman" pitchFamily="18" charset="0"/>
                </a:rPr>
                <a:t>Du </a:t>
              </a:r>
              <a:r>
                <a:rPr lang="en-US" altLang="en-US" sz="1200" dirty="0" err="1">
                  <a:solidFill>
                    <a:schemeClr val="bg1"/>
                  </a:solidFill>
                  <a:latin typeface="Times New Roman" pitchFamily="18" charset="0"/>
                </a:rPr>
                <a:t>Projet</a:t>
              </a:r>
              <a:endParaRPr lang="en-US" altLang="en-US" sz="1200" dirty="0">
                <a:solidFill>
                  <a:schemeClr val="bg1"/>
                </a:solidFill>
                <a:latin typeface="Times New Roman" pitchFamily="18" charset="0"/>
              </a:endParaRPr>
            </a:p>
          </p:txBody>
        </p:sp>
        <p:sp>
          <p:nvSpPr>
            <p:cNvPr id="11" name="Rectangle 20">
              <a:extLst>
                <a:ext uri="{FF2B5EF4-FFF2-40B4-BE49-F238E27FC236}">
                  <a16:creationId xmlns:a16="http://schemas.microsoft.com/office/drawing/2014/main" id="{5BD26EC6-2140-435B-9238-72C283AF1270}"/>
                </a:ext>
              </a:extLst>
            </p:cNvPr>
            <p:cNvSpPr>
              <a:spLocks noChangeArrowheads="1"/>
            </p:cNvSpPr>
            <p:nvPr/>
          </p:nvSpPr>
          <p:spPr bwMode="auto">
            <a:xfrm>
              <a:off x="5784852" y="4263573"/>
              <a:ext cx="1073149"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100" dirty="0" err="1">
                  <a:solidFill>
                    <a:schemeClr val="bg1"/>
                  </a:solidFill>
                  <a:latin typeface="Times New Roman" pitchFamily="18" charset="0"/>
                </a:rPr>
                <a:t>Résultat</a:t>
              </a:r>
              <a:r>
                <a:rPr lang="en-US" altLang="en-US" sz="1100" dirty="0">
                  <a:solidFill>
                    <a:schemeClr val="bg1"/>
                  </a:solidFill>
                  <a:latin typeface="Times New Roman" pitchFamily="18" charset="0"/>
                </a:rPr>
                <a:t> 2.2</a:t>
              </a:r>
            </a:p>
          </p:txBody>
        </p:sp>
        <p:sp>
          <p:nvSpPr>
            <p:cNvPr id="12" name="Rectangle 22">
              <a:extLst>
                <a:ext uri="{FF2B5EF4-FFF2-40B4-BE49-F238E27FC236}">
                  <a16:creationId xmlns:a16="http://schemas.microsoft.com/office/drawing/2014/main" id="{3F737EB9-B440-42C6-9179-A1A6FE3B7252}"/>
                </a:ext>
              </a:extLst>
            </p:cNvPr>
            <p:cNvSpPr>
              <a:spLocks noChangeArrowheads="1"/>
            </p:cNvSpPr>
            <p:nvPr/>
          </p:nvSpPr>
          <p:spPr bwMode="auto">
            <a:xfrm>
              <a:off x="4521201" y="4288973"/>
              <a:ext cx="100330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err="1">
                  <a:solidFill>
                    <a:schemeClr val="bg1"/>
                  </a:solidFill>
                  <a:latin typeface="Times New Roman" pitchFamily="18" charset="0"/>
                </a:rPr>
                <a:t>Résultat</a:t>
              </a:r>
              <a:r>
                <a:rPr lang="en-US" altLang="en-US" sz="1100" dirty="0">
                  <a:solidFill>
                    <a:schemeClr val="bg1"/>
                  </a:solidFill>
                  <a:latin typeface="Times New Roman" pitchFamily="18" charset="0"/>
                </a:rPr>
                <a:t> 2.1</a:t>
              </a:r>
            </a:p>
          </p:txBody>
        </p:sp>
        <p:sp>
          <p:nvSpPr>
            <p:cNvPr id="13" name="Text Box 24">
              <a:extLst>
                <a:ext uri="{FF2B5EF4-FFF2-40B4-BE49-F238E27FC236}">
                  <a16:creationId xmlns:a16="http://schemas.microsoft.com/office/drawing/2014/main" id="{F58D6CDA-427E-44E8-A554-672474048794}"/>
                </a:ext>
              </a:extLst>
            </p:cNvPr>
            <p:cNvSpPr txBox="1">
              <a:spLocks noChangeArrowheads="1"/>
            </p:cNvSpPr>
            <p:nvPr/>
          </p:nvSpPr>
          <p:spPr bwMode="auto">
            <a:xfrm>
              <a:off x="1876425" y="5125585"/>
              <a:ext cx="116184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Activité</a:t>
              </a:r>
              <a:r>
                <a:rPr lang="en-US" altLang="en-US" sz="1200" dirty="0">
                  <a:solidFill>
                    <a:schemeClr val="tx1"/>
                  </a:solidFill>
                  <a:latin typeface="Arial" pitchFamily="34" charset="0"/>
                </a:rPr>
                <a:t> 1</a:t>
              </a:r>
            </a:p>
            <a:p>
              <a:pPr>
                <a:spcBef>
                  <a:spcPct val="0"/>
                </a:spcBef>
                <a:buFontTx/>
                <a:buNone/>
              </a:pPr>
              <a:r>
                <a:rPr lang="en-US" altLang="en-US" sz="1200" dirty="0" err="1">
                  <a:solidFill>
                    <a:srgbClr val="FF0000"/>
                  </a:solidFill>
                  <a:latin typeface="Arial" pitchFamily="34" charset="0"/>
                </a:rPr>
                <a:t>Activité</a:t>
              </a:r>
              <a:r>
                <a:rPr lang="en-US" altLang="en-US" sz="1200" dirty="0">
                  <a:solidFill>
                    <a:srgbClr val="FF0000"/>
                  </a:solidFill>
                  <a:latin typeface="Arial" pitchFamily="34" charset="0"/>
                </a:rPr>
                <a:t> 2</a:t>
              </a:r>
            </a:p>
          </p:txBody>
        </p:sp>
        <p:sp>
          <p:nvSpPr>
            <p:cNvPr id="14" name="Text Box 25">
              <a:extLst>
                <a:ext uri="{FF2B5EF4-FFF2-40B4-BE49-F238E27FC236}">
                  <a16:creationId xmlns:a16="http://schemas.microsoft.com/office/drawing/2014/main" id="{62D06669-A063-4623-A662-90BD41CCC469}"/>
                </a:ext>
              </a:extLst>
            </p:cNvPr>
            <p:cNvSpPr txBox="1">
              <a:spLocks noChangeArrowheads="1"/>
            </p:cNvSpPr>
            <p:nvPr/>
          </p:nvSpPr>
          <p:spPr bwMode="auto">
            <a:xfrm>
              <a:off x="3286125" y="5112886"/>
              <a:ext cx="116184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Activité</a:t>
              </a:r>
              <a:r>
                <a:rPr lang="en-US" altLang="en-US" sz="1200" dirty="0">
                  <a:solidFill>
                    <a:schemeClr val="tx1"/>
                  </a:solidFill>
                  <a:latin typeface="Arial" pitchFamily="34" charset="0"/>
                </a:rPr>
                <a:t> 3</a:t>
              </a:r>
            </a:p>
            <a:p>
              <a:pPr>
                <a:spcBef>
                  <a:spcPct val="0"/>
                </a:spcBef>
                <a:buFontTx/>
                <a:buNone/>
              </a:pPr>
              <a:endParaRPr lang="en-US" altLang="en-US" sz="1200" dirty="0">
                <a:solidFill>
                  <a:schemeClr val="tx1"/>
                </a:solidFill>
                <a:latin typeface="Arial" pitchFamily="34" charset="0"/>
              </a:endParaRPr>
            </a:p>
          </p:txBody>
        </p:sp>
        <p:sp>
          <p:nvSpPr>
            <p:cNvPr id="15" name="Text Box 26">
              <a:extLst>
                <a:ext uri="{FF2B5EF4-FFF2-40B4-BE49-F238E27FC236}">
                  <a16:creationId xmlns:a16="http://schemas.microsoft.com/office/drawing/2014/main" id="{23828927-AC5D-4E58-9D27-00DE3594861D}"/>
                </a:ext>
              </a:extLst>
            </p:cNvPr>
            <p:cNvSpPr txBox="1">
              <a:spLocks noChangeArrowheads="1"/>
            </p:cNvSpPr>
            <p:nvPr/>
          </p:nvSpPr>
          <p:spPr bwMode="auto">
            <a:xfrm>
              <a:off x="4606925" y="5098596"/>
              <a:ext cx="116184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rgbClr val="FF0000"/>
                  </a:solidFill>
                  <a:latin typeface="Arial" pitchFamily="34" charset="0"/>
                </a:rPr>
                <a:t>Activité</a:t>
              </a:r>
              <a:r>
                <a:rPr lang="en-US" altLang="en-US" sz="1200" dirty="0">
                  <a:solidFill>
                    <a:srgbClr val="FF0000"/>
                  </a:solidFill>
                  <a:latin typeface="Arial" pitchFamily="34" charset="0"/>
                </a:rPr>
                <a:t> 4</a:t>
              </a:r>
            </a:p>
            <a:p>
              <a:pPr>
                <a:spcBef>
                  <a:spcPct val="0"/>
                </a:spcBef>
                <a:buFontTx/>
                <a:buNone/>
              </a:pPr>
              <a:r>
                <a:rPr lang="en-US" altLang="en-US" sz="1200" dirty="0" err="1">
                  <a:solidFill>
                    <a:schemeClr val="tx1"/>
                  </a:solidFill>
                  <a:latin typeface="Arial" pitchFamily="34" charset="0"/>
                </a:rPr>
                <a:t>Activité</a:t>
              </a:r>
              <a:r>
                <a:rPr lang="en-US" altLang="en-US" sz="1200" dirty="0">
                  <a:solidFill>
                    <a:schemeClr val="tx1"/>
                  </a:solidFill>
                  <a:latin typeface="Arial" pitchFamily="34" charset="0"/>
                </a:rPr>
                <a:t> 5</a:t>
              </a:r>
            </a:p>
          </p:txBody>
        </p:sp>
        <p:sp>
          <p:nvSpPr>
            <p:cNvPr id="16" name="Text Box 27">
              <a:extLst>
                <a:ext uri="{FF2B5EF4-FFF2-40B4-BE49-F238E27FC236}">
                  <a16:creationId xmlns:a16="http://schemas.microsoft.com/office/drawing/2014/main" id="{08307637-F108-4E99-8082-425CBDD220FC}"/>
                </a:ext>
              </a:extLst>
            </p:cNvPr>
            <p:cNvSpPr txBox="1">
              <a:spLocks noChangeArrowheads="1"/>
            </p:cNvSpPr>
            <p:nvPr/>
          </p:nvSpPr>
          <p:spPr bwMode="auto">
            <a:xfrm>
              <a:off x="5927725" y="5060497"/>
              <a:ext cx="116184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Activité</a:t>
              </a:r>
              <a:r>
                <a:rPr lang="en-US" altLang="en-US" sz="1200" dirty="0">
                  <a:solidFill>
                    <a:schemeClr val="tx1"/>
                  </a:solidFill>
                  <a:latin typeface="Arial" pitchFamily="34" charset="0"/>
                </a:rPr>
                <a:t> 6</a:t>
              </a:r>
            </a:p>
            <a:p>
              <a:pPr>
                <a:spcBef>
                  <a:spcPct val="0"/>
                </a:spcBef>
                <a:buFontTx/>
                <a:buNone/>
              </a:pPr>
              <a:r>
                <a:rPr lang="en-US" altLang="en-US" sz="1200" dirty="0" err="1">
                  <a:solidFill>
                    <a:schemeClr val="tx1"/>
                  </a:solidFill>
                  <a:latin typeface="Arial" pitchFamily="34" charset="0"/>
                </a:rPr>
                <a:t>Activité</a:t>
              </a:r>
              <a:r>
                <a:rPr lang="en-US" altLang="en-US" sz="1200" dirty="0">
                  <a:solidFill>
                    <a:schemeClr val="tx1"/>
                  </a:solidFill>
                  <a:latin typeface="Arial" pitchFamily="34" charset="0"/>
                </a:rPr>
                <a:t> 7</a:t>
              </a:r>
            </a:p>
          </p:txBody>
        </p:sp>
        <p:sp>
          <p:nvSpPr>
            <p:cNvPr id="17" name="Line 30">
              <a:extLst>
                <a:ext uri="{FF2B5EF4-FFF2-40B4-BE49-F238E27FC236}">
                  <a16:creationId xmlns:a16="http://schemas.microsoft.com/office/drawing/2014/main" id="{DB6EFDC4-CE97-4191-8F8C-EBBB7CDFFB9A}"/>
                </a:ext>
              </a:extLst>
            </p:cNvPr>
            <p:cNvSpPr>
              <a:spLocks noChangeShapeType="1"/>
            </p:cNvSpPr>
            <p:nvPr/>
          </p:nvSpPr>
          <p:spPr bwMode="auto">
            <a:xfrm flipV="1">
              <a:off x="24638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18" name="Line 32">
              <a:extLst>
                <a:ext uri="{FF2B5EF4-FFF2-40B4-BE49-F238E27FC236}">
                  <a16:creationId xmlns:a16="http://schemas.microsoft.com/office/drawing/2014/main" id="{3C2AF6B4-4825-4614-B035-4A70CDB210CD}"/>
                </a:ext>
              </a:extLst>
            </p:cNvPr>
            <p:cNvSpPr>
              <a:spLocks noChangeShapeType="1"/>
            </p:cNvSpPr>
            <p:nvPr/>
          </p:nvSpPr>
          <p:spPr bwMode="auto">
            <a:xfrm flipV="1">
              <a:off x="64770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19" name="Line 33">
              <a:extLst>
                <a:ext uri="{FF2B5EF4-FFF2-40B4-BE49-F238E27FC236}">
                  <a16:creationId xmlns:a16="http://schemas.microsoft.com/office/drawing/2014/main" id="{B15F1AA2-5305-4197-9CBB-240EE951A7C0}"/>
                </a:ext>
              </a:extLst>
            </p:cNvPr>
            <p:cNvSpPr>
              <a:spLocks noChangeShapeType="1"/>
            </p:cNvSpPr>
            <p:nvPr/>
          </p:nvSpPr>
          <p:spPr bwMode="auto">
            <a:xfrm flipV="1">
              <a:off x="51562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20" name="Line 34">
              <a:extLst>
                <a:ext uri="{FF2B5EF4-FFF2-40B4-BE49-F238E27FC236}">
                  <a16:creationId xmlns:a16="http://schemas.microsoft.com/office/drawing/2014/main" id="{5A450C93-BFD1-421F-A07E-0F2CE46B6F3C}"/>
                </a:ext>
              </a:extLst>
            </p:cNvPr>
            <p:cNvSpPr>
              <a:spLocks noChangeShapeType="1"/>
            </p:cNvSpPr>
            <p:nvPr/>
          </p:nvSpPr>
          <p:spPr bwMode="auto">
            <a:xfrm flipV="1">
              <a:off x="3835400" y="47715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cxnSp>
          <p:nvCxnSpPr>
            <p:cNvPr id="21" name="Connector: Elbow 20">
              <a:extLst>
                <a:ext uri="{FF2B5EF4-FFF2-40B4-BE49-F238E27FC236}">
                  <a16:creationId xmlns:a16="http://schemas.microsoft.com/office/drawing/2014/main" id="{26BDEB37-4023-47B1-8D07-29A82F8A93E9}"/>
                </a:ext>
              </a:extLst>
            </p:cNvPr>
            <p:cNvCxnSpPr>
              <a:cxnSpLocks/>
              <a:stCxn id="7" idx="0"/>
              <a:endCxn id="10" idx="2"/>
            </p:cNvCxnSpPr>
            <p:nvPr/>
          </p:nvCxnSpPr>
          <p:spPr>
            <a:xfrm rot="5400000" flipH="1" flipV="1">
              <a:off x="3412462" y="2306884"/>
              <a:ext cx="622300" cy="13352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0B657A6-9DA5-4AEC-9EDA-2611CBFA4C34}"/>
                </a:ext>
              </a:extLst>
            </p:cNvPr>
            <p:cNvCxnSpPr>
              <a:cxnSpLocks/>
              <a:stCxn id="6" idx="0"/>
              <a:endCxn id="10" idx="2"/>
            </p:cNvCxnSpPr>
            <p:nvPr/>
          </p:nvCxnSpPr>
          <p:spPr>
            <a:xfrm rot="16200000" flipV="1">
              <a:off x="4776902" y="2277723"/>
              <a:ext cx="622300" cy="13935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9E50477-C492-4059-8F88-4B1C55E90F8D}"/>
                </a:ext>
              </a:extLst>
            </p:cNvPr>
            <p:cNvCxnSpPr>
              <a:cxnSpLocks/>
              <a:stCxn id="8" idx="0"/>
              <a:endCxn id="7" idx="2"/>
            </p:cNvCxnSpPr>
            <p:nvPr/>
          </p:nvCxnSpPr>
          <p:spPr>
            <a:xfrm rot="5400000" flipH="1" flipV="1">
              <a:off x="2431179" y="3638779"/>
              <a:ext cx="533400" cy="7161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886D44C-E103-48F9-8A8A-714D7AAFD323}"/>
                </a:ext>
              </a:extLst>
            </p:cNvPr>
            <p:cNvCxnSpPr>
              <a:cxnSpLocks/>
              <a:stCxn id="9" idx="0"/>
              <a:endCxn id="7" idx="2"/>
            </p:cNvCxnSpPr>
            <p:nvPr/>
          </p:nvCxnSpPr>
          <p:spPr>
            <a:xfrm rot="16200000" flipV="1">
              <a:off x="3066029" y="3720118"/>
              <a:ext cx="546100" cy="5662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F138B06-61CD-440B-A273-4FBEE55C109B}"/>
                </a:ext>
              </a:extLst>
            </p:cNvPr>
            <p:cNvCxnSpPr>
              <a:cxnSpLocks/>
              <a:stCxn id="12" idx="0"/>
              <a:endCxn id="6" idx="2"/>
            </p:cNvCxnSpPr>
            <p:nvPr/>
          </p:nvCxnSpPr>
          <p:spPr>
            <a:xfrm rot="5400000" flipH="1" flipV="1">
              <a:off x="5124452" y="3628573"/>
              <a:ext cx="558799" cy="762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963D263-E0C0-43F9-BB36-C4E4DD510720}"/>
                </a:ext>
              </a:extLst>
            </p:cNvPr>
            <p:cNvCxnSpPr>
              <a:cxnSpLocks/>
              <a:stCxn id="11" idx="0"/>
              <a:endCxn id="6" idx="2"/>
            </p:cNvCxnSpPr>
            <p:nvPr/>
          </p:nvCxnSpPr>
          <p:spPr>
            <a:xfrm rot="16200000" flipV="1">
              <a:off x="5786440" y="3728586"/>
              <a:ext cx="533400" cy="5365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93B4F642-86B1-4208-AB6D-7D6FD690060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903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497711" y="0"/>
            <a:ext cx="5034046" cy="1461778"/>
          </a:xfrm>
        </p:spPr>
        <p:txBody>
          <a:bodyPr vert="horz" lIns="91440" tIns="45720" rIns="91440" bIns="45720" rtlCol="0" anchor="ctr">
            <a:normAutofit/>
          </a:bodyPr>
          <a:lstStyle/>
          <a:p>
            <a:pPr algn="l"/>
            <a:r>
              <a:rPr lang="en-US" sz="4400" dirty="0"/>
              <a:t>Agenda</a:t>
            </a:r>
          </a:p>
        </p:txBody>
      </p:sp>
      <p:sp>
        <p:nvSpPr>
          <p:cNvPr id="5" name="Content Placeholder 2" descr="1. Aperçu de la surveillance des performances &#10;&#10;2. Analyse des données de suivi&#10;&#10;3. Utilisation des données pour l'amélioration des performances">
            <a:extLst>
              <a:ext uri="{FF2B5EF4-FFF2-40B4-BE49-F238E27FC236}">
                <a16:creationId xmlns:a16="http://schemas.microsoft.com/office/drawing/2014/main" id="{70608293-DF14-4521-925C-A28F53E32FED}"/>
              </a:ext>
            </a:extLst>
          </p:cNvPr>
          <p:cNvSpPr>
            <a:spLocks noGrp="1"/>
          </p:cNvSpPr>
          <p:nvPr>
            <p:ph sz="quarter" idx="13"/>
          </p:nvPr>
        </p:nvSpPr>
        <p:spPr>
          <a:xfrm>
            <a:off x="590309" y="1438576"/>
            <a:ext cx="8418780" cy="2404375"/>
          </a:xfrm>
        </p:spPr>
        <p:txBody>
          <a:bodyPr vert="horz" lIns="91440" tIns="45720" rIns="91440" bIns="45720" numCol="1" rtlCol="0">
            <a:normAutofit/>
          </a:bodyPr>
          <a:lstStyle/>
          <a:p>
            <a:r>
              <a:rPr lang="en-US" sz="3300" dirty="0"/>
              <a:t>Aperçu de la surveillance des performances </a:t>
            </a:r>
          </a:p>
          <a:p>
            <a:r>
              <a:rPr lang="en-US" sz="3300" dirty="0" err="1"/>
              <a:t>Analyse</a:t>
            </a:r>
            <a:r>
              <a:rPr lang="en-US" sz="3300" dirty="0"/>
              <a:t> des </a:t>
            </a:r>
            <a:r>
              <a:rPr lang="en-US" sz="3300" dirty="0" err="1"/>
              <a:t>données</a:t>
            </a:r>
            <a:r>
              <a:rPr lang="en-US" sz="3300" dirty="0"/>
              <a:t> de </a:t>
            </a:r>
            <a:r>
              <a:rPr lang="en-US" sz="3300" dirty="0" err="1"/>
              <a:t>suivi</a:t>
            </a:r>
            <a:endParaRPr lang="en-US" sz="3300" dirty="0"/>
          </a:p>
          <a:p>
            <a:r>
              <a:rPr lang="en-US" sz="3300" dirty="0" err="1"/>
              <a:t>Utilisation</a:t>
            </a:r>
            <a:r>
              <a:rPr lang="en-US" sz="3300" dirty="0"/>
              <a:t> des </a:t>
            </a:r>
            <a:r>
              <a:rPr lang="en-US" sz="3300" dirty="0" err="1"/>
              <a:t>données</a:t>
            </a:r>
            <a:r>
              <a:rPr lang="en-US" sz="3300" dirty="0"/>
              <a:t> pour </a:t>
            </a:r>
            <a:r>
              <a:rPr lang="en-US" sz="3300" dirty="0" err="1"/>
              <a:t>l'amélioration</a:t>
            </a:r>
            <a:r>
              <a:rPr lang="en-US" sz="3300" dirty="0"/>
              <a:t> des performances</a:t>
            </a:r>
          </a:p>
        </p:txBody>
      </p:sp>
      <p:pic>
        <p:nvPicPr>
          <p:cNvPr id="9" name="Graphic 8" descr="icône de la liste de contrôle">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907"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Résumé : Raisons pour lesquelles la performance du projet est inférieure aux attentes"/>
          <p:cNvSpPr>
            <a:spLocks noGrp="1" noChangeArrowheads="1"/>
          </p:cNvSpPr>
          <p:nvPr>
            <p:ph type="title"/>
          </p:nvPr>
        </p:nvSpPr>
        <p:spPr>
          <a:xfrm>
            <a:off x="613458" y="337160"/>
            <a:ext cx="11074450" cy="1042246"/>
          </a:xfrm>
        </p:spPr>
        <p:txBody>
          <a:bodyPr>
            <a:noAutofit/>
          </a:bodyPr>
          <a:lstStyle/>
          <a:p>
            <a:pPr>
              <a:defRPr/>
            </a:pPr>
            <a:r>
              <a:rPr lang="en-US" sz="4000" dirty="0"/>
              <a:t>Résumé : Raisons pour </a:t>
            </a:r>
            <a:r>
              <a:rPr lang="en-US" sz="4000" dirty="0" err="1"/>
              <a:t>lesquelles</a:t>
            </a:r>
            <a:r>
              <a:rPr lang="en-US" sz="4000" dirty="0"/>
              <a:t> la performance du </a:t>
            </a:r>
            <a:r>
              <a:rPr lang="en-US" sz="4000" dirty="0" err="1"/>
              <a:t>projet</a:t>
            </a:r>
            <a:r>
              <a:rPr lang="en-US" sz="4000" dirty="0"/>
              <a:t> </a:t>
            </a:r>
            <a:r>
              <a:rPr lang="en-US" sz="4000" dirty="0" err="1"/>
              <a:t>est</a:t>
            </a:r>
            <a:r>
              <a:rPr lang="en-US" sz="4000" dirty="0"/>
              <a:t> </a:t>
            </a:r>
            <a:r>
              <a:rPr lang="en-US" sz="4000" dirty="0" err="1"/>
              <a:t>inférieure</a:t>
            </a:r>
            <a:r>
              <a:rPr lang="en-US" sz="4000" dirty="0"/>
              <a:t> aux </a:t>
            </a:r>
            <a:r>
              <a:rPr lang="en-US" sz="4000" dirty="0" err="1"/>
              <a:t>attentes</a:t>
            </a:r>
            <a:endParaRPr lang="en-US" sz="4000" dirty="0"/>
          </a:p>
        </p:txBody>
      </p:sp>
      <p:sp>
        <p:nvSpPr>
          <p:cNvPr id="210947" name="Rectangle 3" descr="Problèmes de mise en œuvre ?&#10;Problèmes liés à la théorie du changement ?&#10;Problèmes liés aux hypothèses critiques ?&#10;Des problèmes de données ?&#10;Une combinaison de ce qui précède ?"/>
          <p:cNvSpPr>
            <a:spLocks noGrp="1" noChangeArrowheads="1"/>
          </p:cNvSpPr>
          <p:nvPr>
            <p:ph idx="1"/>
          </p:nvPr>
        </p:nvSpPr>
        <p:spPr>
          <a:xfrm>
            <a:off x="1230928" y="1972235"/>
            <a:ext cx="7924800" cy="2759354"/>
          </a:xfrm>
          <a:solidFill>
            <a:srgbClr val="3F51A2"/>
          </a:solidFill>
        </p:spPr>
        <p:style>
          <a:lnRef idx="3">
            <a:schemeClr val="lt1"/>
          </a:lnRef>
          <a:fillRef idx="1">
            <a:schemeClr val="accent2"/>
          </a:fillRef>
          <a:effectRef idx="1">
            <a:schemeClr val="accent2"/>
          </a:effectRef>
          <a:fontRef idx="minor">
            <a:schemeClr val="lt1"/>
          </a:fontRef>
        </p:style>
        <p:txBody>
          <a:bodyPr>
            <a:normAutofit/>
          </a:bodyPr>
          <a:lstStyle/>
          <a:p>
            <a:pPr marL="577850" indent="-577850">
              <a:buFont typeface="Wingdings" panose="05000000000000000000" pitchFamily="2" charset="2"/>
              <a:buChar char="ü"/>
              <a:defRPr/>
            </a:pPr>
            <a:r>
              <a:rPr lang="en-US" dirty="0" err="1"/>
              <a:t>Problèmes</a:t>
            </a:r>
            <a:r>
              <a:rPr lang="en-US" dirty="0"/>
              <a:t> de mise </a:t>
            </a:r>
            <a:r>
              <a:rPr lang="en-US" dirty="0" err="1"/>
              <a:t>en</a:t>
            </a:r>
            <a:r>
              <a:rPr lang="en-US" dirty="0"/>
              <a:t> </a:t>
            </a:r>
            <a:r>
              <a:rPr lang="en-US" dirty="0" err="1"/>
              <a:t>œuvre</a:t>
            </a:r>
            <a:r>
              <a:rPr lang="en-US" dirty="0"/>
              <a:t> ?</a:t>
            </a:r>
          </a:p>
          <a:p>
            <a:pPr marL="577850" indent="-577850">
              <a:buFont typeface="Wingdings" panose="05000000000000000000" pitchFamily="2" charset="2"/>
              <a:buChar char="ü"/>
              <a:defRPr/>
            </a:pPr>
            <a:r>
              <a:rPr lang="en-US" dirty="0" err="1"/>
              <a:t>Problèmes</a:t>
            </a:r>
            <a:r>
              <a:rPr lang="en-US" dirty="0"/>
              <a:t> </a:t>
            </a:r>
            <a:r>
              <a:rPr lang="en-US" dirty="0" err="1"/>
              <a:t>liés</a:t>
            </a:r>
            <a:r>
              <a:rPr lang="en-US" dirty="0"/>
              <a:t> </a:t>
            </a:r>
            <a:r>
              <a:rPr lang="en-US" dirty="0" err="1"/>
              <a:t>à</a:t>
            </a:r>
            <a:r>
              <a:rPr lang="en-US" dirty="0"/>
              <a:t> la </a:t>
            </a:r>
            <a:r>
              <a:rPr lang="en-US" dirty="0" err="1"/>
              <a:t>théorie</a:t>
            </a:r>
            <a:r>
              <a:rPr lang="en-US" dirty="0"/>
              <a:t> du </a:t>
            </a:r>
            <a:r>
              <a:rPr lang="en-US" dirty="0" err="1"/>
              <a:t>changement</a:t>
            </a:r>
            <a:r>
              <a:rPr lang="en-US" dirty="0"/>
              <a:t> ?</a:t>
            </a:r>
          </a:p>
          <a:p>
            <a:pPr marL="577850" indent="-577850">
              <a:buFont typeface="Wingdings" panose="05000000000000000000" pitchFamily="2" charset="2"/>
              <a:buChar char="ü"/>
              <a:defRPr/>
            </a:pPr>
            <a:r>
              <a:rPr lang="en-US" dirty="0" err="1"/>
              <a:t>Problèmes</a:t>
            </a:r>
            <a:r>
              <a:rPr lang="en-US" dirty="0"/>
              <a:t> </a:t>
            </a:r>
            <a:r>
              <a:rPr lang="en-US" dirty="0" err="1"/>
              <a:t>liés</a:t>
            </a:r>
            <a:r>
              <a:rPr lang="en-US" dirty="0"/>
              <a:t> aux </a:t>
            </a:r>
            <a:r>
              <a:rPr lang="en-US" dirty="0" err="1"/>
              <a:t>hypothèses</a:t>
            </a:r>
            <a:r>
              <a:rPr lang="en-US" dirty="0"/>
              <a:t> critiques ?</a:t>
            </a:r>
          </a:p>
          <a:p>
            <a:pPr marL="577850" indent="-577850">
              <a:buFont typeface="Wingdings" panose="05000000000000000000" pitchFamily="2" charset="2"/>
              <a:buChar char="ü"/>
              <a:defRPr/>
            </a:pPr>
            <a:r>
              <a:rPr lang="en-US" dirty="0"/>
              <a:t>Des </a:t>
            </a:r>
            <a:r>
              <a:rPr lang="en-US" dirty="0" err="1"/>
              <a:t>problèmes</a:t>
            </a:r>
            <a:r>
              <a:rPr lang="en-US" dirty="0"/>
              <a:t> de </a:t>
            </a:r>
            <a:r>
              <a:rPr lang="en-US" dirty="0" err="1"/>
              <a:t>données</a:t>
            </a:r>
            <a:r>
              <a:rPr lang="en-US" dirty="0"/>
              <a:t> ?</a:t>
            </a:r>
          </a:p>
          <a:p>
            <a:pPr marL="577850" indent="-577850">
              <a:buFont typeface="Wingdings" panose="05000000000000000000" pitchFamily="2" charset="2"/>
              <a:buChar char="ü"/>
              <a:defRPr/>
            </a:pPr>
            <a:r>
              <a:rPr lang="en-US" dirty="0"/>
              <a:t>Une </a:t>
            </a:r>
            <a:r>
              <a:rPr lang="en-US" dirty="0" err="1"/>
              <a:t>combinaison</a:t>
            </a:r>
            <a:r>
              <a:rPr lang="en-US" dirty="0"/>
              <a:t> de </a:t>
            </a:r>
            <a:r>
              <a:rPr lang="en-US" dirty="0" err="1"/>
              <a:t>ce</a:t>
            </a:r>
            <a:r>
              <a:rPr lang="en-US" dirty="0"/>
              <a:t> qui </a:t>
            </a:r>
            <a:r>
              <a:rPr lang="en-US" dirty="0" err="1"/>
              <a:t>précède</a:t>
            </a:r>
            <a:r>
              <a:rPr lang="en-US" dirty="0"/>
              <a:t> ?</a:t>
            </a:r>
          </a:p>
        </p:txBody>
      </p:sp>
      <p:sp>
        <p:nvSpPr>
          <p:cNvPr id="131078" name="Rectangle 3" descr="Note : Une performance médiocre (ou exceptionnelle) peut être le déclencheur d'une évaluation pour découvrir pourquoi elle s'est produite ?"/>
          <p:cNvSpPr txBox="1">
            <a:spLocks noChangeArrowheads="1"/>
          </p:cNvSpPr>
          <p:nvPr/>
        </p:nvSpPr>
        <p:spPr bwMode="auto">
          <a:xfrm>
            <a:off x="986692" y="4932917"/>
            <a:ext cx="10975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800" dirty="0">
                <a:latin typeface="+mn-lt"/>
                <a:ea typeface="ＭＳ Ｐゴシック" charset="-128"/>
                <a:cs typeface="ＭＳ Ｐゴシック" charset="-128"/>
              </a:rPr>
              <a:t>Note : Une performance </a:t>
            </a:r>
            <a:r>
              <a:rPr lang="en-US" altLang="en-US" sz="2800" dirty="0" err="1">
                <a:latin typeface="+mn-lt"/>
                <a:ea typeface="ＭＳ Ｐゴシック" charset="-128"/>
                <a:cs typeface="ＭＳ Ｐゴシック" charset="-128"/>
              </a:rPr>
              <a:t>médiocre</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ou</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exceptionnelle</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peut</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être</a:t>
            </a:r>
            <a:r>
              <a:rPr lang="en-US" altLang="en-US" sz="2800" dirty="0">
                <a:latin typeface="+mn-lt"/>
                <a:ea typeface="ＭＳ Ｐゴシック" charset="-128"/>
                <a:cs typeface="ＭＳ Ｐゴシック" charset="-128"/>
              </a:rPr>
              <a:t> le </a:t>
            </a:r>
            <a:r>
              <a:rPr lang="en-US" altLang="en-US" sz="2800" dirty="0" err="1">
                <a:latin typeface="+mn-lt"/>
                <a:ea typeface="ＭＳ Ｐゴシック" charset="-128"/>
                <a:cs typeface="ＭＳ Ｐゴシック" charset="-128"/>
              </a:rPr>
              <a:t>déclencheur</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d'une</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évaluation</a:t>
            </a:r>
            <a:r>
              <a:rPr lang="en-US" altLang="en-US" sz="2800" dirty="0">
                <a:latin typeface="+mn-lt"/>
                <a:ea typeface="ＭＳ Ｐゴシック" charset="-128"/>
                <a:cs typeface="ＭＳ Ｐゴシック" charset="-128"/>
              </a:rPr>
              <a:t> pour </a:t>
            </a:r>
            <a:r>
              <a:rPr lang="en-US" altLang="en-US" sz="2800" dirty="0" err="1">
                <a:latin typeface="+mn-lt"/>
                <a:ea typeface="ＭＳ Ｐゴシック" charset="-128"/>
                <a:cs typeface="ＭＳ Ｐゴシック" charset="-128"/>
              </a:rPr>
              <a:t>découvrir</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pourquoi</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elle</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s'est</a:t>
            </a:r>
            <a:r>
              <a:rPr lang="en-US" altLang="en-US" sz="2800" dirty="0">
                <a:latin typeface="+mn-lt"/>
                <a:ea typeface="ＭＳ Ｐゴシック" charset="-128"/>
                <a:cs typeface="ＭＳ Ｐゴシック" charset="-128"/>
              </a:rPr>
              <a:t> </a:t>
            </a:r>
            <a:r>
              <a:rPr lang="en-US" altLang="en-US" sz="2800" dirty="0" err="1">
                <a:latin typeface="+mn-lt"/>
                <a:ea typeface="ＭＳ Ｐゴシック" charset="-128"/>
                <a:cs typeface="ＭＳ Ｐゴシック" charset="-128"/>
              </a:rPr>
              <a:t>produite</a:t>
            </a:r>
            <a:r>
              <a:rPr lang="en-US" altLang="en-US" sz="2800" dirty="0">
                <a:latin typeface="+mn-lt"/>
                <a:ea typeface="ＭＳ Ｐゴシック" charset="-128"/>
                <a:cs typeface="ＭＳ Ｐゴシック" charset="-128"/>
              </a:rPr>
              <a:t> ?</a:t>
            </a:r>
          </a:p>
        </p:txBody>
      </p:sp>
      <p:sp>
        <p:nvSpPr>
          <p:cNvPr id="7" name="Footer Placeholder 1">
            <a:extLst>
              <a:ext uri="{FF2B5EF4-FFF2-40B4-BE49-F238E27FC236}">
                <a16:creationId xmlns:a16="http://schemas.microsoft.com/office/drawing/2014/main" id="{931C9F74-3232-4849-8EC4-CB0F469CAD29}"/>
              </a:ext>
            </a:extLst>
          </p:cNvPr>
          <p:cNvSpPr>
            <a:spLocks noGrp="1"/>
          </p:cNvSpPr>
          <p:nvPr>
            <p:ph type="ftr" sz="quarter" idx="11"/>
          </p:nvPr>
        </p:nvSpPr>
        <p:spPr>
          <a:xfrm>
            <a:off x="0" y="6348698"/>
            <a:ext cx="12226724" cy="509302"/>
          </a:xfrm>
          <a:solidFill>
            <a:srgbClr val="3F51A2">
              <a:alpha val="89804"/>
            </a:srgbClr>
          </a:solidFill>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058598786"/>
      </p:ext>
    </p:extLst>
  </p:cSld>
  <p:clrMapOvr>
    <a:masterClrMapping/>
  </p:clrMapOvr>
  <p:transition>
    <p:wheel spokes="3"/>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Utilisation des données d'évaluation ">
            <a:extLst>
              <a:ext uri="{FF2B5EF4-FFF2-40B4-BE49-F238E27FC236}">
                <a16:creationId xmlns:a16="http://schemas.microsoft.com/office/drawing/2014/main" id="{3160D82F-3013-4435-A0A2-8F1CEEDA161F}"/>
              </a:ext>
            </a:extLst>
          </p:cNvPr>
          <p:cNvSpPr>
            <a:spLocks noGrp="1"/>
          </p:cNvSpPr>
          <p:nvPr>
            <p:ph type="title"/>
          </p:nvPr>
        </p:nvSpPr>
        <p:spPr>
          <a:xfrm>
            <a:off x="570155" y="0"/>
            <a:ext cx="9153582" cy="1183566"/>
          </a:xfrm>
        </p:spPr>
        <p:txBody>
          <a:bodyPr>
            <a:normAutofit/>
          </a:bodyPr>
          <a:lstStyle/>
          <a:p>
            <a:r>
              <a:rPr lang="en-US" sz="4000" dirty="0" err="1"/>
              <a:t>Utilisation</a:t>
            </a:r>
            <a:r>
              <a:rPr lang="en-US" sz="4000" dirty="0"/>
              <a:t> des </a:t>
            </a:r>
            <a:r>
              <a:rPr lang="en-US" sz="4000" dirty="0" err="1"/>
              <a:t>données</a:t>
            </a:r>
            <a:r>
              <a:rPr lang="en-US" sz="4000" dirty="0"/>
              <a:t> </a:t>
            </a:r>
            <a:r>
              <a:rPr lang="en-US" sz="4000" dirty="0" err="1"/>
              <a:t>d'évaluation</a:t>
            </a:r>
            <a:r>
              <a:rPr lang="en-US" sz="4000" dirty="0"/>
              <a:t> </a:t>
            </a:r>
          </a:p>
        </p:txBody>
      </p:sp>
      <p:sp>
        <p:nvSpPr>
          <p:cNvPr id="4" name="Text Placeholder 3" descr="Les données de suivi ne fournissent pas toujours des informations sur l'attribution et la causalité du changement. &#10;&#10;1. Utiliser les résultats de l'évaluation dans l'examen des projets et fournir des informations sur : &#10;- Stratégie : les bonnes choses sont-elles faites? &#10;Raison d'être ou justification &#10;Théorie claire du changement &#10;&#10;- Opérations : les choses sont-elles bien faites? &#10;Efficacité dans la réalisation des résultats attendus &#10;Efficacité dans l'optimisation des ressources &#10;Satisfaction des clients &#10;&#10;- Apprentissage : existe-t-il de meilleures méthodes?&#10;Alternatives&#10;Meilleures pratiques&#10;Leçons apprises&#10;">
            <a:extLst>
              <a:ext uri="{FF2B5EF4-FFF2-40B4-BE49-F238E27FC236}">
                <a16:creationId xmlns:a16="http://schemas.microsoft.com/office/drawing/2014/main" id="{AAC0059D-E3CA-4C7E-B51B-4E34D5E6CCB0}"/>
              </a:ext>
            </a:extLst>
          </p:cNvPr>
          <p:cNvSpPr>
            <a:spLocks noGrp="1"/>
          </p:cNvSpPr>
          <p:nvPr>
            <p:ph type="body" sz="quarter" idx="13"/>
          </p:nvPr>
        </p:nvSpPr>
        <p:spPr>
          <a:xfrm>
            <a:off x="570155" y="924631"/>
            <a:ext cx="11224447" cy="5222005"/>
          </a:xfrm>
        </p:spPr>
        <p:txBody>
          <a:bodyPr>
            <a:noAutofit/>
          </a:bodyPr>
          <a:lstStyle/>
          <a:p>
            <a:pPr marL="0" indent="0">
              <a:buNone/>
            </a:pPr>
            <a:r>
              <a:rPr lang="en-US" sz="2400" b="1" dirty="0">
                <a:solidFill>
                  <a:schemeClr val="accent1"/>
                </a:solidFill>
              </a:rPr>
              <a:t>Les </a:t>
            </a:r>
            <a:r>
              <a:rPr lang="en-US" sz="2400" b="1" dirty="0" err="1">
                <a:solidFill>
                  <a:schemeClr val="accent1"/>
                </a:solidFill>
              </a:rPr>
              <a:t>données</a:t>
            </a:r>
            <a:r>
              <a:rPr lang="en-US" sz="2400" b="1" dirty="0">
                <a:solidFill>
                  <a:schemeClr val="accent1"/>
                </a:solidFill>
              </a:rPr>
              <a:t> de </a:t>
            </a:r>
            <a:r>
              <a:rPr lang="en-US" sz="2400" b="1" dirty="0" err="1">
                <a:solidFill>
                  <a:schemeClr val="accent1"/>
                </a:solidFill>
              </a:rPr>
              <a:t>suivi</a:t>
            </a:r>
            <a:r>
              <a:rPr lang="en-US" sz="2400" b="1" dirty="0">
                <a:solidFill>
                  <a:schemeClr val="accent1"/>
                </a:solidFill>
              </a:rPr>
              <a:t> ne </a:t>
            </a:r>
            <a:r>
              <a:rPr lang="en-US" sz="2400" b="1" dirty="0" err="1">
                <a:solidFill>
                  <a:schemeClr val="accent1"/>
                </a:solidFill>
              </a:rPr>
              <a:t>fournissent</a:t>
            </a:r>
            <a:r>
              <a:rPr lang="en-US" sz="2400" b="1" dirty="0">
                <a:solidFill>
                  <a:schemeClr val="accent1"/>
                </a:solidFill>
              </a:rPr>
              <a:t> pas </a:t>
            </a:r>
            <a:r>
              <a:rPr lang="en-US" sz="2400" b="1" dirty="0" err="1">
                <a:solidFill>
                  <a:schemeClr val="accent1"/>
                </a:solidFill>
              </a:rPr>
              <a:t>toujours</a:t>
            </a:r>
            <a:r>
              <a:rPr lang="en-US" sz="2400" b="1" dirty="0">
                <a:solidFill>
                  <a:schemeClr val="accent1"/>
                </a:solidFill>
              </a:rPr>
              <a:t> des </a:t>
            </a:r>
            <a:r>
              <a:rPr lang="en-US" sz="2400" b="1" dirty="0" err="1">
                <a:solidFill>
                  <a:schemeClr val="accent1"/>
                </a:solidFill>
              </a:rPr>
              <a:t>informations</a:t>
            </a:r>
            <a:r>
              <a:rPr lang="en-US" sz="2400" b="1" dirty="0">
                <a:solidFill>
                  <a:schemeClr val="accent1"/>
                </a:solidFill>
              </a:rPr>
              <a:t> sur </a:t>
            </a:r>
            <a:r>
              <a:rPr lang="en-US" sz="2400" b="1" dirty="0" err="1">
                <a:solidFill>
                  <a:schemeClr val="accent1"/>
                </a:solidFill>
              </a:rPr>
              <a:t>l'attribution</a:t>
            </a:r>
            <a:r>
              <a:rPr lang="en-US" sz="2400" b="1" dirty="0">
                <a:solidFill>
                  <a:schemeClr val="accent1"/>
                </a:solidFill>
              </a:rPr>
              <a:t> et la </a:t>
            </a:r>
            <a:r>
              <a:rPr lang="en-US" sz="2400" b="1" dirty="0" err="1">
                <a:solidFill>
                  <a:schemeClr val="accent1"/>
                </a:solidFill>
              </a:rPr>
              <a:t>causalité</a:t>
            </a:r>
            <a:r>
              <a:rPr lang="en-US" sz="2400" b="1" dirty="0">
                <a:solidFill>
                  <a:schemeClr val="accent1"/>
                </a:solidFill>
              </a:rPr>
              <a:t> du </a:t>
            </a:r>
            <a:r>
              <a:rPr lang="en-US" sz="2400" b="1" dirty="0" err="1">
                <a:solidFill>
                  <a:schemeClr val="accent1"/>
                </a:solidFill>
              </a:rPr>
              <a:t>changement</a:t>
            </a:r>
            <a:r>
              <a:rPr lang="en-US" sz="2400" b="1" dirty="0">
                <a:solidFill>
                  <a:schemeClr val="accent1"/>
                </a:solidFill>
              </a:rPr>
              <a:t>. </a:t>
            </a:r>
          </a:p>
          <a:p>
            <a:r>
              <a:rPr lang="en-US" sz="2400" dirty="0" err="1"/>
              <a:t>Utiliser</a:t>
            </a:r>
            <a:r>
              <a:rPr lang="en-US" sz="2400" dirty="0"/>
              <a:t> les </a:t>
            </a:r>
            <a:r>
              <a:rPr lang="en-US" sz="2400" dirty="0" err="1"/>
              <a:t>résultats</a:t>
            </a:r>
            <a:r>
              <a:rPr lang="en-US" sz="2400" dirty="0"/>
              <a:t> de </a:t>
            </a:r>
            <a:r>
              <a:rPr lang="en-US" sz="2400" dirty="0" err="1"/>
              <a:t>l'évaluation</a:t>
            </a:r>
            <a:r>
              <a:rPr lang="en-US" sz="2400" dirty="0"/>
              <a:t> dans </a:t>
            </a:r>
            <a:r>
              <a:rPr lang="en-US" sz="2400" dirty="0" err="1"/>
              <a:t>l'examen</a:t>
            </a:r>
            <a:r>
              <a:rPr lang="en-US" sz="2400" dirty="0"/>
              <a:t> des </a:t>
            </a:r>
            <a:r>
              <a:rPr lang="en-US" sz="2400" dirty="0" err="1"/>
              <a:t>projets</a:t>
            </a:r>
            <a:r>
              <a:rPr lang="en-US" sz="2400" dirty="0"/>
              <a:t> et </a:t>
            </a:r>
            <a:r>
              <a:rPr lang="en-US" sz="2400" dirty="0" err="1"/>
              <a:t>fournir</a:t>
            </a:r>
            <a:r>
              <a:rPr lang="en-US" sz="2400" dirty="0"/>
              <a:t> des </a:t>
            </a:r>
            <a:r>
              <a:rPr lang="en-US" sz="2400" dirty="0" err="1"/>
              <a:t>informations</a:t>
            </a:r>
            <a:r>
              <a:rPr lang="en-US" sz="2400" dirty="0"/>
              <a:t> sur : </a:t>
            </a:r>
          </a:p>
          <a:p>
            <a:pPr lvl="1"/>
            <a:r>
              <a:rPr lang="en-US" b="1" dirty="0" err="1"/>
              <a:t>Stratégie</a:t>
            </a:r>
            <a:r>
              <a:rPr lang="en-US" b="1" dirty="0"/>
              <a:t> : </a:t>
            </a:r>
            <a:r>
              <a:rPr lang="en-US" dirty="0"/>
              <a:t>les </a:t>
            </a:r>
            <a:r>
              <a:rPr lang="en-US" dirty="0" err="1"/>
              <a:t>bonnes</a:t>
            </a:r>
            <a:r>
              <a:rPr lang="en-US" dirty="0"/>
              <a:t> choses </a:t>
            </a:r>
            <a:r>
              <a:rPr lang="en-US" dirty="0" err="1"/>
              <a:t>sont-elles</a:t>
            </a:r>
            <a:r>
              <a:rPr lang="en-US" dirty="0"/>
              <a:t> </a:t>
            </a:r>
            <a:r>
              <a:rPr lang="en-US" dirty="0" err="1"/>
              <a:t>faites</a:t>
            </a:r>
            <a:r>
              <a:rPr lang="en-US" dirty="0"/>
              <a:t>? </a:t>
            </a:r>
          </a:p>
          <a:p>
            <a:pPr lvl="2"/>
            <a:r>
              <a:rPr lang="en-US" dirty="0"/>
              <a:t>Raison d'être </a:t>
            </a:r>
            <a:r>
              <a:rPr lang="en-US" dirty="0" err="1"/>
              <a:t>ou</a:t>
            </a:r>
            <a:r>
              <a:rPr lang="en-US" dirty="0"/>
              <a:t> justification </a:t>
            </a:r>
          </a:p>
          <a:p>
            <a:pPr lvl="2"/>
            <a:r>
              <a:rPr lang="en-US" dirty="0" err="1"/>
              <a:t>Théorie</a:t>
            </a:r>
            <a:r>
              <a:rPr lang="en-US" dirty="0"/>
              <a:t> </a:t>
            </a:r>
            <a:r>
              <a:rPr lang="en-US" dirty="0" err="1"/>
              <a:t>claire</a:t>
            </a:r>
            <a:r>
              <a:rPr lang="en-US" dirty="0"/>
              <a:t> du </a:t>
            </a:r>
            <a:r>
              <a:rPr lang="en-US" dirty="0" err="1"/>
              <a:t>changement</a:t>
            </a:r>
            <a:r>
              <a:rPr lang="en-US" dirty="0"/>
              <a:t> </a:t>
            </a:r>
          </a:p>
          <a:p>
            <a:pPr lvl="1"/>
            <a:r>
              <a:rPr lang="en-US" b="1" dirty="0" err="1"/>
              <a:t>Opérations</a:t>
            </a:r>
            <a:r>
              <a:rPr lang="en-US" b="1" dirty="0"/>
              <a:t> </a:t>
            </a:r>
            <a:r>
              <a:rPr lang="en-US" dirty="0"/>
              <a:t>: les choses </a:t>
            </a:r>
            <a:r>
              <a:rPr lang="en-US" dirty="0" err="1"/>
              <a:t>sont-elles</a:t>
            </a:r>
            <a:r>
              <a:rPr lang="en-US" dirty="0"/>
              <a:t> bien </a:t>
            </a:r>
            <a:r>
              <a:rPr lang="en-US" dirty="0" err="1"/>
              <a:t>faites</a:t>
            </a:r>
            <a:r>
              <a:rPr lang="en-US" dirty="0"/>
              <a:t>? </a:t>
            </a:r>
          </a:p>
          <a:p>
            <a:pPr lvl="2"/>
            <a:r>
              <a:rPr lang="en-US" dirty="0" err="1"/>
              <a:t>Efficacité</a:t>
            </a:r>
            <a:r>
              <a:rPr lang="en-US" dirty="0"/>
              <a:t> dans la </a:t>
            </a:r>
            <a:r>
              <a:rPr lang="en-US" dirty="0" err="1"/>
              <a:t>réalisation</a:t>
            </a:r>
            <a:r>
              <a:rPr lang="en-US" dirty="0"/>
              <a:t> des </a:t>
            </a:r>
            <a:r>
              <a:rPr lang="en-US" dirty="0" err="1"/>
              <a:t>résultats</a:t>
            </a:r>
            <a:r>
              <a:rPr lang="en-US" dirty="0"/>
              <a:t> </a:t>
            </a:r>
            <a:r>
              <a:rPr lang="en-US" dirty="0" err="1"/>
              <a:t>attendus</a:t>
            </a:r>
            <a:r>
              <a:rPr lang="en-US" dirty="0"/>
              <a:t> </a:t>
            </a:r>
          </a:p>
          <a:p>
            <a:pPr lvl="2"/>
            <a:r>
              <a:rPr lang="en-US" dirty="0" err="1"/>
              <a:t>Efficacité</a:t>
            </a:r>
            <a:r>
              <a:rPr lang="en-US" dirty="0"/>
              <a:t> dans </a:t>
            </a:r>
            <a:r>
              <a:rPr lang="en-US" dirty="0" err="1"/>
              <a:t>l'optimisation</a:t>
            </a:r>
            <a:r>
              <a:rPr lang="en-US" dirty="0"/>
              <a:t> des </a:t>
            </a:r>
            <a:r>
              <a:rPr lang="en-US" dirty="0" err="1"/>
              <a:t>ressources</a:t>
            </a:r>
            <a:r>
              <a:rPr lang="en-US" dirty="0"/>
              <a:t> </a:t>
            </a:r>
          </a:p>
          <a:p>
            <a:pPr lvl="2"/>
            <a:r>
              <a:rPr lang="en-US" dirty="0"/>
              <a:t>Satisfaction des clients </a:t>
            </a:r>
          </a:p>
          <a:p>
            <a:pPr lvl="1"/>
            <a:r>
              <a:rPr lang="en-US" b="1" dirty="0" err="1"/>
              <a:t>Apprentissage</a:t>
            </a:r>
            <a:r>
              <a:rPr lang="en-US" b="1" dirty="0"/>
              <a:t> : </a:t>
            </a:r>
            <a:r>
              <a:rPr lang="en-US" dirty="0" err="1"/>
              <a:t>existe</a:t>
            </a:r>
            <a:r>
              <a:rPr lang="en-US" dirty="0"/>
              <a:t>-t-il de </a:t>
            </a:r>
            <a:r>
              <a:rPr lang="en-US" dirty="0" err="1"/>
              <a:t>meilleures</a:t>
            </a:r>
            <a:r>
              <a:rPr lang="en-US" dirty="0"/>
              <a:t> </a:t>
            </a:r>
            <a:r>
              <a:rPr lang="en-US" dirty="0" err="1"/>
              <a:t>méthodes</a:t>
            </a:r>
            <a:r>
              <a:rPr lang="en-US" dirty="0"/>
              <a:t>?</a:t>
            </a:r>
          </a:p>
          <a:p>
            <a:pPr lvl="2"/>
            <a:r>
              <a:rPr lang="en-US" dirty="0"/>
              <a:t>Alternatives</a:t>
            </a:r>
          </a:p>
          <a:p>
            <a:pPr lvl="2"/>
            <a:r>
              <a:rPr lang="en-US" dirty="0" err="1"/>
              <a:t>Meilleures</a:t>
            </a:r>
            <a:r>
              <a:rPr lang="en-US" dirty="0"/>
              <a:t> pratiques</a:t>
            </a:r>
          </a:p>
          <a:p>
            <a:pPr lvl="2"/>
            <a:r>
              <a:rPr lang="en-US" dirty="0" err="1"/>
              <a:t>Leçons</a:t>
            </a:r>
            <a:r>
              <a:rPr lang="en-US" dirty="0"/>
              <a:t> apprises</a:t>
            </a:r>
          </a:p>
        </p:txBody>
      </p:sp>
      <p:pic>
        <p:nvPicPr>
          <p:cNvPr id="5" name="Picture 4">
            <a:extLst>
              <a:ext uri="{FF2B5EF4-FFF2-40B4-BE49-F238E27FC236}">
                <a16:creationId xmlns:a16="http://schemas.microsoft.com/office/drawing/2014/main" id="{13D8B70E-A95A-44E2-87C8-E47E8F5F91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07752" y="2867367"/>
            <a:ext cx="2525200" cy="2515950"/>
          </a:xfrm>
          <a:prstGeom prst="rect">
            <a:avLst/>
          </a:prstGeom>
        </p:spPr>
      </p:pic>
      <p:sp>
        <p:nvSpPr>
          <p:cNvPr id="2" name="Footer Placeholder 1">
            <a:extLst>
              <a:ext uri="{FF2B5EF4-FFF2-40B4-BE49-F238E27FC236}">
                <a16:creationId xmlns:a16="http://schemas.microsoft.com/office/drawing/2014/main" id="{92FE0293-F5E7-4AC7-A2A3-C08B6275FF79}"/>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432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3" dur="500"/>
                                        <p:tgtEl>
                                          <p:spTgt spid="4">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1" dur="500"/>
                                        <p:tgtEl>
                                          <p:spTgt spid="4">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4" dur="500"/>
                                        <p:tgtEl>
                                          <p:spTgt spid="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7" dur="500"/>
                                        <p:tgtEl>
                                          <p:spTgt spid="4">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5" dur="500"/>
                                        <p:tgtEl>
                                          <p:spTgt spid="4">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8" dur="500"/>
                                        <p:tgtEl>
                                          <p:spTgt spid="4">
                                            <p:txEl>
                                              <p:pRg st="10" end="1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41" dur="500"/>
                                        <p:tgtEl>
                                          <p:spTgt spid="4">
                                            <p:txEl>
                                              <p:pRg st="11" end="11"/>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4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stion de la performance : Prendre des décisions ">
            <a:extLst>
              <a:ext uri="{FF2B5EF4-FFF2-40B4-BE49-F238E27FC236}">
                <a16:creationId xmlns:a16="http://schemas.microsoft.com/office/drawing/2014/main" id="{AE128AD3-A40E-4131-9590-4E59B06808A3}"/>
              </a:ext>
            </a:extLst>
          </p:cNvPr>
          <p:cNvSpPr>
            <a:spLocks noGrp="1"/>
          </p:cNvSpPr>
          <p:nvPr>
            <p:ph type="title"/>
          </p:nvPr>
        </p:nvSpPr>
        <p:spPr>
          <a:xfrm>
            <a:off x="613185" y="152182"/>
            <a:ext cx="10252099" cy="1325563"/>
          </a:xfrm>
        </p:spPr>
        <p:txBody>
          <a:bodyPr>
            <a:normAutofit/>
          </a:bodyPr>
          <a:lstStyle/>
          <a:p>
            <a:r>
              <a:rPr lang="en-US" sz="4000" dirty="0"/>
              <a:t>Gestion de la performance : Prendre des </a:t>
            </a:r>
            <a:r>
              <a:rPr lang="en-US" sz="4000" dirty="0" err="1"/>
              <a:t>décisions</a:t>
            </a:r>
            <a:r>
              <a:rPr lang="en-US" sz="4000" dirty="0"/>
              <a:t> </a:t>
            </a:r>
          </a:p>
        </p:txBody>
      </p:sp>
      <p:sp>
        <p:nvSpPr>
          <p:cNvPr id="4" name="Content Placeholder 3" descr="Modifier la théorie du changement (si possible)&#10;&#10;Ajouter des résultats supplémentaires pour combler les lacunes logiques. &#10;&#10;Supprimer les résultats qui ne contribuent pas/ne sont pas nécessaires.&#10;&#10;Corriger les résultats qui sont multidimensionnels ou trop ambigus">
            <a:extLst>
              <a:ext uri="{FF2B5EF4-FFF2-40B4-BE49-F238E27FC236}">
                <a16:creationId xmlns:a16="http://schemas.microsoft.com/office/drawing/2014/main" id="{E5EDB81F-1924-4DC8-85B1-AC436EDB904F}"/>
              </a:ext>
            </a:extLst>
          </p:cNvPr>
          <p:cNvSpPr>
            <a:spLocks noGrp="1"/>
          </p:cNvSpPr>
          <p:nvPr>
            <p:ph idx="1"/>
          </p:nvPr>
        </p:nvSpPr>
        <p:spPr>
          <a:xfrm>
            <a:off x="688489" y="1530912"/>
            <a:ext cx="8850926" cy="4578162"/>
          </a:xfrm>
        </p:spPr>
        <p:txBody>
          <a:bodyPr>
            <a:normAutofit/>
          </a:bodyPr>
          <a:lstStyle/>
          <a:p>
            <a:pPr>
              <a:buFont typeface="Wingdings" panose="05000000000000000000" pitchFamily="2" charset="2"/>
              <a:buChar char="Ø"/>
            </a:pPr>
            <a:r>
              <a:rPr lang="en-US" sz="2800" b="1" dirty="0">
                <a:solidFill>
                  <a:schemeClr val="accent1"/>
                </a:solidFill>
              </a:rPr>
              <a:t> </a:t>
            </a:r>
            <a:r>
              <a:rPr lang="en-US" b="1" dirty="0">
                <a:solidFill>
                  <a:schemeClr val="accent1"/>
                </a:solidFill>
              </a:rPr>
              <a:t>Modifier la </a:t>
            </a:r>
            <a:r>
              <a:rPr lang="en-US" b="1" dirty="0" err="1">
                <a:solidFill>
                  <a:schemeClr val="accent1"/>
                </a:solidFill>
              </a:rPr>
              <a:t>théorie</a:t>
            </a:r>
            <a:r>
              <a:rPr lang="en-US" b="1" dirty="0">
                <a:solidFill>
                  <a:schemeClr val="accent1"/>
                </a:solidFill>
              </a:rPr>
              <a:t> du </a:t>
            </a:r>
            <a:r>
              <a:rPr lang="en-US" b="1" dirty="0" err="1">
                <a:solidFill>
                  <a:schemeClr val="accent1"/>
                </a:solidFill>
              </a:rPr>
              <a:t>changement</a:t>
            </a:r>
            <a:r>
              <a:rPr lang="en-US" b="1" dirty="0">
                <a:solidFill>
                  <a:schemeClr val="accent1"/>
                </a:solidFill>
              </a:rPr>
              <a:t> (</a:t>
            </a:r>
            <a:r>
              <a:rPr lang="en-US" b="1" dirty="0" err="1">
                <a:solidFill>
                  <a:schemeClr val="accent1"/>
                </a:solidFill>
              </a:rPr>
              <a:t>si</a:t>
            </a:r>
            <a:r>
              <a:rPr lang="en-US" b="1" dirty="0">
                <a:solidFill>
                  <a:schemeClr val="accent1"/>
                </a:solidFill>
              </a:rPr>
              <a:t> possible)</a:t>
            </a:r>
            <a:endParaRPr lang="en-US" sz="2800" b="1" dirty="0">
              <a:solidFill>
                <a:schemeClr val="accent1"/>
              </a:solidFill>
            </a:endParaRPr>
          </a:p>
          <a:p>
            <a:pPr marL="793750" lvl="1" indent="-336550">
              <a:lnSpc>
                <a:spcPct val="100000"/>
              </a:lnSpc>
              <a:buClr>
                <a:srgbClr val="C00000"/>
              </a:buClr>
              <a:buSzPct val="80000"/>
              <a:defRPr/>
            </a:pPr>
            <a:r>
              <a:rPr lang="en-US" sz="2800" dirty="0" err="1"/>
              <a:t>Ajouter</a:t>
            </a:r>
            <a:r>
              <a:rPr lang="en-US" sz="2800" dirty="0"/>
              <a:t> des </a:t>
            </a:r>
            <a:r>
              <a:rPr lang="en-US" sz="2800" dirty="0" err="1"/>
              <a:t>résultats</a:t>
            </a:r>
            <a:r>
              <a:rPr lang="en-US" sz="2800" dirty="0"/>
              <a:t> </a:t>
            </a:r>
            <a:r>
              <a:rPr lang="en-US" sz="2800" dirty="0" err="1"/>
              <a:t>supplémentaires</a:t>
            </a:r>
            <a:r>
              <a:rPr lang="en-US" sz="2800" dirty="0"/>
              <a:t> pour </a:t>
            </a:r>
            <a:r>
              <a:rPr lang="en-US" sz="2800" dirty="0" err="1"/>
              <a:t>combler</a:t>
            </a:r>
            <a:r>
              <a:rPr lang="en-US" sz="2800" dirty="0"/>
              <a:t> les lacunes </a:t>
            </a:r>
            <a:r>
              <a:rPr lang="en-US" sz="2800" dirty="0" err="1"/>
              <a:t>logiques</a:t>
            </a:r>
            <a:r>
              <a:rPr lang="en-US" sz="2800" dirty="0"/>
              <a:t>. </a:t>
            </a:r>
          </a:p>
          <a:p>
            <a:pPr marL="793750" lvl="1" indent="-336550">
              <a:lnSpc>
                <a:spcPct val="100000"/>
              </a:lnSpc>
              <a:buClr>
                <a:srgbClr val="C00000"/>
              </a:buClr>
              <a:buSzPct val="80000"/>
              <a:defRPr/>
            </a:pPr>
            <a:r>
              <a:rPr lang="en-US" sz="2800" dirty="0" err="1"/>
              <a:t>Supprimer</a:t>
            </a:r>
            <a:r>
              <a:rPr lang="en-US" sz="2800" dirty="0"/>
              <a:t> les </a:t>
            </a:r>
            <a:r>
              <a:rPr lang="en-US" sz="2800" dirty="0" err="1"/>
              <a:t>résultats</a:t>
            </a:r>
            <a:r>
              <a:rPr lang="en-US" sz="2800" dirty="0"/>
              <a:t> qui ne </a:t>
            </a:r>
            <a:r>
              <a:rPr lang="en-US" sz="2800" dirty="0" err="1"/>
              <a:t>contribuent</a:t>
            </a:r>
            <a:r>
              <a:rPr lang="en-US" sz="2800" dirty="0"/>
              <a:t> pas/ne </a:t>
            </a:r>
            <a:r>
              <a:rPr lang="en-US" sz="2800" dirty="0" err="1"/>
              <a:t>sont</a:t>
            </a:r>
            <a:r>
              <a:rPr lang="en-US" sz="2800" dirty="0"/>
              <a:t> pas </a:t>
            </a:r>
            <a:r>
              <a:rPr lang="en-US" sz="2800" dirty="0" err="1"/>
              <a:t>nécessaires</a:t>
            </a:r>
            <a:r>
              <a:rPr lang="en-US" sz="2800" dirty="0"/>
              <a:t>.</a:t>
            </a:r>
          </a:p>
          <a:p>
            <a:pPr marL="793750" lvl="1" indent="-336550">
              <a:lnSpc>
                <a:spcPct val="100000"/>
              </a:lnSpc>
              <a:buClr>
                <a:srgbClr val="C00000"/>
              </a:buClr>
              <a:buSzPct val="80000"/>
              <a:defRPr/>
            </a:pPr>
            <a:r>
              <a:rPr lang="en-US" sz="2800" dirty="0" err="1"/>
              <a:t>Corriger</a:t>
            </a:r>
            <a:r>
              <a:rPr lang="en-US" sz="2800" dirty="0"/>
              <a:t> les </a:t>
            </a:r>
            <a:r>
              <a:rPr lang="en-US" sz="2800" dirty="0" err="1"/>
              <a:t>résultats</a:t>
            </a:r>
            <a:r>
              <a:rPr lang="en-US" sz="2800" dirty="0"/>
              <a:t> qui </a:t>
            </a:r>
            <a:r>
              <a:rPr lang="en-US" sz="2800" dirty="0" err="1"/>
              <a:t>sont</a:t>
            </a:r>
            <a:r>
              <a:rPr lang="en-US" sz="2800" dirty="0"/>
              <a:t> </a:t>
            </a:r>
            <a:r>
              <a:rPr lang="en-US" sz="2800" dirty="0" err="1"/>
              <a:t>multidimensionnels</a:t>
            </a:r>
            <a:r>
              <a:rPr lang="en-US" sz="2800" dirty="0"/>
              <a:t> </a:t>
            </a:r>
            <a:r>
              <a:rPr lang="en-US" sz="2800" dirty="0" err="1"/>
              <a:t>ou</a:t>
            </a:r>
            <a:r>
              <a:rPr lang="en-US" sz="2800" dirty="0"/>
              <a:t> trop </a:t>
            </a:r>
            <a:r>
              <a:rPr lang="en-US" sz="2800" dirty="0" err="1"/>
              <a:t>ambigus</a:t>
            </a:r>
            <a:endParaRPr lang="en-US" dirty="0"/>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39415" y="3776229"/>
            <a:ext cx="2190817" cy="2190817"/>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6744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stion de la performance : Prendre des décisions">
            <a:extLst>
              <a:ext uri="{FF2B5EF4-FFF2-40B4-BE49-F238E27FC236}">
                <a16:creationId xmlns:a16="http://schemas.microsoft.com/office/drawing/2014/main" id="{AE128AD3-A40E-4131-9590-4E59B06808A3}"/>
              </a:ext>
            </a:extLst>
          </p:cNvPr>
          <p:cNvSpPr>
            <a:spLocks noGrp="1"/>
          </p:cNvSpPr>
          <p:nvPr>
            <p:ph type="title"/>
          </p:nvPr>
        </p:nvSpPr>
        <p:spPr>
          <a:xfrm>
            <a:off x="590309" y="152182"/>
            <a:ext cx="10274976" cy="1325563"/>
          </a:xfrm>
        </p:spPr>
        <p:txBody>
          <a:bodyPr/>
          <a:lstStyle/>
          <a:p>
            <a:r>
              <a:rPr lang="en-US" dirty="0"/>
              <a:t>Gestion de la performance : Prendre des </a:t>
            </a:r>
            <a:r>
              <a:rPr lang="en-US" dirty="0" err="1"/>
              <a:t>décisions</a:t>
            </a:r>
            <a:r>
              <a:rPr lang="en-US" dirty="0"/>
              <a:t> </a:t>
            </a:r>
          </a:p>
        </p:txBody>
      </p:sp>
      <p:sp>
        <p:nvSpPr>
          <p:cNvPr id="7" name="Content Placeholder 3" descr="Ajuster la mise en œuvre.&#10;&#10;1. Ajouter de nouvelles activités qui amélioreront les performances&#10;&#10;2. Arrêter les activités inefficaces&#10;&#10;3. Améliorer la qualité des activités &#10;&#10;4. Déplacer les ressources entre les activités&#10;&#10;5. Modifier ou mettre fin aux accords de partenariat&#10;&#10;6. Effectuer des changements de personnel&#10;">
            <a:extLst>
              <a:ext uri="{FF2B5EF4-FFF2-40B4-BE49-F238E27FC236}">
                <a16:creationId xmlns:a16="http://schemas.microsoft.com/office/drawing/2014/main" id="{0889ABB6-94D9-47BF-95F4-F4465203227F}"/>
              </a:ext>
            </a:extLst>
          </p:cNvPr>
          <p:cNvSpPr txBox="1">
            <a:spLocks/>
          </p:cNvSpPr>
          <p:nvPr/>
        </p:nvSpPr>
        <p:spPr>
          <a:xfrm>
            <a:off x="496656" y="1519337"/>
            <a:ext cx="9042759" cy="45781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solidFill>
                  <a:schemeClr val="accent1"/>
                </a:solidFill>
              </a:rPr>
              <a:t>  </a:t>
            </a:r>
            <a:r>
              <a:rPr lang="en-US" b="1" dirty="0" err="1">
                <a:solidFill>
                  <a:schemeClr val="accent1"/>
                </a:solidFill>
              </a:rPr>
              <a:t>Ajuster</a:t>
            </a:r>
            <a:r>
              <a:rPr lang="en-US" b="1" dirty="0">
                <a:solidFill>
                  <a:schemeClr val="accent1"/>
                </a:solidFill>
              </a:rPr>
              <a:t> la mise </a:t>
            </a:r>
            <a:r>
              <a:rPr lang="en-US" b="1" dirty="0" err="1">
                <a:solidFill>
                  <a:schemeClr val="accent1"/>
                </a:solidFill>
              </a:rPr>
              <a:t>en</a:t>
            </a:r>
            <a:r>
              <a:rPr lang="en-US" b="1" dirty="0">
                <a:solidFill>
                  <a:schemeClr val="accent1"/>
                </a:solidFill>
              </a:rPr>
              <a:t> </a:t>
            </a:r>
            <a:r>
              <a:rPr lang="en-US" b="1" dirty="0" err="1">
                <a:solidFill>
                  <a:schemeClr val="accent1"/>
                </a:solidFill>
              </a:rPr>
              <a:t>œuvre</a:t>
            </a:r>
            <a:r>
              <a:rPr lang="en-US" b="1" dirty="0">
                <a:solidFill>
                  <a:schemeClr val="accent1"/>
                </a:solidFill>
              </a:rPr>
              <a:t>.</a:t>
            </a:r>
          </a:p>
          <a:p>
            <a:pPr marL="793750" lvl="1" indent="-336550">
              <a:lnSpc>
                <a:spcPct val="120000"/>
              </a:lnSpc>
              <a:buClr>
                <a:srgbClr val="C00000"/>
              </a:buClr>
              <a:buSzPct val="80000"/>
              <a:defRPr/>
            </a:pPr>
            <a:r>
              <a:rPr lang="en-US" sz="2800" dirty="0" err="1"/>
              <a:t>Ajouter</a:t>
            </a:r>
            <a:r>
              <a:rPr lang="en-US" sz="2800" dirty="0"/>
              <a:t> de </a:t>
            </a:r>
            <a:r>
              <a:rPr lang="en-US" sz="2800" dirty="0" err="1"/>
              <a:t>nouvelles</a:t>
            </a:r>
            <a:r>
              <a:rPr lang="en-US" sz="2800" dirty="0"/>
              <a:t> </a:t>
            </a:r>
            <a:r>
              <a:rPr lang="en-US" sz="2800" dirty="0" err="1"/>
              <a:t>activités</a:t>
            </a:r>
            <a:r>
              <a:rPr lang="en-US" sz="2800" dirty="0"/>
              <a:t> qui </a:t>
            </a:r>
            <a:r>
              <a:rPr lang="en-US" sz="2800" dirty="0" err="1"/>
              <a:t>amélioreront</a:t>
            </a:r>
            <a:r>
              <a:rPr lang="en-US" sz="2800" dirty="0"/>
              <a:t> les performances</a:t>
            </a:r>
          </a:p>
          <a:p>
            <a:pPr marL="793750" lvl="1" indent="-336550">
              <a:lnSpc>
                <a:spcPct val="150000"/>
              </a:lnSpc>
              <a:buClr>
                <a:srgbClr val="C00000"/>
              </a:buClr>
              <a:buSzPct val="80000"/>
              <a:defRPr/>
            </a:pPr>
            <a:r>
              <a:rPr lang="en-US" sz="2800" dirty="0" err="1"/>
              <a:t>Arrêter</a:t>
            </a:r>
            <a:r>
              <a:rPr lang="en-US" sz="2800" dirty="0"/>
              <a:t> les </a:t>
            </a:r>
            <a:r>
              <a:rPr lang="en-US" sz="2800" dirty="0" err="1"/>
              <a:t>activités</a:t>
            </a:r>
            <a:r>
              <a:rPr lang="en-US" sz="2800" dirty="0"/>
              <a:t> </a:t>
            </a:r>
            <a:r>
              <a:rPr lang="en-US" sz="2800" dirty="0" err="1"/>
              <a:t>inefficaces</a:t>
            </a:r>
            <a:endParaRPr lang="en-US" sz="2800" dirty="0"/>
          </a:p>
          <a:p>
            <a:pPr marL="793750" lvl="1" indent="-336550">
              <a:lnSpc>
                <a:spcPct val="150000"/>
              </a:lnSpc>
              <a:buClr>
                <a:srgbClr val="C00000"/>
              </a:buClr>
              <a:buSzPct val="80000"/>
              <a:defRPr/>
            </a:pPr>
            <a:r>
              <a:rPr lang="en-US" sz="2800" dirty="0" err="1"/>
              <a:t>Améliorer</a:t>
            </a:r>
            <a:r>
              <a:rPr lang="en-US" sz="2800" dirty="0"/>
              <a:t> la </a:t>
            </a:r>
            <a:r>
              <a:rPr lang="en-US" sz="2800" dirty="0" err="1"/>
              <a:t>qualité</a:t>
            </a:r>
            <a:r>
              <a:rPr lang="en-US" sz="2800" dirty="0"/>
              <a:t> des </a:t>
            </a:r>
            <a:r>
              <a:rPr lang="en-US" sz="2800" dirty="0" err="1"/>
              <a:t>activités</a:t>
            </a:r>
            <a:r>
              <a:rPr lang="en-US" sz="2800" dirty="0"/>
              <a:t> </a:t>
            </a:r>
          </a:p>
          <a:p>
            <a:pPr marL="793750" lvl="1" indent="-336550">
              <a:lnSpc>
                <a:spcPct val="150000"/>
              </a:lnSpc>
              <a:buClr>
                <a:srgbClr val="C00000"/>
              </a:buClr>
              <a:buSzPct val="80000"/>
              <a:defRPr/>
            </a:pPr>
            <a:r>
              <a:rPr lang="en-US" sz="2800" dirty="0" err="1"/>
              <a:t>Déplacer</a:t>
            </a:r>
            <a:r>
              <a:rPr lang="en-US" sz="2800" dirty="0"/>
              <a:t> les </a:t>
            </a:r>
            <a:r>
              <a:rPr lang="en-US" sz="2800" dirty="0" err="1"/>
              <a:t>ressources</a:t>
            </a:r>
            <a:r>
              <a:rPr lang="en-US" sz="2800" dirty="0"/>
              <a:t> entre les </a:t>
            </a:r>
            <a:r>
              <a:rPr lang="en-US" sz="2800" dirty="0" err="1"/>
              <a:t>activités</a:t>
            </a:r>
            <a:endParaRPr lang="en-US" sz="2800" dirty="0"/>
          </a:p>
          <a:p>
            <a:pPr marL="793750" lvl="1" indent="-336550">
              <a:lnSpc>
                <a:spcPct val="150000"/>
              </a:lnSpc>
              <a:buClr>
                <a:srgbClr val="C00000"/>
              </a:buClr>
              <a:buSzPct val="80000"/>
              <a:defRPr/>
            </a:pPr>
            <a:r>
              <a:rPr lang="en-US" sz="2800" dirty="0"/>
              <a:t>Modifier </a:t>
            </a:r>
            <a:r>
              <a:rPr lang="en-US" sz="2800" dirty="0" err="1"/>
              <a:t>ou</a:t>
            </a:r>
            <a:r>
              <a:rPr lang="en-US" sz="2800" dirty="0"/>
              <a:t> </a:t>
            </a:r>
            <a:r>
              <a:rPr lang="en-US" sz="2800" dirty="0" err="1"/>
              <a:t>mettre</a:t>
            </a:r>
            <a:r>
              <a:rPr lang="en-US" sz="2800" dirty="0"/>
              <a:t> fin aux accords de </a:t>
            </a:r>
            <a:r>
              <a:rPr lang="en-US" sz="2800" dirty="0" err="1"/>
              <a:t>partenariat</a:t>
            </a:r>
            <a:endParaRPr lang="en-US" sz="2800" dirty="0"/>
          </a:p>
          <a:p>
            <a:pPr marL="793750" lvl="1" indent="-336550">
              <a:lnSpc>
                <a:spcPct val="150000"/>
              </a:lnSpc>
              <a:buClr>
                <a:srgbClr val="C00000"/>
              </a:buClr>
              <a:buSzPct val="80000"/>
              <a:defRPr/>
            </a:pPr>
            <a:r>
              <a:rPr lang="en-US" sz="2800" dirty="0" err="1"/>
              <a:t>Effectuer</a:t>
            </a:r>
            <a:r>
              <a:rPr lang="en-US" sz="2800" dirty="0"/>
              <a:t> des </a:t>
            </a:r>
            <a:r>
              <a:rPr lang="en-US" sz="2800" dirty="0" err="1"/>
              <a:t>changements</a:t>
            </a:r>
            <a:r>
              <a:rPr lang="en-US" sz="2800" dirty="0"/>
              <a:t> de personnel</a:t>
            </a:r>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81342" y="2405897"/>
            <a:ext cx="2506072" cy="2506072"/>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352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 dur="500"/>
                                        <p:tgtEl>
                                          <p:spTgt spid="7">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8" dur="500"/>
                                        <p:tgtEl>
                                          <p:spTgt spid="7">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1" dur="500"/>
                                        <p:tgtEl>
                                          <p:spTgt spid="7">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stion de la performance : Prendre des décisions ">
            <a:extLst>
              <a:ext uri="{FF2B5EF4-FFF2-40B4-BE49-F238E27FC236}">
                <a16:creationId xmlns:a16="http://schemas.microsoft.com/office/drawing/2014/main" id="{AE128AD3-A40E-4131-9590-4E59B06808A3}"/>
              </a:ext>
            </a:extLst>
          </p:cNvPr>
          <p:cNvSpPr>
            <a:spLocks noGrp="1"/>
          </p:cNvSpPr>
          <p:nvPr>
            <p:ph type="title"/>
          </p:nvPr>
        </p:nvSpPr>
        <p:spPr>
          <a:xfrm>
            <a:off x="349685" y="152182"/>
            <a:ext cx="10515600" cy="1325563"/>
          </a:xfrm>
        </p:spPr>
        <p:txBody>
          <a:bodyPr/>
          <a:lstStyle/>
          <a:p>
            <a:r>
              <a:rPr lang="en-US" dirty="0"/>
              <a:t>Gestion de la performance : Prendre des </a:t>
            </a:r>
            <a:r>
              <a:rPr lang="en-US" dirty="0" err="1"/>
              <a:t>décisions</a:t>
            </a:r>
            <a:r>
              <a:rPr lang="en-US" dirty="0"/>
              <a:t> </a:t>
            </a:r>
          </a:p>
        </p:txBody>
      </p:sp>
      <p:sp>
        <p:nvSpPr>
          <p:cNvPr id="7" name="Content Placeholder 3" descr="1. Réglage des indicateurs :  &#10;La suppression/modification des indicateurs doit se faire en concertation avec l'ILAB&#10;&#10;2. Ajustement des objectifs :&#10;La suppression/modification d'indicateurs doit se faire en consultation avec l'ILAB.&#10;Les cibles ne peuvent pas être supprimées du rapport TPR mais les bénéficiaires peuvent ajouter une nouvelle ligne pour une cible mise à jour (en conservant la cible originale mais en l'étiquetant comme &quot;originale&quot; et en ajoutant la ligne &quot;nouvelle cible/mise à jour&quot;). &#10;Il est important de tirer des leçons du ciblage et de ne pas effacer un objectif simplement parce qu'il ne sera pas atteint.">
            <a:extLst>
              <a:ext uri="{FF2B5EF4-FFF2-40B4-BE49-F238E27FC236}">
                <a16:creationId xmlns:a16="http://schemas.microsoft.com/office/drawing/2014/main" id="{0889ABB6-94D9-47BF-95F4-F4465203227F}"/>
              </a:ext>
            </a:extLst>
          </p:cNvPr>
          <p:cNvSpPr txBox="1">
            <a:spLocks/>
          </p:cNvSpPr>
          <p:nvPr/>
        </p:nvSpPr>
        <p:spPr>
          <a:xfrm>
            <a:off x="496656" y="1524376"/>
            <a:ext cx="8772850" cy="4578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b="1" dirty="0" err="1">
                <a:solidFill>
                  <a:schemeClr val="accent1"/>
                </a:solidFill>
              </a:rPr>
              <a:t>Réglage</a:t>
            </a:r>
            <a:r>
              <a:rPr lang="en-US" sz="2400" b="1" dirty="0">
                <a:solidFill>
                  <a:schemeClr val="accent1"/>
                </a:solidFill>
              </a:rPr>
              <a:t> des </a:t>
            </a:r>
            <a:r>
              <a:rPr lang="en-US" sz="2400" b="1" dirty="0" err="1">
                <a:solidFill>
                  <a:schemeClr val="accent1"/>
                </a:solidFill>
              </a:rPr>
              <a:t>indicateurs</a:t>
            </a:r>
            <a:r>
              <a:rPr lang="en-US" sz="2400" b="1" dirty="0">
                <a:solidFill>
                  <a:schemeClr val="accent1"/>
                </a:solidFill>
              </a:rPr>
              <a:t> :  </a:t>
            </a:r>
          </a:p>
          <a:p>
            <a:pPr marL="0" indent="0">
              <a:buNone/>
            </a:pPr>
            <a:r>
              <a:rPr lang="en-US" sz="2400" dirty="0"/>
              <a:t>La suppression/modification des </a:t>
            </a:r>
            <a:r>
              <a:rPr lang="en-US" sz="2400" dirty="0" err="1"/>
              <a:t>indicateurs</a:t>
            </a:r>
            <a:r>
              <a:rPr lang="en-US" sz="2400" dirty="0"/>
              <a:t> doit se faire </a:t>
            </a:r>
            <a:r>
              <a:rPr lang="en-US" sz="2400" dirty="0" err="1"/>
              <a:t>en</a:t>
            </a:r>
            <a:r>
              <a:rPr lang="en-US" sz="2400" dirty="0"/>
              <a:t> concertation avec </a:t>
            </a:r>
            <a:r>
              <a:rPr lang="en-US" sz="2400" dirty="0" err="1"/>
              <a:t>l'ILAB</a:t>
            </a:r>
            <a:endParaRPr lang="en-US" dirty="0"/>
          </a:p>
          <a:p>
            <a:pPr>
              <a:buFont typeface="Wingdings" panose="05000000000000000000" pitchFamily="2" charset="2"/>
              <a:buChar char="Ø"/>
            </a:pPr>
            <a:r>
              <a:rPr lang="en-US" sz="2400" b="1" dirty="0" err="1">
                <a:solidFill>
                  <a:schemeClr val="accent1"/>
                </a:solidFill>
              </a:rPr>
              <a:t>Ajustement</a:t>
            </a:r>
            <a:r>
              <a:rPr lang="en-US" sz="2400" b="1" dirty="0">
                <a:solidFill>
                  <a:schemeClr val="accent1"/>
                </a:solidFill>
              </a:rPr>
              <a:t> des </a:t>
            </a:r>
            <a:r>
              <a:rPr lang="en-US" sz="2400" b="1" dirty="0" err="1">
                <a:solidFill>
                  <a:schemeClr val="accent1"/>
                </a:solidFill>
              </a:rPr>
              <a:t>objectifs</a:t>
            </a:r>
            <a:r>
              <a:rPr lang="en-US" sz="2400" b="1" dirty="0">
                <a:solidFill>
                  <a:schemeClr val="accent1"/>
                </a:solidFill>
              </a:rPr>
              <a:t> :</a:t>
            </a:r>
          </a:p>
          <a:p>
            <a:pPr marL="0" indent="0">
              <a:buNone/>
            </a:pPr>
            <a:r>
              <a:rPr lang="en-US" sz="2400" dirty="0"/>
              <a:t>La suppression/modification </a:t>
            </a:r>
            <a:r>
              <a:rPr lang="en-US" sz="2400" dirty="0" err="1"/>
              <a:t>d'indicateurs</a:t>
            </a:r>
            <a:r>
              <a:rPr lang="en-US" sz="2400" dirty="0"/>
              <a:t> doit se faire </a:t>
            </a:r>
            <a:r>
              <a:rPr lang="en-US" sz="2400" dirty="0" err="1"/>
              <a:t>en</a:t>
            </a:r>
            <a:r>
              <a:rPr lang="en-US" sz="2400" dirty="0"/>
              <a:t> consultation avec </a:t>
            </a:r>
            <a:r>
              <a:rPr lang="en-US" sz="2400" dirty="0" err="1"/>
              <a:t>l'ILAB</a:t>
            </a:r>
            <a:r>
              <a:rPr lang="en-US" sz="2400" dirty="0"/>
              <a:t>.</a:t>
            </a:r>
          </a:p>
          <a:p>
            <a:pPr marL="0" indent="0">
              <a:buNone/>
            </a:pPr>
            <a:r>
              <a:rPr lang="en-US" sz="2400" dirty="0"/>
              <a:t>Les </a:t>
            </a:r>
            <a:r>
              <a:rPr lang="en-US" sz="2400" dirty="0" err="1"/>
              <a:t>cibles</a:t>
            </a:r>
            <a:r>
              <a:rPr lang="en-US" sz="2400" dirty="0"/>
              <a:t> ne </a:t>
            </a:r>
            <a:r>
              <a:rPr lang="en-US" sz="2400" dirty="0" err="1"/>
              <a:t>peuvent</a:t>
            </a:r>
            <a:r>
              <a:rPr lang="en-US" sz="2400" dirty="0"/>
              <a:t> pas </a:t>
            </a:r>
            <a:r>
              <a:rPr lang="en-US" sz="2400" dirty="0" err="1"/>
              <a:t>être</a:t>
            </a:r>
            <a:r>
              <a:rPr lang="en-US" sz="2400" dirty="0"/>
              <a:t> </a:t>
            </a:r>
            <a:r>
              <a:rPr lang="en-US" sz="2400" dirty="0" err="1"/>
              <a:t>supprimées</a:t>
            </a:r>
            <a:r>
              <a:rPr lang="en-US" sz="2400" dirty="0"/>
              <a:t> du rapport TPR </a:t>
            </a:r>
            <a:r>
              <a:rPr lang="en-US" sz="2400" dirty="0" err="1"/>
              <a:t>mais</a:t>
            </a:r>
            <a:r>
              <a:rPr lang="en-US" sz="2400" dirty="0"/>
              <a:t> les </a:t>
            </a:r>
            <a:r>
              <a:rPr lang="en-US" sz="2400" dirty="0" err="1"/>
              <a:t>bénéficiaires</a:t>
            </a:r>
            <a:r>
              <a:rPr lang="en-US" sz="2400" dirty="0"/>
              <a:t> </a:t>
            </a:r>
            <a:r>
              <a:rPr lang="en-US" sz="2400" dirty="0" err="1"/>
              <a:t>peuvent</a:t>
            </a:r>
            <a:r>
              <a:rPr lang="en-US" sz="2400" dirty="0"/>
              <a:t> </a:t>
            </a:r>
            <a:r>
              <a:rPr lang="en-US" sz="2400" dirty="0" err="1"/>
              <a:t>ajouter</a:t>
            </a:r>
            <a:r>
              <a:rPr lang="en-US" sz="2400" dirty="0"/>
              <a:t> </a:t>
            </a:r>
            <a:r>
              <a:rPr lang="en-US" sz="2400" dirty="0" err="1"/>
              <a:t>une</a:t>
            </a:r>
            <a:r>
              <a:rPr lang="en-US" sz="2400" dirty="0"/>
              <a:t> nouvelle </a:t>
            </a:r>
            <a:r>
              <a:rPr lang="en-US" sz="2400" dirty="0" err="1"/>
              <a:t>ligne</a:t>
            </a:r>
            <a:r>
              <a:rPr lang="en-US" sz="2400" dirty="0"/>
              <a:t> pour </a:t>
            </a:r>
            <a:r>
              <a:rPr lang="en-US" sz="2400" dirty="0" err="1"/>
              <a:t>une</a:t>
            </a:r>
            <a:r>
              <a:rPr lang="en-US" sz="2400" dirty="0"/>
              <a:t> </a:t>
            </a:r>
            <a:r>
              <a:rPr lang="en-US" sz="2400" dirty="0" err="1"/>
              <a:t>cible</a:t>
            </a:r>
            <a:r>
              <a:rPr lang="en-US" sz="2400" dirty="0"/>
              <a:t> mise </a:t>
            </a:r>
            <a:r>
              <a:rPr lang="en-US" sz="2400" dirty="0" err="1"/>
              <a:t>à</a:t>
            </a:r>
            <a:r>
              <a:rPr lang="en-US" sz="2400" dirty="0"/>
              <a:t> jour (</a:t>
            </a:r>
            <a:r>
              <a:rPr lang="en-US" sz="2400" dirty="0" err="1"/>
              <a:t>en</a:t>
            </a:r>
            <a:r>
              <a:rPr lang="en-US" sz="2400" dirty="0"/>
              <a:t> </a:t>
            </a:r>
            <a:r>
              <a:rPr lang="en-US" sz="2400" dirty="0" err="1"/>
              <a:t>conservant</a:t>
            </a:r>
            <a:r>
              <a:rPr lang="en-US" sz="2400" dirty="0"/>
              <a:t> la </a:t>
            </a:r>
            <a:r>
              <a:rPr lang="en-US" sz="2400" dirty="0" err="1"/>
              <a:t>cible</a:t>
            </a:r>
            <a:r>
              <a:rPr lang="en-US" sz="2400" dirty="0"/>
              <a:t> </a:t>
            </a:r>
            <a:r>
              <a:rPr lang="en-US" sz="2400" dirty="0" err="1"/>
              <a:t>originale</a:t>
            </a:r>
            <a:r>
              <a:rPr lang="en-US" sz="2400" dirty="0"/>
              <a:t> </a:t>
            </a:r>
            <a:r>
              <a:rPr lang="en-US" sz="2400" dirty="0" err="1"/>
              <a:t>mais</a:t>
            </a:r>
            <a:r>
              <a:rPr lang="en-US" sz="2400" dirty="0"/>
              <a:t> </a:t>
            </a:r>
            <a:r>
              <a:rPr lang="en-US" sz="2400" dirty="0" err="1"/>
              <a:t>en</a:t>
            </a:r>
            <a:r>
              <a:rPr lang="en-US" sz="2400" dirty="0"/>
              <a:t> </a:t>
            </a:r>
            <a:r>
              <a:rPr lang="en-US" sz="2400" dirty="0" err="1"/>
              <a:t>l'étiquetant</a:t>
            </a:r>
            <a:r>
              <a:rPr lang="en-US" sz="2400" dirty="0"/>
              <a:t> </a:t>
            </a:r>
            <a:r>
              <a:rPr lang="en-US" sz="2400" dirty="0" err="1"/>
              <a:t>comme</a:t>
            </a:r>
            <a:r>
              <a:rPr lang="en-US" sz="2400" dirty="0"/>
              <a:t> "</a:t>
            </a:r>
            <a:r>
              <a:rPr lang="en-US" sz="2400" dirty="0" err="1"/>
              <a:t>originale</a:t>
            </a:r>
            <a:r>
              <a:rPr lang="en-US" sz="2400" dirty="0"/>
              <a:t>" et </a:t>
            </a:r>
            <a:r>
              <a:rPr lang="en-US" sz="2400" dirty="0" err="1"/>
              <a:t>en</a:t>
            </a:r>
            <a:r>
              <a:rPr lang="en-US" sz="2400" dirty="0"/>
              <a:t> </a:t>
            </a:r>
            <a:r>
              <a:rPr lang="en-US" sz="2400" dirty="0" err="1"/>
              <a:t>ajoutant</a:t>
            </a:r>
            <a:r>
              <a:rPr lang="en-US" sz="2400" dirty="0"/>
              <a:t> la </a:t>
            </a:r>
            <a:r>
              <a:rPr lang="en-US" sz="2400" dirty="0" err="1"/>
              <a:t>ligne</a:t>
            </a:r>
            <a:r>
              <a:rPr lang="en-US" sz="2400" dirty="0"/>
              <a:t> "nouvelle </a:t>
            </a:r>
            <a:r>
              <a:rPr lang="en-US" sz="2400" dirty="0" err="1"/>
              <a:t>cible</a:t>
            </a:r>
            <a:r>
              <a:rPr lang="en-US" sz="2400" dirty="0"/>
              <a:t>/mise </a:t>
            </a:r>
            <a:r>
              <a:rPr lang="en-US" sz="2400" dirty="0" err="1"/>
              <a:t>à</a:t>
            </a:r>
            <a:r>
              <a:rPr lang="en-US" sz="2400" dirty="0"/>
              <a:t> jour"). </a:t>
            </a:r>
          </a:p>
          <a:p>
            <a:pPr marL="0" indent="0">
              <a:buNone/>
            </a:pPr>
            <a:r>
              <a:rPr lang="en-US" sz="2400" dirty="0"/>
              <a:t>Il </a:t>
            </a:r>
            <a:r>
              <a:rPr lang="en-US" sz="2400" dirty="0" err="1"/>
              <a:t>est</a:t>
            </a:r>
            <a:r>
              <a:rPr lang="en-US" sz="2400" dirty="0"/>
              <a:t> important de </a:t>
            </a:r>
            <a:r>
              <a:rPr lang="en-US" sz="2400" dirty="0" err="1"/>
              <a:t>tirer</a:t>
            </a:r>
            <a:r>
              <a:rPr lang="en-US" sz="2400" dirty="0"/>
              <a:t> des </a:t>
            </a:r>
            <a:r>
              <a:rPr lang="en-US" sz="2400" dirty="0" err="1"/>
              <a:t>leçons</a:t>
            </a:r>
            <a:r>
              <a:rPr lang="en-US" sz="2400" dirty="0"/>
              <a:t> du </a:t>
            </a:r>
            <a:r>
              <a:rPr lang="en-US" sz="2400" dirty="0" err="1"/>
              <a:t>ciblage</a:t>
            </a:r>
            <a:r>
              <a:rPr lang="en-US" sz="2400" dirty="0"/>
              <a:t> et de ne pas effacer un </a:t>
            </a:r>
            <a:r>
              <a:rPr lang="en-US" sz="2400" dirty="0" err="1"/>
              <a:t>objectif</a:t>
            </a:r>
            <a:r>
              <a:rPr lang="en-US" sz="2400" dirty="0"/>
              <a:t> </a:t>
            </a:r>
            <a:r>
              <a:rPr lang="en-US" sz="2400" dirty="0" err="1"/>
              <a:t>simplement</a:t>
            </a:r>
            <a:r>
              <a:rPr lang="en-US" sz="2400" dirty="0"/>
              <a:t> </a:t>
            </a:r>
            <a:r>
              <a:rPr lang="en-US" sz="2400" dirty="0" err="1"/>
              <a:t>parce</a:t>
            </a:r>
            <a:r>
              <a:rPr lang="en-US" sz="2400" dirty="0"/>
              <a:t> </a:t>
            </a:r>
            <a:r>
              <a:rPr lang="en-US" sz="2400" dirty="0" err="1"/>
              <a:t>qu'il</a:t>
            </a:r>
            <a:r>
              <a:rPr lang="en-US" sz="2400" dirty="0"/>
              <a:t> ne sera pas </a:t>
            </a:r>
            <a:r>
              <a:rPr lang="en-US" sz="2400" dirty="0" err="1"/>
              <a:t>atteint</a:t>
            </a:r>
            <a:r>
              <a:rPr lang="en-US" sz="2400" dirty="0"/>
              <a:t>.</a:t>
            </a:r>
          </a:p>
          <a:p>
            <a:pPr marL="457200" lvl="1" indent="0">
              <a:buNone/>
            </a:pPr>
            <a:endParaRPr lang="en-US" dirty="0"/>
          </a:p>
        </p:txBody>
      </p:sp>
      <p:pic>
        <p:nvPicPr>
          <p:cNvPr id="6" name="Picture 5">
            <a:extLst>
              <a:ext uri="{FF2B5EF4-FFF2-40B4-BE49-F238E27FC236}">
                <a16:creationId xmlns:a16="http://schemas.microsoft.com/office/drawing/2014/main" id="{9E322FF6-E2FC-4B11-B304-E308A8765C2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7050" y="2175964"/>
            <a:ext cx="2506072" cy="2506072"/>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5884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stion de la performance :  Prendre des décisions">
            <a:extLst>
              <a:ext uri="{FF2B5EF4-FFF2-40B4-BE49-F238E27FC236}">
                <a16:creationId xmlns:a16="http://schemas.microsoft.com/office/drawing/2014/main" id="{AE128AD3-A40E-4131-9590-4E59B06808A3}"/>
              </a:ext>
            </a:extLst>
          </p:cNvPr>
          <p:cNvSpPr>
            <a:spLocks noGrp="1"/>
          </p:cNvSpPr>
          <p:nvPr>
            <p:ph type="title"/>
          </p:nvPr>
        </p:nvSpPr>
        <p:spPr>
          <a:xfrm>
            <a:off x="349685" y="152182"/>
            <a:ext cx="10515600" cy="1325563"/>
          </a:xfrm>
        </p:spPr>
        <p:txBody>
          <a:bodyPr/>
          <a:lstStyle/>
          <a:p>
            <a:r>
              <a:rPr lang="en-US" dirty="0"/>
              <a:t>Gestion de la performance :  Prendre des </a:t>
            </a:r>
            <a:r>
              <a:rPr lang="en-US" dirty="0" err="1"/>
              <a:t>décisions</a:t>
            </a:r>
            <a:endParaRPr lang="en-US" dirty="0"/>
          </a:p>
        </p:txBody>
      </p:sp>
      <p:sp>
        <p:nvSpPr>
          <p:cNvPr id="9" name="Content Placeholder 3" descr="Résoudre les problèmes de données&#10;&#10;1. Supprimer, ajouter ou modifier des indicateurs &#10;&#10;2. Améliorer la qualité des données&#10;- Ajuster le PMP (par exemple, définitions, fréquence de la collecte, % de vérification)&#10;- Améliorer les instruments de collecte de données&#10;&#10;3. Ajuster les objectifs&#10;">
            <a:extLst>
              <a:ext uri="{FF2B5EF4-FFF2-40B4-BE49-F238E27FC236}">
                <a16:creationId xmlns:a16="http://schemas.microsoft.com/office/drawing/2014/main" id="{55298AA2-07CE-4D6A-B9AB-F79C161CF7FF}"/>
              </a:ext>
            </a:extLst>
          </p:cNvPr>
          <p:cNvSpPr txBox="1">
            <a:spLocks/>
          </p:cNvSpPr>
          <p:nvPr/>
        </p:nvSpPr>
        <p:spPr>
          <a:xfrm>
            <a:off x="496656" y="1936376"/>
            <a:ext cx="9866544" cy="4080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err="1">
                <a:solidFill>
                  <a:schemeClr val="accent1"/>
                </a:solidFill>
              </a:rPr>
              <a:t>Résoudre</a:t>
            </a:r>
            <a:r>
              <a:rPr lang="en-US" b="1" dirty="0">
                <a:solidFill>
                  <a:schemeClr val="accent1"/>
                </a:solidFill>
              </a:rPr>
              <a:t> les </a:t>
            </a:r>
            <a:r>
              <a:rPr lang="en-US" b="1" dirty="0" err="1">
                <a:solidFill>
                  <a:schemeClr val="accent1"/>
                </a:solidFill>
              </a:rPr>
              <a:t>problèmes</a:t>
            </a:r>
            <a:r>
              <a:rPr lang="en-US" b="1" dirty="0">
                <a:solidFill>
                  <a:schemeClr val="accent1"/>
                </a:solidFill>
              </a:rPr>
              <a:t> de </a:t>
            </a:r>
            <a:r>
              <a:rPr lang="en-US" b="1" dirty="0" err="1">
                <a:solidFill>
                  <a:schemeClr val="accent1"/>
                </a:solidFill>
              </a:rPr>
              <a:t>données</a:t>
            </a:r>
            <a:endParaRPr lang="en-US" b="1" dirty="0">
              <a:solidFill>
                <a:schemeClr val="accent1"/>
              </a:solidFill>
            </a:endParaRPr>
          </a:p>
          <a:p>
            <a:pPr lvl="1">
              <a:buFont typeface="Wingdings" panose="05000000000000000000" pitchFamily="2" charset="2"/>
              <a:buChar char="Ø"/>
            </a:pPr>
            <a:r>
              <a:rPr lang="en-US" dirty="0" err="1"/>
              <a:t>Supprimer</a:t>
            </a:r>
            <a:r>
              <a:rPr lang="en-US" dirty="0"/>
              <a:t>, </a:t>
            </a:r>
            <a:r>
              <a:rPr lang="en-US" dirty="0" err="1"/>
              <a:t>ajouter</a:t>
            </a:r>
            <a:r>
              <a:rPr lang="en-US" dirty="0"/>
              <a:t> </a:t>
            </a:r>
            <a:r>
              <a:rPr lang="en-US" dirty="0" err="1"/>
              <a:t>ou</a:t>
            </a:r>
            <a:r>
              <a:rPr lang="en-US" dirty="0"/>
              <a:t> modifier des </a:t>
            </a:r>
            <a:r>
              <a:rPr lang="en-US" dirty="0" err="1"/>
              <a:t>indicateurs</a:t>
            </a:r>
            <a:r>
              <a:rPr lang="en-US" dirty="0"/>
              <a:t> </a:t>
            </a:r>
          </a:p>
          <a:p>
            <a:pPr lvl="1">
              <a:buFont typeface="Wingdings" panose="05000000000000000000" pitchFamily="2" charset="2"/>
              <a:buChar char="Ø"/>
            </a:pPr>
            <a:r>
              <a:rPr lang="en-US" dirty="0" err="1"/>
              <a:t>Améliorer</a:t>
            </a:r>
            <a:r>
              <a:rPr lang="en-US" dirty="0"/>
              <a:t> la </a:t>
            </a:r>
            <a:r>
              <a:rPr lang="en-US" dirty="0" err="1"/>
              <a:t>qualité</a:t>
            </a:r>
            <a:r>
              <a:rPr lang="en-US" dirty="0"/>
              <a:t> des </a:t>
            </a:r>
            <a:r>
              <a:rPr lang="en-US" dirty="0" err="1"/>
              <a:t>données</a:t>
            </a:r>
            <a:endParaRPr lang="en-US" dirty="0"/>
          </a:p>
          <a:p>
            <a:pPr lvl="2">
              <a:buFont typeface="Wingdings" panose="05000000000000000000" pitchFamily="2" charset="2"/>
              <a:buChar char="Ø"/>
            </a:pPr>
            <a:r>
              <a:rPr lang="en-US" dirty="0" err="1"/>
              <a:t>Ajuster</a:t>
            </a:r>
            <a:r>
              <a:rPr lang="en-US" dirty="0"/>
              <a:t> le PMP (par </a:t>
            </a:r>
            <a:r>
              <a:rPr lang="en-US" dirty="0" err="1"/>
              <a:t>exemple</a:t>
            </a:r>
            <a:r>
              <a:rPr lang="en-US" dirty="0"/>
              <a:t>, </a:t>
            </a:r>
            <a:r>
              <a:rPr lang="en-US" dirty="0" err="1"/>
              <a:t>définitions</a:t>
            </a:r>
            <a:r>
              <a:rPr lang="en-US" dirty="0"/>
              <a:t>, </a:t>
            </a:r>
            <a:r>
              <a:rPr lang="en-US" dirty="0" err="1"/>
              <a:t>fréquence</a:t>
            </a:r>
            <a:r>
              <a:rPr lang="en-US" dirty="0"/>
              <a:t> de la </a:t>
            </a:r>
            <a:r>
              <a:rPr lang="en-US" dirty="0" err="1"/>
              <a:t>collecte</a:t>
            </a:r>
            <a:r>
              <a:rPr lang="en-US" dirty="0"/>
              <a:t>, % de </a:t>
            </a:r>
            <a:r>
              <a:rPr lang="en-US" dirty="0" err="1"/>
              <a:t>vérification</a:t>
            </a:r>
            <a:r>
              <a:rPr lang="en-US" dirty="0"/>
              <a:t>)</a:t>
            </a:r>
          </a:p>
          <a:p>
            <a:pPr lvl="2">
              <a:buFont typeface="Wingdings" panose="05000000000000000000" pitchFamily="2" charset="2"/>
              <a:buChar char="Ø"/>
            </a:pPr>
            <a:r>
              <a:rPr lang="en-US" dirty="0" err="1"/>
              <a:t>Améliorer</a:t>
            </a:r>
            <a:r>
              <a:rPr lang="en-US" dirty="0"/>
              <a:t> les instruments de </a:t>
            </a:r>
            <a:r>
              <a:rPr lang="en-US" dirty="0" err="1"/>
              <a:t>collecte</a:t>
            </a:r>
            <a:r>
              <a:rPr lang="en-US" dirty="0"/>
              <a:t> de </a:t>
            </a:r>
            <a:r>
              <a:rPr lang="en-US" dirty="0" err="1"/>
              <a:t>données</a:t>
            </a:r>
            <a:endParaRPr lang="en-US" dirty="0"/>
          </a:p>
          <a:p>
            <a:pPr lvl="1">
              <a:buFont typeface="Wingdings" panose="05000000000000000000" pitchFamily="2" charset="2"/>
              <a:buChar char="Ø"/>
            </a:pPr>
            <a:r>
              <a:rPr lang="en-US" dirty="0" err="1"/>
              <a:t>Ajuster</a:t>
            </a:r>
            <a:r>
              <a:rPr lang="en-US" dirty="0"/>
              <a:t> les </a:t>
            </a:r>
            <a:r>
              <a:rPr lang="en-US" dirty="0" err="1"/>
              <a:t>objectifs</a:t>
            </a:r>
            <a:endParaRPr lang="en-US" dirty="0"/>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39415" y="3676514"/>
            <a:ext cx="2506072" cy="2506072"/>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030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trôle des connaissance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Contrôle</a:t>
            </a:r>
            <a:r>
              <a:rPr lang="en-US" b="1" dirty="0"/>
              <a:t> des </a:t>
            </a:r>
            <a:r>
              <a:rPr lang="en-US" b="1" dirty="0" err="1"/>
              <a:t>connaissances</a:t>
            </a:r>
            <a:r>
              <a:rPr lang="en-US" b="1" dirty="0"/>
              <a:t> </a:t>
            </a:r>
          </a:p>
        </p:txBody>
      </p:sp>
    </p:spTree>
    <p:extLst>
      <p:ext uri="{BB962C8B-B14F-4D97-AF65-F5344CB8AC3E}">
        <p14:creationId xmlns:p14="http://schemas.microsoft.com/office/powerpoint/2010/main" val="23487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1: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1: </a:t>
            </a:r>
            <a:endParaRPr lang="en-US" altLang="en-US" sz="4800" dirty="0"/>
          </a:p>
        </p:txBody>
      </p:sp>
      <p:sp>
        <p:nvSpPr>
          <p:cNvPr id="3" name="Content Placeholder 2" descr="Lesquels des éléments suivants sont des moyens courants d'analyser les données des indicateurs ? (Sélectionnez toutes les réponses qui s'appliquent)&#10;&#10;1. Comparaison avec les objectifs&#10;2. Comparer avec la période précédente&#10;3. Examiner la tendance de la performance par rapport à la valeur de référence.&#10;4. Comparer avec les activités du plan de travail actuel&#10;"/>
          <p:cNvSpPr>
            <a:spLocks noGrp="1"/>
          </p:cNvSpPr>
          <p:nvPr>
            <p:ph sz="quarter" idx="13"/>
          </p:nvPr>
        </p:nvSpPr>
        <p:spPr>
          <a:xfrm>
            <a:off x="386174" y="1495708"/>
            <a:ext cx="11594332" cy="4625173"/>
          </a:xfrm>
        </p:spPr>
        <p:txBody>
          <a:bodyPr>
            <a:normAutofit/>
          </a:bodyPr>
          <a:lstStyle/>
          <a:p>
            <a:pPr marL="0" indent="0">
              <a:buNone/>
              <a:defRPr/>
            </a:pPr>
            <a:r>
              <a:rPr lang="en-US" altLang="en-US" sz="3042" b="1" dirty="0" err="1">
                <a:cs typeface="Times New Roman" panose="02020603050405020304" pitchFamily="18" charset="0"/>
              </a:rPr>
              <a:t>Lesquels</a:t>
            </a:r>
            <a:r>
              <a:rPr lang="en-US" altLang="en-US" sz="3042" b="1" dirty="0">
                <a:cs typeface="Times New Roman" panose="02020603050405020304" pitchFamily="18" charset="0"/>
              </a:rPr>
              <a:t> des </a:t>
            </a:r>
            <a:r>
              <a:rPr lang="en-US" altLang="en-US" sz="3042" b="1" dirty="0" err="1">
                <a:cs typeface="Times New Roman" panose="02020603050405020304" pitchFamily="18" charset="0"/>
              </a:rPr>
              <a:t>éléments</a:t>
            </a:r>
            <a:r>
              <a:rPr lang="en-US" altLang="en-US" sz="3042" b="1" dirty="0">
                <a:cs typeface="Times New Roman" panose="02020603050405020304" pitchFamily="18" charset="0"/>
              </a:rPr>
              <a:t> </a:t>
            </a:r>
            <a:r>
              <a:rPr lang="en-US" altLang="en-US" sz="3042" b="1" dirty="0" err="1">
                <a:cs typeface="Times New Roman" panose="02020603050405020304" pitchFamily="18" charset="0"/>
              </a:rPr>
              <a:t>suivants</a:t>
            </a:r>
            <a:r>
              <a:rPr lang="en-US" altLang="en-US" sz="3042" b="1" dirty="0">
                <a:cs typeface="Times New Roman" panose="02020603050405020304" pitchFamily="18" charset="0"/>
              </a:rPr>
              <a:t> </a:t>
            </a:r>
            <a:r>
              <a:rPr lang="en-US" altLang="en-US" sz="3042" b="1" dirty="0" err="1">
                <a:cs typeface="Times New Roman" panose="02020603050405020304" pitchFamily="18" charset="0"/>
              </a:rPr>
              <a:t>sont</a:t>
            </a:r>
            <a:r>
              <a:rPr lang="en-US" altLang="en-US" sz="3042" b="1" dirty="0">
                <a:cs typeface="Times New Roman" panose="02020603050405020304" pitchFamily="18" charset="0"/>
              </a:rPr>
              <a:t> des </a:t>
            </a:r>
            <a:r>
              <a:rPr lang="en-US" altLang="en-US" sz="3042" b="1" dirty="0" err="1">
                <a:cs typeface="Times New Roman" panose="02020603050405020304" pitchFamily="18" charset="0"/>
              </a:rPr>
              <a:t>moyens</a:t>
            </a:r>
            <a:r>
              <a:rPr lang="en-US" altLang="en-US" sz="3042" b="1" dirty="0">
                <a:cs typeface="Times New Roman" panose="02020603050405020304" pitchFamily="18" charset="0"/>
              </a:rPr>
              <a:t> courants </a:t>
            </a:r>
            <a:r>
              <a:rPr lang="en-US" altLang="en-US" sz="3042" b="1" dirty="0" err="1">
                <a:cs typeface="Times New Roman" panose="02020603050405020304" pitchFamily="18" charset="0"/>
              </a:rPr>
              <a:t>d'analyser</a:t>
            </a:r>
            <a:r>
              <a:rPr lang="en-US" altLang="en-US" sz="3042" b="1" dirty="0">
                <a:cs typeface="Times New Roman" panose="02020603050405020304" pitchFamily="18" charset="0"/>
              </a:rPr>
              <a:t> les </a:t>
            </a:r>
            <a:r>
              <a:rPr lang="en-US" altLang="en-US" sz="3042" b="1" dirty="0" err="1">
                <a:cs typeface="Times New Roman" panose="02020603050405020304" pitchFamily="18" charset="0"/>
              </a:rPr>
              <a:t>données</a:t>
            </a:r>
            <a:r>
              <a:rPr lang="en-US" altLang="en-US" sz="3042" b="1" dirty="0">
                <a:cs typeface="Times New Roman" panose="02020603050405020304" pitchFamily="18" charset="0"/>
              </a:rPr>
              <a:t> des </a:t>
            </a:r>
            <a:r>
              <a:rPr lang="en-US" altLang="en-US" sz="3042" b="1" dirty="0" err="1">
                <a:cs typeface="Times New Roman" panose="02020603050405020304" pitchFamily="18" charset="0"/>
              </a:rPr>
              <a:t>indicateurs</a:t>
            </a:r>
            <a:r>
              <a:rPr lang="en-US" altLang="en-US" sz="3042" b="1" dirty="0">
                <a:cs typeface="Times New Roman" panose="02020603050405020304" pitchFamily="18" charset="0"/>
              </a:rPr>
              <a:t> ? (</a:t>
            </a:r>
            <a:r>
              <a:rPr lang="en-US" altLang="en-US" sz="3042" dirty="0" err="1">
                <a:cs typeface="Times New Roman" panose="02020603050405020304" pitchFamily="18" charset="0"/>
              </a:rPr>
              <a:t>Sélectionnez</a:t>
            </a:r>
            <a:r>
              <a:rPr lang="en-US" altLang="en-US" sz="3042" dirty="0">
                <a:cs typeface="Times New Roman" panose="02020603050405020304" pitchFamily="18" charset="0"/>
              </a:rPr>
              <a:t> </a:t>
            </a:r>
            <a:r>
              <a:rPr lang="en-US" altLang="en-US" sz="3042" dirty="0" err="1">
                <a:cs typeface="Times New Roman" panose="02020603050405020304" pitchFamily="18" charset="0"/>
              </a:rPr>
              <a:t>toutes</a:t>
            </a:r>
            <a:r>
              <a:rPr lang="en-US" altLang="en-US" sz="3042" dirty="0">
                <a:cs typeface="Times New Roman" panose="02020603050405020304" pitchFamily="18" charset="0"/>
              </a:rPr>
              <a:t> les </a:t>
            </a:r>
            <a:r>
              <a:rPr lang="en-US" altLang="en-US" sz="3042" dirty="0" err="1">
                <a:cs typeface="Times New Roman" panose="02020603050405020304" pitchFamily="18" charset="0"/>
              </a:rPr>
              <a:t>réponses</a:t>
            </a:r>
            <a:r>
              <a:rPr lang="en-US" altLang="en-US" sz="3042" dirty="0">
                <a:cs typeface="Times New Roman" panose="02020603050405020304" pitchFamily="18" charset="0"/>
              </a:rPr>
              <a:t> qui </a:t>
            </a:r>
            <a:r>
              <a:rPr lang="en-US" altLang="en-US" sz="3042" dirty="0" err="1">
                <a:cs typeface="Times New Roman" panose="02020603050405020304" pitchFamily="18" charset="0"/>
              </a:rPr>
              <a:t>s'appliquent</a:t>
            </a:r>
            <a:r>
              <a:rPr lang="en-US" altLang="en-US" sz="3042" dirty="0">
                <a:cs typeface="Times New Roman" panose="02020603050405020304" pitchFamily="18" charset="0"/>
              </a:rPr>
              <a:t>)</a:t>
            </a:r>
          </a:p>
          <a:p>
            <a:pPr marL="0" indent="0">
              <a:buNone/>
              <a:defRPr/>
            </a:pPr>
            <a:endParaRPr lang="en-US" altLang="en-US" sz="3042" b="1" dirty="0">
              <a:cs typeface="Times New Roman" panose="02020603050405020304" pitchFamily="18" charset="0"/>
            </a:endParaRPr>
          </a:p>
          <a:p>
            <a:pPr>
              <a:defRPr/>
            </a:pPr>
            <a:r>
              <a:rPr lang="en-US" altLang="en-US" sz="3042" dirty="0" err="1">
                <a:cs typeface="Times New Roman" panose="02020603050405020304" pitchFamily="18" charset="0"/>
              </a:rPr>
              <a:t>Comparaison</a:t>
            </a:r>
            <a:r>
              <a:rPr lang="en-US" altLang="en-US" sz="3042" dirty="0">
                <a:cs typeface="Times New Roman" panose="02020603050405020304" pitchFamily="18" charset="0"/>
              </a:rPr>
              <a:t> avec les </a:t>
            </a:r>
            <a:r>
              <a:rPr lang="en-US" altLang="en-US" sz="3042" dirty="0" err="1">
                <a:cs typeface="Times New Roman" panose="02020603050405020304" pitchFamily="18" charset="0"/>
              </a:rPr>
              <a:t>objectifs</a:t>
            </a:r>
            <a:endParaRPr lang="en-US" altLang="en-US" sz="3042" dirty="0">
              <a:cs typeface="Times New Roman" panose="02020603050405020304" pitchFamily="18" charset="0"/>
            </a:endParaRPr>
          </a:p>
          <a:p>
            <a:pPr>
              <a:defRPr/>
            </a:pPr>
            <a:r>
              <a:rPr lang="en-US" altLang="en-US" sz="3042" dirty="0">
                <a:cs typeface="Times New Roman" panose="02020603050405020304" pitchFamily="18" charset="0"/>
              </a:rPr>
              <a:t>Comparer avec la </a:t>
            </a:r>
            <a:r>
              <a:rPr lang="en-US" altLang="en-US" sz="3042" dirty="0" err="1">
                <a:cs typeface="Times New Roman" panose="02020603050405020304" pitchFamily="18" charset="0"/>
              </a:rPr>
              <a:t>période</a:t>
            </a:r>
            <a:r>
              <a:rPr lang="en-US" altLang="en-US" sz="3042" dirty="0">
                <a:cs typeface="Times New Roman" panose="02020603050405020304" pitchFamily="18" charset="0"/>
              </a:rPr>
              <a:t> </a:t>
            </a:r>
            <a:r>
              <a:rPr lang="en-US" altLang="en-US" sz="3042" dirty="0" err="1">
                <a:cs typeface="Times New Roman" panose="02020603050405020304" pitchFamily="18" charset="0"/>
              </a:rPr>
              <a:t>précédente</a:t>
            </a:r>
            <a:endParaRPr lang="en-US" altLang="en-US" sz="3042" dirty="0">
              <a:cs typeface="Times New Roman" panose="02020603050405020304" pitchFamily="18" charset="0"/>
            </a:endParaRPr>
          </a:p>
          <a:p>
            <a:pPr>
              <a:defRPr/>
            </a:pPr>
            <a:r>
              <a:rPr lang="en-US" altLang="en-US" sz="3042" dirty="0">
                <a:cs typeface="Times New Roman" panose="02020603050405020304" pitchFamily="18" charset="0"/>
              </a:rPr>
              <a:t>Examiner la tendance de la performance par rapport </a:t>
            </a:r>
            <a:r>
              <a:rPr lang="en-US" altLang="en-US" sz="3042" dirty="0" err="1">
                <a:cs typeface="Times New Roman" panose="02020603050405020304" pitchFamily="18" charset="0"/>
              </a:rPr>
              <a:t>à</a:t>
            </a:r>
            <a:r>
              <a:rPr lang="en-US" altLang="en-US" sz="3042" dirty="0">
                <a:cs typeface="Times New Roman" panose="02020603050405020304" pitchFamily="18" charset="0"/>
              </a:rPr>
              <a:t> la </a:t>
            </a:r>
            <a:r>
              <a:rPr lang="en-US" altLang="en-US" sz="3042" dirty="0" err="1">
                <a:cs typeface="Times New Roman" panose="02020603050405020304" pitchFamily="18" charset="0"/>
              </a:rPr>
              <a:t>valeur</a:t>
            </a:r>
            <a:r>
              <a:rPr lang="en-US" altLang="en-US" sz="3042" dirty="0">
                <a:cs typeface="Times New Roman" panose="02020603050405020304" pitchFamily="18" charset="0"/>
              </a:rPr>
              <a:t> de </a:t>
            </a:r>
            <a:r>
              <a:rPr lang="en-US" altLang="en-US" sz="3042" dirty="0" err="1">
                <a:cs typeface="Times New Roman" panose="02020603050405020304" pitchFamily="18" charset="0"/>
              </a:rPr>
              <a:t>référence</a:t>
            </a:r>
            <a:r>
              <a:rPr lang="en-US" altLang="en-US" sz="3042" dirty="0">
                <a:cs typeface="Times New Roman" panose="02020603050405020304" pitchFamily="18" charset="0"/>
              </a:rPr>
              <a:t>.</a:t>
            </a:r>
          </a:p>
          <a:p>
            <a:pPr>
              <a:defRPr/>
            </a:pPr>
            <a:r>
              <a:rPr lang="en-US" altLang="en-US" sz="3042" dirty="0">
                <a:cs typeface="Times New Roman" panose="02020603050405020304" pitchFamily="18" charset="0"/>
              </a:rPr>
              <a:t>Comparer avec les </a:t>
            </a:r>
            <a:r>
              <a:rPr lang="en-US" altLang="en-US" sz="3042" dirty="0" err="1">
                <a:cs typeface="Times New Roman" panose="02020603050405020304" pitchFamily="18" charset="0"/>
              </a:rPr>
              <a:t>activités</a:t>
            </a:r>
            <a:r>
              <a:rPr lang="en-US" altLang="en-US" sz="3042" dirty="0">
                <a:cs typeface="Times New Roman" panose="02020603050405020304" pitchFamily="18" charset="0"/>
              </a:rPr>
              <a:t> du plan de travail </a:t>
            </a:r>
            <a:r>
              <a:rPr lang="en-US" altLang="en-US" sz="3042" dirty="0" err="1">
                <a:cs typeface="Times New Roman" panose="02020603050405020304" pitchFamily="18" charset="0"/>
              </a:rPr>
              <a:t>actuel</a:t>
            </a:r>
            <a:endParaRPr lang="en-US"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51114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3" end="3"/>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4" end="4"/>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2: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2: </a:t>
            </a:r>
            <a:endParaRPr lang="en-US" altLang="en-US" sz="4800" dirty="0"/>
          </a:p>
        </p:txBody>
      </p:sp>
      <p:sp>
        <p:nvSpPr>
          <p:cNvPr id="3" name="Content Placeholder 2" descr="Si l'évolution des résultats inférieurs est fortement positive mais que le résultat supérieur suivant auquel ils contribuent n'est pas atteint, cela pourrait signifier lequel des éléments suivants?&#10;&#10;1. La logique de la théorie du changement est défectueuse&#10;2. Il y a un décalage dans l'effet sur le résultat de niveau supérieur.&#10;3. Les indicateurs ne sont pas de bonnes mesures de la performance&#10;4. Toutes les réponses ci-dessus&#10;"/>
          <p:cNvSpPr>
            <a:spLocks noGrp="1"/>
          </p:cNvSpPr>
          <p:nvPr>
            <p:ph sz="quarter" idx="13"/>
          </p:nvPr>
        </p:nvSpPr>
        <p:spPr>
          <a:xfrm>
            <a:off x="386174" y="1495708"/>
            <a:ext cx="11594332" cy="4625173"/>
          </a:xfrm>
        </p:spPr>
        <p:txBody>
          <a:bodyPr>
            <a:normAutofit/>
          </a:bodyPr>
          <a:lstStyle/>
          <a:p>
            <a:pPr marL="0" indent="0">
              <a:buNone/>
              <a:defRPr/>
            </a:pPr>
            <a:r>
              <a:rPr lang="en-US" sz="3000" b="1" dirty="0"/>
              <a:t>Si </a:t>
            </a:r>
            <a:r>
              <a:rPr lang="en-US" sz="3000" b="1" dirty="0" err="1"/>
              <a:t>l'évolution</a:t>
            </a:r>
            <a:r>
              <a:rPr lang="en-US" sz="3000" b="1" dirty="0"/>
              <a:t> des </a:t>
            </a:r>
            <a:r>
              <a:rPr lang="en-US" sz="3000" b="1" dirty="0" err="1"/>
              <a:t>résultats</a:t>
            </a:r>
            <a:r>
              <a:rPr lang="en-US" sz="3000" b="1" dirty="0"/>
              <a:t> </a:t>
            </a:r>
            <a:r>
              <a:rPr lang="en-US" sz="3000" b="1" dirty="0" err="1"/>
              <a:t>inférieurs</a:t>
            </a:r>
            <a:r>
              <a:rPr lang="en-US" sz="3000" b="1" dirty="0"/>
              <a:t> </a:t>
            </a:r>
            <a:r>
              <a:rPr lang="en-US" sz="3000" b="1" dirty="0" err="1"/>
              <a:t>est</a:t>
            </a:r>
            <a:r>
              <a:rPr lang="en-US" sz="3000" b="1" dirty="0"/>
              <a:t> </a:t>
            </a:r>
            <a:r>
              <a:rPr lang="en-US" sz="3000" b="1" dirty="0" err="1"/>
              <a:t>fortement</a:t>
            </a:r>
            <a:r>
              <a:rPr lang="en-US" sz="3000" b="1" dirty="0"/>
              <a:t> positive </a:t>
            </a:r>
            <a:r>
              <a:rPr lang="en-US" sz="3000" b="1" dirty="0" err="1"/>
              <a:t>mais</a:t>
            </a:r>
            <a:r>
              <a:rPr lang="en-US" sz="3000" b="1" dirty="0"/>
              <a:t> que le </a:t>
            </a:r>
            <a:r>
              <a:rPr lang="en-US" sz="3000" b="1" dirty="0" err="1"/>
              <a:t>résultat</a:t>
            </a:r>
            <a:r>
              <a:rPr lang="en-US" sz="3000" b="1" dirty="0"/>
              <a:t> </a:t>
            </a:r>
            <a:r>
              <a:rPr lang="en-US" sz="3000" b="1" dirty="0" err="1"/>
              <a:t>supérieur</a:t>
            </a:r>
            <a:r>
              <a:rPr lang="en-US" sz="3000" b="1" dirty="0"/>
              <a:t> </a:t>
            </a:r>
            <a:r>
              <a:rPr lang="en-US" sz="3000" b="1" dirty="0" err="1"/>
              <a:t>suivant</a:t>
            </a:r>
            <a:r>
              <a:rPr lang="en-US" sz="3000" b="1" dirty="0"/>
              <a:t> </a:t>
            </a:r>
            <a:r>
              <a:rPr lang="en-US" sz="3000" b="1" dirty="0" err="1"/>
              <a:t>auquel</a:t>
            </a:r>
            <a:r>
              <a:rPr lang="en-US" sz="3000" b="1" dirty="0"/>
              <a:t> </a:t>
            </a:r>
            <a:r>
              <a:rPr lang="en-US" sz="3000" b="1" dirty="0" err="1"/>
              <a:t>ils</a:t>
            </a:r>
            <a:r>
              <a:rPr lang="en-US" sz="3000" b="1" dirty="0"/>
              <a:t> </a:t>
            </a:r>
            <a:r>
              <a:rPr lang="en-US" sz="3000" b="1" dirty="0" err="1"/>
              <a:t>contribuent</a:t>
            </a:r>
            <a:r>
              <a:rPr lang="en-US" sz="3000" b="1" dirty="0"/>
              <a:t> </a:t>
            </a:r>
            <a:r>
              <a:rPr lang="en-US" sz="3000" b="1" dirty="0" err="1"/>
              <a:t>n'est</a:t>
            </a:r>
            <a:r>
              <a:rPr lang="en-US" sz="3000" b="1" dirty="0"/>
              <a:t> pas </a:t>
            </a:r>
            <a:r>
              <a:rPr lang="en-US" sz="3000" b="1" dirty="0" err="1"/>
              <a:t>atteint</a:t>
            </a:r>
            <a:r>
              <a:rPr lang="en-US" sz="3000" b="1" dirty="0"/>
              <a:t>, </a:t>
            </a:r>
            <a:r>
              <a:rPr lang="en-US" sz="3000" b="1" dirty="0" err="1"/>
              <a:t>cela</a:t>
            </a:r>
            <a:r>
              <a:rPr lang="en-US" sz="3000" b="1" dirty="0"/>
              <a:t> </a:t>
            </a:r>
            <a:r>
              <a:rPr lang="en-US" sz="3000" b="1" dirty="0" err="1"/>
              <a:t>pourrait</a:t>
            </a:r>
            <a:r>
              <a:rPr lang="en-US" sz="3000" b="1" dirty="0"/>
              <a:t> signifier </a:t>
            </a:r>
            <a:r>
              <a:rPr lang="en-US" sz="3000" b="1" dirty="0" err="1"/>
              <a:t>lequel</a:t>
            </a:r>
            <a:r>
              <a:rPr lang="en-US" sz="3000" b="1" dirty="0"/>
              <a:t> des </a:t>
            </a:r>
            <a:r>
              <a:rPr lang="en-US" sz="3000" b="1" dirty="0" err="1"/>
              <a:t>éléments</a:t>
            </a:r>
            <a:r>
              <a:rPr lang="en-US" sz="3000" b="1" dirty="0"/>
              <a:t> </a:t>
            </a:r>
            <a:r>
              <a:rPr lang="en-US" sz="3000" b="1" dirty="0" err="1"/>
              <a:t>suivants</a:t>
            </a:r>
            <a:r>
              <a:rPr lang="en-US" sz="3000" b="1" dirty="0"/>
              <a:t>?</a:t>
            </a:r>
            <a:endParaRPr lang="en-US" sz="3000" b="1" i="0" dirty="0">
              <a:effectLst/>
            </a:endParaRPr>
          </a:p>
          <a:p>
            <a:pPr>
              <a:defRPr/>
            </a:pPr>
            <a:endParaRPr lang="en-US" altLang="en-US" sz="2000" dirty="0">
              <a:solidFill>
                <a:srgbClr val="04222D"/>
              </a:solidFill>
              <a:cs typeface="Times New Roman" panose="02020603050405020304" pitchFamily="18" charset="0"/>
            </a:endParaRPr>
          </a:p>
          <a:p>
            <a:pPr>
              <a:defRPr/>
            </a:pPr>
            <a:r>
              <a:rPr lang="en-US" altLang="en-US" sz="3042" dirty="0">
                <a:cs typeface="Times New Roman" panose="02020603050405020304" pitchFamily="18" charset="0"/>
              </a:rPr>
              <a:t>La </a:t>
            </a:r>
            <a:r>
              <a:rPr lang="en-US" altLang="en-US" sz="3042" dirty="0" err="1">
                <a:cs typeface="Times New Roman" panose="02020603050405020304" pitchFamily="18" charset="0"/>
              </a:rPr>
              <a:t>logique</a:t>
            </a:r>
            <a:r>
              <a:rPr lang="en-US" altLang="en-US" sz="3042" dirty="0">
                <a:cs typeface="Times New Roman" panose="02020603050405020304" pitchFamily="18" charset="0"/>
              </a:rPr>
              <a:t> de la </a:t>
            </a:r>
            <a:r>
              <a:rPr lang="en-US" altLang="en-US" sz="3042" dirty="0" err="1">
                <a:cs typeface="Times New Roman" panose="02020603050405020304" pitchFamily="18" charset="0"/>
              </a:rPr>
              <a:t>théorie</a:t>
            </a:r>
            <a:r>
              <a:rPr lang="en-US" altLang="en-US" sz="3042" dirty="0">
                <a:cs typeface="Times New Roman" panose="02020603050405020304" pitchFamily="18" charset="0"/>
              </a:rPr>
              <a:t> du </a:t>
            </a:r>
            <a:r>
              <a:rPr lang="en-US" altLang="en-US" sz="3042" dirty="0" err="1">
                <a:cs typeface="Times New Roman" panose="02020603050405020304" pitchFamily="18" charset="0"/>
              </a:rPr>
              <a:t>changement</a:t>
            </a:r>
            <a:r>
              <a:rPr lang="en-US" altLang="en-US" sz="3042" dirty="0">
                <a:cs typeface="Times New Roman" panose="02020603050405020304" pitchFamily="18" charset="0"/>
              </a:rPr>
              <a:t> </a:t>
            </a:r>
            <a:r>
              <a:rPr lang="en-US" altLang="en-US" sz="3042" dirty="0" err="1">
                <a:cs typeface="Times New Roman" panose="02020603050405020304" pitchFamily="18" charset="0"/>
              </a:rPr>
              <a:t>est</a:t>
            </a:r>
            <a:r>
              <a:rPr lang="en-US" altLang="en-US" sz="3042" dirty="0">
                <a:cs typeface="Times New Roman" panose="02020603050405020304" pitchFamily="18" charset="0"/>
              </a:rPr>
              <a:t> </a:t>
            </a:r>
            <a:r>
              <a:rPr lang="en-US" altLang="en-US" sz="3042" dirty="0" err="1">
                <a:cs typeface="Times New Roman" panose="02020603050405020304" pitchFamily="18" charset="0"/>
              </a:rPr>
              <a:t>défectueuse</a:t>
            </a:r>
            <a:endParaRPr lang="en-US" altLang="en-US" sz="3042" dirty="0">
              <a:cs typeface="Times New Roman" panose="02020603050405020304" pitchFamily="18" charset="0"/>
            </a:endParaRPr>
          </a:p>
          <a:p>
            <a:pPr>
              <a:defRPr/>
            </a:pPr>
            <a:r>
              <a:rPr lang="en-US" altLang="en-US" sz="3042" dirty="0">
                <a:cs typeface="Times New Roman" panose="02020603050405020304" pitchFamily="18" charset="0"/>
              </a:rPr>
              <a:t>Il y a un </a:t>
            </a:r>
            <a:r>
              <a:rPr lang="en-US" altLang="en-US" sz="3042" dirty="0" err="1">
                <a:cs typeface="Times New Roman" panose="02020603050405020304" pitchFamily="18" charset="0"/>
              </a:rPr>
              <a:t>décalage</a:t>
            </a:r>
            <a:r>
              <a:rPr lang="en-US" altLang="en-US" sz="3042" dirty="0">
                <a:cs typeface="Times New Roman" panose="02020603050405020304" pitchFamily="18" charset="0"/>
              </a:rPr>
              <a:t> dans </a:t>
            </a:r>
            <a:r>
              <a:rPr lang="en-US" altLang="en-US" sz="3042" dirty="0" err="1">
                <a:cs typeface="Times New Roman" panose="02020603050405020304" pitchFamily="18" charset="0"/>
              </a:rPr>
              <a:t>l'effet</a:t>
            </a:r>
            <a:r>
              <a:rPr lang="en-US" altLang="en-US" sz="3042" dirty="0">
                <a:cs typeface="Times New Roman" panose="02020603050405020304" pitchFamily="18" charset="0"/>
              </a:rPr>
              <a:t> sur le </a:t>
            </a:r>
            <a:r>
              <a:rPr lang="en-US" altLang="en-US" sz="3042" dirty="0" err="1">
                <a:cs typeface="Times New Roman" panose="02020603050405020304" pitchFamily="18" charset="0"/>
              </a:rPr>
              <a:t>résultat</a:t>
            </a:r>
            <a:r>
              <a:rPr lang="en-US" altLang="en-US" sz="3042" dirty="0">
                <a:cs typeface="Times New Roman" panose="02020603050405020304" pitchFamily="18" charset="0"/>
              </a:rPr>
              <a:t> de </a:t>
            </a:r>
            <a:r>
              <a:rPr lang="en-US" altLang="en-US" sz="3042" dirty="0" err="1">
                <a:cs typeface="Times New Roman" panose="02020603050405020304" pitchFamily="18" charset="0"/>
              </a:rPr>
              <a:t>niveau</a:t>
            </a:r>
            <a:r>
              <a:rPr lang="en-US" altLang="en-US" sz="3042" dirty="0">
                <a:cs typeface="Times New Roman" panose="02020603050405020304" pitchFamily="18" charset="0"/>
              </a:rPr>
              <a:t> </a:t>
            </a:r>
            <a:r>
              <a:rPr lang="en-US" altLang="en-US" sz="3042" dirty="0" err="1">
                <a:cs typeface="Times New Roman" panose="02020603050405020304" pitchFamily="18" charset="0"/>
              </a:rPr>
              <a:t>supérieur</a:t>
            </a:r>
            <a:r>
              <a:rPr lang="en-US" altLang="en-US" sz="3042" dirty="0">
                <a:cs typeface="Times New Roman" panose="02020603050405020304" pitchFamily="18" charset="0"/>
              </a:rPr>
              <a:t>.</a:t>
            </a:r>
          </a:p>
          <a:p>
            <a:pPr>
              <a:defRPr/>
            </a:pPr>
            <a:r>
              <a:rPr lang="en-US" altLang="en-US" sz="3042" dirty="0">
                <a:cs typeface="Times New Roman" panose="02020603050405020304" pitchFamily="18" charset="0"/>
              </a:rPr>
              <a:t>Les </a:t>
            </a:r>
            <a:r>
              <a:rPr lang="en-US" altLang="en-US" sz="3042" dirty="0" err="1">
                <a:cs typeface="Times New Roman" panose="02020603050405020304" pitchFamily="18" charset="0"/>
              </a:rPr>
              <a:t>indicateurs</a:t>
            </a:r>
            <a:r>
              <a:rPr lang="en-US" altLang="en-US" sz="3042" dirty="0">
                <a:cs typeface="Times New Roman" panose="02020603050405020304" pitchFamily="18" charset="0"/>
              </a:rPr>
              <a:t> ne </a:t>
            </a:r>
            <a:r>
              <a:rPr lang="en-US" altLang="en-US" sz="3042" dirty="0" err="1">
                <a:cs typeface="Times New Roman" panose="02020603050405020304" pitchFamily="18" charset="0"/>
              </a:rPr>
              <a:t>sont</a:t>
            </a:r>
            <a:r>
              <a:rPr lang="en-US" altLang="en-US" sz="3042" dirty="0">
                <a:cs typeface="Times New Roman" panose="02020603050405020304" pitchFamily="18" charset="0"/>
              </a:rPr>
              <a:t> pas de </a:t>
            </a:r>
            <a:r>
              <a:rPr lang="en-US" altLang="en-US" sz="3042" dirty="0" err="1">
                <a:cs typeface="Times New Roman" panose="02020603050405020304" pitchFamily="18" charset="0"/>
              </a:rPr>
              <a:t>bonnes</a:t>
            </a:r>
            <a:r>
              <a:rPr lang="en-US" altLang="en-US" sz="3042" dirty="0">
                <a:cs typeface="Times New Roman" panose="02020603050405020304" pitchFamily="18" charset="0"/>
              </a:rPr>
              <a:t> </a:t>
            </a:r>
            <a:r>
              <a:rPr lang="en-US" altLang="en-US" sz="3042" dirty="0" err="1">
                <a:cs typeface="Times New Roman" panose="02020603050405020304" pitchFamily="18" charset="0"/>
              </a:rPr>
              <a:t>mesures</a:t>
            </a:r>
            <a:r>
              <a:rPr lang="en-US" altLang="en-US" sz="3042" dirty="0">
                <a:cs typeface="Times New Roman" panose="02020603050405020304" pitchFamily="18" charset="0"/>
              </a:rPr>
              <a:t> de la performance</a:t>
            </a:r>
          </a:p>
          <a:p>
            <a:pPr>
              <a:defRPr/>
            </a:pPr>
            <a:r>
              <a:rPr lang="en-US" altLang="en-US" sz="3042" dirty="0" err="1">
                <a:cs typeface="Times New Roman" panose="02020603050405020304" pitchFamily="18" charset="0"/>
              </a:rPr>
              <a:t>Toutes</a:t>
            </a:r>
            <a:r>
              <a:rPr lang="en-US" altLang="en-US" sz="3042" dirty="0">
                <a:cs typeface="Times New Roman" panose="02020603050405020304" pitchFamily="18" charset="0"/>
              </a:rPr>
              <a:t> les </a:t>
            </a:r>
            <a:r>
              <a:rPr lang="en-US" altLang="en-US" sz="3042" dirty="0" err="1">
                <a:cs typeface="Times New Roman" panose="02020603050405020304" pitchFamily="18" charset="0"/>
              </a:rPr>
              <a:t>réponses</a:t>
            </a:r>
            <a:r>
              <a:rPr lang="en-US" altLang="en-US" sz="3042" dirty="0">
                <a:cs typeface="Times New Roman" panose="02020603050405020304" pitchFamily="18" charset="0"/>
              </a:rPr>
              <a:t> ci-dessus</a:t>
            </a:r>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888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3: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3: </a:t>
            </a:r>
            <a:endParaRPr lang="en-US" altLang="en-US" sz="4800" dirty="0"/>
          </a:p>
        </p:txBody>
      </p:sp>
      <p:sp>
        <p:nvSpPr>
          <p:cNvPr id="3" name="Content Placeholder 2" descr="L'annexe A du TPR comprend des données pour tous les indicateurs ET toutes les désagrégations. &#10;&#10;Vrai&#10;Faux"/>
          <p:cNvSpPr>
            <a:spLocks noGrp="1"/>
          </p:cNvSpPr>
          <p:nvPr>
            <p:ph sz="quarter" idx="13"/>
          </p:nvPr>
        </p:nvSpPr>
        <p:spPr>
          <a:xfrm>
            <a:off x="386174" y="1495708"/>
            <a:ext cx="11594332" cy="4625173"/>
          </a:xfrm>
        </p:spPr>
        <p:txBody>
          <a:bodyPr>
            <a:normAutofit/>
          </a:bodyPr>
          <a:lstStyle/>
          <a:p>
            <a:pPr marL="0" indent="0">
              <a:buNone/>
              <a:defRPr/>
            </a:pPr>
            <a:r>
              <a:rPr lang="en-US" sz="3174" b="1" dirty="0" err="1"/>
              <a:t>L'annexe</a:t>
            </a:r>
            <a:r>
              <a:rPr lang="en-US" sz="3174" b="1" dirty="0"/>
              <a:t> A du TPR </a:t>
            </a:r>
            <a:r>
              <a:rPr lang="en-US" sz="3174" b="1" dirty="0" err="1"/>
              <a:t>comprend</a:t>
            </a:r>
            <a:r>
              <a:rPr lang="en-US" sz="3174" b="1" dirty="0"/>
              <a:t> des </a:t>
            </a:r>
            <a:r>
              <a:rPr lang="en-US" sz="3174" b="1" dirty="0" err="1"/>
              <a:t>données</a:t>
            </a:r>
            <a:r>
              <a:rPr lang="en-US" sz="3174" b="1" dirty="0"/>
              <a:t> pour </a:t>
            </a:r>
            <a:r>
              <a:rPr lang="en-US" sz="3174" b="1" dirty="0" err="1"/>
              <a:t>tous</a:t>
            </a:r>
            <a:r>
              <a:rPr lang="en-US" sz="3174" b="1" dirty="0"/>
              <a:t> les </a:t>
            </a:r>
            <a:r>
              <a:rPr lang="en-US" sz="3174" b="1" dirty="0" err="1"/>
              <a:t>indicateurs</a:t>
            </a:r>
            <a:r>
              <a:rPr lang="en-US" sz="3174" b="1" dirty="0"/>
              <a:t> ET </a:t>
            </a:r>
            <a:r>
              <a:rPr lang="en-US" sz="3174" b="1" dirty="0" err="1"/>
              <a:t>toutes</a:t>
            </a:r>
            <a:r>
              <a:rPr lang="en-US" sz="3174" b="1" dirty="0"/>
              <a:t> les </a:t>
            </a:r>
            <a:r>
              <a:rPr lang="en-US" sz="3174" b="1" dirty="0" err="1"/>
              <a:t>désagrégations</a:t>
            </a:r>
            <a:r>
              <a:rPr lang="en-US" sz="3174" b="1" dirty="0"/>
              <a:t>. </a:t>
            </a:r>
          </a:p>
          <a:p>
            <a:pPr marL="0" indent="0">
              <a:buNone/>
              <a:defRPr/>
            </a:pPr>
            <a:endParaRPr lang="en-US" sz="3174" dirty="0"/>
          </a:p>
          <a:p>
            <a:pPr>
              <a:defRPr/>
            </a:pPr>
            <a:r>
              <a:rPr lang="en-US" sz="3174" dirty="0" err="1"/>
              <a:t>Vrai</a:t>
            </a:r>
            <a:endParaRPr lang="en-US" sz="3174" dirty="0"/>
          </a:p>
          <a:p>
            <a:pPr>
              <a:defRPr/>
            </a:pPr>
            <a:r>
              <a:rPr lang="en-US" sz="3174" dirty="0"/>
              <a:t>Faux</a:t>
            </a:r>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07766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perçu du suivi des performance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Aperçu du </a:t>
            </a:r>
            <a:r>
              <a:rPr lang="en-US" b="1" dirty="0" err="1"/>
              <a:t>suivi</a:t>
            </a:r>
            <a:r>
              <a:rPr lang="en-US" b="1" dirty="0"/>
              <a:t> des performances </a:t>
            </a:r>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 4: ">
            <a:extLst>
              <a:ext uri="{FF2B5EF4-FFF2-40B4-BE49-F238E27FC236}">
                <a16:creationId xmlns:a16="http://schemas.microsoft.com/office/drawing/2014/main" id="{149DEB67-E915-4A36-9FED-14CE587015CF}"/>
              </a:ext>
            </a:extLst>
          </p:cNvPr>
          <p:cNvSpPr>
            <a:spLocks noGrp="1"/>
          </p:cNvSpPr>
          <p:nvPr>
            <p:ph type="ctrTitle"/>
          </p:nvPr>
        </p:nvSpPr>
        <p:spPr>
          <a:xfrm>
            <a:off x="465692" y="318624"/>
            <a:ext cx="10577453" cy="961175"/>
          </a:xfrm>
        </p:spPr>
        <p:txBody>
          <a:bodyPr>
            <a:normAutofit/>
          </a:bodyPr>
          <a:lstStyle/>
          <a:p>
            <a:pPr algn="l"/>
            <a:r>
              <a:rPr lang="en-US" sz="4400" dirty="0"/>
              <a:t>Question 4: </a:t>
            </a:r>
          </a:p>
        </p:txBody>
      </p:sp>
      <p:sp>
        <p:nvSpPr>
          <p:cNvPr id="3" name="Content Placeholder 2" descr="Il est important d'analyser les données de performance en même temps que la mise en œuvre des activités du projet. &#10;&#10;Vrai&#10;Faux&#10;">
            <a:extLst>
              <a:ext uri="{FF2B5EF4-FFF2-40B4-BE49-F238E27FC236}">
                <a16:creationId xmlns:a16="http://schemas.microsoft.com/office/drawing/2014/main" id="{6B48FE8A-C510-4895-B15E-7CD0A34656DF}"/>
              </a:ext>
            </a:extLst>
          </p:cNvPr>
          <p:cNvSpPr>
            <a:spLocks noGrp="1"/>
          </p:cNvSpPr>
          <p:nvPr>
            <p:ph sz="quarter" idx="13"/>
          </p:nvPr>
        </p:nvSpPr>
        <p:spPr>
          <a:xfrm>
            <a:off x="605132" y="1650970"/>
            <a:ext cx="10597479" cy="3734358"/>
          </a:xfrm>
        </p:spPr>
        <p:txBody>
          <a:bodyPr/>
          <a:lstStyle/>
          <a:p>
            <a:pPr marL="0" indent="0">
              <a:buNone/>
            </a:pPr>
            <a:r>
              <a:rPr lang="en-US" sz="3000" b="1" dirty="0"/>
              <a:t>Il </a:t>
            </a:r>
            <a:r>
              <a:rPr lang="en-US" sz="3000" b="1" dirty="0" err="1"/>
              <a:t>est</a:t>
            </a:r>
            <a:r>
              <a:rPr lang="en-US" sz="3000" b="1" dirty="0"/>
              <a:t> important </a:t>
            </a:r>
            <a:r>
              <a:rPr lang="en-US" sz="3000" b="1" dirty="0" err="1"/>
              <a:t>d'analyser</a:t>
            </a:r>
            <a:r>
              <a:rPr lang="en-US" sz="3000" b="1" dirty="0"/>
              <a:t> les </a:t>
            </a:r>
            <a:r>
              <a:rPr lang="en-US" sz="3000" b="1" dirty="0" err="1"/>
              <a:t>données</a:t>
            </a:r>
            <a:r>
              <a:rPr lang="en-US" sz="3000" b="1" dirty="0"/>
              <a:t> de performance </a:t>
            </a:r>
            <a:r>
              <a:rPr lang="en-US" sz="3000" b="1" dirty="0" err="1"/>
              <a:t>en</a:t>
            </a:r>
            <a:r>
              <a:rPr lang="en-US" sz="3000" b="1" dirty="0"/>
              <a:t> </a:t>
            </a:r>
            <a:r>
              <a:rPr lang="en-US" sz="3000" b="1" dirty="0" err="1"/>
              <a:t>même</a:t>
            </a:r>
            <a:r>
              <a:rPr lang="en-US" sz="3000" b="1" dirty="0"/>
              <a:t> temps que la mise </a:t>
            </a:r>
            <a:r>
              <a:rPr lang="en-US" sz="3000" b="1" dirty="0" err="1"/>
              <a:t>en</a:t>
            </a:r>
            <a:r>
              <a:rPr lang="en-US" sz="3000" b="1" dirty="0"/>
              <a:t> </a:t>
            </a:r>
            <a:r>
              <a:rPr lang="en-US" sz="3000" b="1" dirty="0" err="1"/>
              <a:t>œuvre</a:t>
            </a:r>
            <a:r>
              <a:rPr lang="en-US" sz="3000" b="1" dirty="0"/>
              <a:t> des </a:t>
            </a:r>
            <a:r>
              <a:rPr lang="en-US" sz="3000" b="1" dirty="0" err="1"/>
              <a:t>activités</a:t>
            </a:r>
            <a:r>
              <a:rPr lang="en-US" sz="3000" b="1" dirty="0"/>
              <a:t> du </a:t>
            </a:r>
            <a:r>
              <a:rPr lang="en-US" sz="3000" b="1" dirty="0" err="1"/>
              <a:t>projet</a:t>
            </a:r>
            <a:r>
              <a:rPr lang="en-US" sz="3000" b="1" dirty="0"/>
              <a:t>. </a:t>
            </a:r>
          </a:p>
          <a:p>
            <a:pPr marL="0" indent="0">
              <a:buNone/>
            </a:pPr>
            <a:endParaRPr lang="en-US" dirty="0"/>
          </a:p>
          <a:p>
            <a:r>
              <a:rPr lang="en-US" dirty="0" err="1"/>
              <a:t>Vrai</a:t>
            </a:r>
            <a:endParaRPr lang="en-US" dirty="0"/>
          </a:p>
          <a:p>
            <a:r>
              <a:rPr lang="en-US" dirty="0"/>
              <a:t>Faux</a:t>
            </a:r>
          </a:p>
        </p:txBody>
      </p:sp>
      <p:sp>
        <p:nvSpPr>
          <p:cNvPr id="2" name="Footer Placeholder 1">
            <a:extLst>
              <a:ext uri="{FF2B5EF4-FFF2-40B4-BE49-F238E27FC236}">
                <a16:creationId xmlns:a16="http://schemas.microsoft.com/office/drawing/2014/main" id="{0D9ACBFD-DE76-4E10-873E-9D7AB0CCD15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762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 5: ">
            <a:extLst>
              <a:ext uri="{FF2B5EF4-FFF2-40B4-BE49-F238E27FC236}">
                <a16:creationId xmlns:a16="http://schemas.microsoft.com/office/drawing/2014/main" id="{332CA246-1E75-419A-B9D7-55AEFC7AF142}"/>
              </a:ext>
            </a:extLst>
          </p:cNvPr>
          <p:cNvSpPr>
            <a:spLocks noGrp="1"/>
          </p:cNvSpPr>
          <p:nvPr>
            <p:ph type="ctrTitle"/>
          </p:nvPr>
        </p:nvSpPr>
        <p:spPr>
          <a:xfrm>
            <a:off x="380348" y="318624"/>
            <a:ext cx="10577453" cy="961175"/>
          </a:xfrm>
        </p:spPr>
        <p:txBody>
          <a:bodyPr>
            <a:normAutofit/>
          </a:bodyPr>
          <a:lstStyle/>
          <a:p>
            <a:pPr algn="l"/>
            <a:r>
              <a:rPr lang="en-US" sz="4400" dirty="0"/>
              <a:t>Question 5: </a:t>
            </a:r>
          </a:p>
        </p:txBody>
      </p:sp>
      <p:sp>
        <p:nvSpPr>
          <p:cNvPr id="3" name="Content Placeholder 2" descr="Lesquels des éléments suivants sont des actions potentielles à envisager si les performances sont inférieures aux attentes?(Cochez toutes les cases qui s'appliquent)&#10;&#10;Supprimer, ajouter ou modifier des activités de projet&#10;Examiner/réviser la logique du cadre.&#10;Examiner/modifier les indicateurs&#10;Examiner/modifier les objectifs (si cela est contractuellement possible)&#10;">
            <a:extLst>
              <a:ext uri="{FF2B5EF4-FFF2-40B4-BE49-F238E27FC236}">
                <a16:creationId xmlns:a16="http://schemas.microsoft.com/office/drawing/2014/main" id="{FC8ACB4E-40A0-474D-A1A7-954D08EE97C5}"/>
              </a:ext>
            </a:extLst>
          </p:cNvPr>
          <p:cNvSpPr>
            <a:spLocks noGrp="1"/>
          </p:cNvSpPr>
          <p:nvPr>
            <p:ph sz="quarter" idx="13"/>
          </p:nvPr>
        </p:nvSpPr>
        <p:spPr>
          <a:xfrm>
            <a:off x="544172" y="1687546"/>
            <a:ext cx="10597479" cy="3734358"/>
          </a:xfrm>
        </p:spPr>
        <p:txBody>
          <a:bodyPr>
            <a:normAutofit lnSpcReduction="10000"/>
          </a:bodyPr>
          <a:lstStyle/>
          <a:p>
            <a:pPr marL="0" indent="0">
              <a:buNone/>
            </a:pPr>
            <a:r>
              <a:rPr lang="en-US" sz="3000" b="1" dirty="0" err="1"/>
              <a:t>Lesquels</a:t>
            </a:r>
            <a:r>
              <a:rPr lang="en-US" sz="3000" b="1" dirty="0"/>
              <a:t> des </a:t>
            </a:r>
            <a:r>
              <a:rPr lang="en-US" sz="3000" b="1" dirty="0" err="1"/>
              <a:t>éléments</a:t>
            </a:r>
            <a:r>
              <a:rPr lang="en-US" sz="3000" b="1" dirty="0"/>
              <a:t> </a:t>
            </a:r>
            <a:r>
              <a:rPr lang="en-US" sz="3000" b="1" dirty="0" err="1"/>
              <a:t>suivants</a:t>
            </a:r>
            <a:r>
              <a:rPr lang="en-US" sz="3000" b="1" dirty="0"/>
              <a:t> </a:t>
            </a:r>
            <a:r>
              <a:rPr lang="en-US" sz="3000" b="1" dirty="0" err="1"/>
              <a:t>sont</a:t>
            </a:r>
            <a:r>
              <a:rPr lang="en-US" sz="3000" b="1" dirty="0"/>
              <a:t> des actions </a:t>
            </a:r>
            <a:r>
              <a:rPr lang="en-US" sz="3000" b="1" dirty="0" err="1"/>
              <a:t>potentielles</a:t>
            </a:r>
            <a:r>
              <a:rPr lang="en-US" sz="3000" b="1" dirty="0"/>
              <a:t> à </a:t>
            </a:r>
            <a:r>
              <a:rPr lang="en-US" sz="3000" b="1" dirty="0" err="1"/>
              <a:t>envisager</a:t>
            </a:r>
            <a:r>
              <a:rPr lang="en-US" sz="3000" b="1" dirty="0"/>
              <a:t> </a:t>
            </a:r>
            <a:r>
              <a:rPr lang="en-US" sz="3000" b="1" dirty="0" err="1"/>
              <a:t>si</a:t>
            </a:r>
            <a:r>
              <a:rPr lang="en-US" sz="3000" b="1" dirty="0"/>
              <a:t> les performances </a:t>
            </a:r>
            <a:r>
              <a:rPr lang="en-US" sz="3000" b="1" dirty="0" err="1"/>
              <a:t>sont</a:t>
            </a:r>
            <a:r>
              <a:rPr lang="en-US" sz="3000" b="1" dirty="0"/>
              <a:t> </a:t>
            </a:r>
            <a:r>
              <a:rPr lang="en-US" sz="3000" b="1" dirty="0" err="1"/>
              <a:t>inférieures</a:t>
            </a:r>
            <a:r>
              <a:rPr lang="en-US" sz="3000" b="1" dirty="0"/>
              <a:t> aux </a:t>
            </a:r>
            <a:r>
              <a:rPr lang="en-US" sz="3000" b="1" dirty="0" err="1"/>
              <a:t>attentes</a:t>
            </a:r>
            <a:r>
              <a:rPr lang="en-US" sz="3000" b="1" dirty="0"/>
              <a:t>?</a:t>
            </a:r>
            <a:r>
              <a:rPr lang="en-US" sz="3000" dirty="0"/>
              <a:t>(</a:t>
            </a:r>
            <a:r>
              <a:rPr lang="en-US" dirty="0" err="1"/>
              <a:t>Cochez</a:t>
            </a:r>
            <a:r>
              <a:rPr lang="en-US" dirty="0"/>
              <a:t> </a:t>
            </a:r>
            <a:r>
              <a:rPr lang="en-US" dirty="0" err="1"/>
              <a:t>toutes</a:t>
            </a:r>
            <a:r>
              <a:rPr lang="en-US" dirty="0"/>
              <a:t> les cases qui </a:t>
            </a:r>
            <a:r>
              <a:rPr lang="en-US" dirty="0" err="1"/>
              <a:t>s'appliquent</a:t>
            </a:r>
            <a:r>
              <a:rPr lang="en-US" dirty="0"/>
              <a:t>)</a:t>
            </a:r>
          </a:p>
          <a:p>
            <a:pPr marL="0" indent="0">
              <a:buNone/>
            </a:pPr>
            <a:endParaRPr lang="en-US" sz="1200" dirty="0"/>
          </a:p>
          <a:p>
            <a:r>
              <a:rPr lang="en-US" dirty="0" err="1"/>
              <a:t>Supprimer</a:t>
            </a:r>
            <a:r>
              <a:rPr lang="en-US" dirty="0"/>
              <a:t>, </a:t>
            </a:r>
            <a:r>
              <a:rPr lang="en-US" dirty="0" err="1"/>
              <a:t>ajouter</a:t>
            </a:r>
            <a:r>
              <a:rPr lang="en-US" dirty="0"/>
              <a:t> </a:t>
            </a:r>
            <a:r>
              <a:rPr lang="en-US" dirty="0" err="1"/>
              <a:t>ou</a:t>
            </a:r>
            <a:r>
              <a:rPr lang="en-US" dirty="0"/>
              <a:t> modifier des </a:t>
            </a:r>
            <a:r>
              <a:rPr lang="en-US" dirty="0" err="1"/>
              <a:t>activités</a:t>
            </a:r>
            <a:r>
              <a:rPr lang="en-US" dirty="0"/>
              <a:t> de </a:t>
            </a:r>
            <a:r>
              <a:rPr lang="en-US" dirty="0" err="1"/>
              <a:t>projet</a:t>
            </a:r>
            <a:endParaRPr lang="en-US" dirty="0"/>
          </a:p>
          <a:p>
            <a:r>
              <a:rPr lang="en-US" dirty="0"/>
              <a:t>Examiner/</a:t>
            </a:r>
            <a:r>
              <a:rPr lang="en-US" dirty="0" err="1"/>
              <a:t>réviser</a:t>
            </a:r>
            <a:r>
              <a:rPr lang="en-US" dirty="0"/>
              <a:t> la </a:t>
            </a:r>
            <a:r>
              <a:rPr lang="en-US" dirty="0" err="1"/>
              <a:t>logique</a:t>
            </a:r>
            <a:r>
              <a:rPr lang="en-US" dirty="0"/>
              <a:t> du cadre.</a:t>
            </a:r>
          </a:p>
          <a:p>
            <a:r>
              <a:rPr lang="en-US" dirty="0"/>
              <a:t>Examiner/modifier les </a:t>
            </a:r>
            <a:r>
              <a:rPr lang="en-US" dirty="0" err="1"/>
              <a:t>indicateurs</a:t>
            </a:r>
            <a:endParaRPr lang="en-US" dirty="0"/>
          </a:p>
          <a:p>
            <a:r>
              <a:rPr lang="en-US" dirty="0"/>
              <a:t>Examiner/modifier les </a:t>
            </a:r>
            <a:r>
              <a:rPr lang="en-US" dirty="0" err="1"/>
              <a:t>objectifs</a:t>
            </a:r>
            <a:r>
              <a:rPr lang="en-US" dirty="0"/>
              <a:t> (</a:t>
            </a:r>
            <a:r>
              <a:rPr lang="en-US" dirty="0" err="1"/>
              <a:t>si</a:t>
            </a:r>
            <a:r>
              <a:rPr lang="en-US" dirty="0"/>
              <a:t> </a:t>
            </a:r>
            <a:r>
              <a:rPr lang="en-US" dirty="0" err="1"/>
              <a:t>cela</a:t>
            </a:r>
            <a:r>
              <a:rPr lang="en-US" dirty="0"/>
              <a:t> </a:t>
            </a:r>
            <a:r>
              <a:rPr lang="en-US" dirty="0" err="1"/>
              <a:t>est</a:t>
            </a:r>
            <a:r>
              <a:rPr lang="en-US" dirty="0"/>
              <a:t> </a:t>
            </a:r>
            <a:r>
              <a:rPr lang="en-US" dirty="0" err="1"/>
              <a:t>contractuellement</a:t>
            </a:r>
            <a:r>
              <a:rPr lang="en-US" dirty="0"/>
              <a:t> possible)</a:t>
            </a:r>
          </a:p>
        </p:txBody>
      </p:sp>
      <p:sp>
        <p:nvSpPr>
          <p:cNvPr id="2" name="Footer Placeholder 1">
            <a:extLst>
              <a:ext uri="{FF2B5EF4-FFF2-40B4-BE49-F238E27FC236}">
                <a16:creationId xmlns:a16="http://schemas.microsoft.com/office/drawing/2014/main" id="{5085FC2B-B862-48B7-AB40-07D808CE6E8B}"/>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346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3" end="3"/>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4" end="4"/>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u suivi des performances ">
            <a:extLst>
              <a:ext uri="{FF2B5EF4-FFF2-40B4-BE49-F238E27FC236}">
                <a16:creationId xmlns:a16="http://schemas.microsoft.com/office/drawing/2014/main" id="{AA5A2B27-8A8B-43EF-AF60-BD11A6E41202}"/>
              </a:ext>
            </a:extLst>
          </p:cNvPr>
          <p:cNvSpPr>
            <a:spLocks noGrp="1"/>
          </p:cNvSpPr>
          <p:nvPr>
            <p:ph type="ctrTitle"/>
          </p:nvPr>
        </p:nvSpPr>
        <p:spPr>
          <a:xfrm>
            <a:off x="559398" y="92598"/>
            <a:ext cx="10446092" cy="961175"/>
          </a:xfrm>
        </p:spPr>
        <p:txBody>
          <a:bodyPr>
            <a:normAutofit/>
          </a:bodyPr>
          <a:lstStyle/>
          <a:p>
            <a:pPr algn="l"/>
            <a:r>
              <a:rPr lang="en-US" sz="4400" dirty="0"/>
              <a:t>Résumé du </a:t>
            </a:r>
            <a:r>
              <a:rPr lang="en-US" sz="4400" dirty="0" err="1"/>
              <a:t>suivi</a:t>
            </a:r>
            <a:r>
              <a:rPr lang="en-US" sz="4400" dirty="0"/>
              <a:t> des performances </a:t>
            </a:r>
          </a:p>
        </p:txBody>
      </p:sp>
      <p:sp>
        <p:nvSpPr>
          <p:cNvPr id="3" name="Content Placeholder 2" descr="1. Avantages du suivi des performances : &#10;- Apprentissage, participation des parties prenantes et responsabilité.&#10;&#10;2. Principales étapes finales du RBM : &#10;- Analyser les données de performance&#10;- Utiliser l'analyse pour éclairer les décisions par le biais de revues de données et de projets&#10;&#10;3. Méthodes d'analyse des données : &#10;- Comparer les chiffres réels aux objectifs&#10;- Analyse des tendances en matière d'heures supplémentaires&#10;- Ventilation des données par différentes catégories&#10;- Plusieurs indicateurs par résultat&#10;">
            <a:extLst>
              <a:ext uri="{FF2B5EF4-FFF2-40B4-BE49-F238E27FC236}">
                <a16:creationId xmlns:a16="http://schemas.microsoft.com/office/drawing/2014/main" id="{899D53A3-0873-4795-B6D8-E299669A3614}"/>
              </a:ext>
            </a:extLst>
          </p:cNvPr>
          <p:cNvSpPr>
            <a:spLocks noGrp="1"/>
          </p:cNvSpPr>
          <p:nvPr>
            <p:ph sz="quarter" idx="13"/>
          </p:nvPr>
        </p:nvSpPr>
        <p:spPr>
          <a:xfrm>
            <a:off x="559398" y="1240534"/>
            <a:ext cx="11287608" cy="4935735"/>
          </a:xfrm>
        </p:spPr>
        <p:txBody>
          <a:bodyPr>
            <a:normAutofit/>
          </a:bodyPr>
          <a:lstStyle/>
          <a:p>
            <a:pPr>
              <a:lnSpc>
                <a:spcPct val="107000"/>
              </a:lnSpc>
              <a:spcBef>
                <a:spcPts val="0"/>
              </a:spcBef>
              <a:spcAft>
                <a:spcPts val="800"/>
              </a:spcAft>
            </a:pPr>
            <a:r>
              <a:rPr lang="en-US" sz="2400" b="1" dirty="0" err="1">
                <a:solidFill>
                  <a:schemeClr val="accent6">
                    <a:lumMod val="50000"/>
                  </a:schemeClr>
                </a:solidFill>
                <a:effectLst/>
                <a:ea typeface="Calibri" panose="020F0502020204030204" pitchFamily="34" charset="0"/>
                <a:cs typeface="Times New Roman" panose="02020603050405020304" pitchFamily="18" charset="0"/>
              </a:rPr>
              <a:t>Avantages</a:t>
            </a:r>
            <a:r>
              <a:rPr lang="en-US" sz="2400" b="1" dirty="0">
                <a:solidFill>
                  <a:schemeClr val="accent6">
                    <a:lumMod val="50000"/>
                  </a:schemeClr>
                </a:solidFill>
                <a:effectLst/>
                <a:ea typeface="Calibri" panose="020F0502020204030204" pitchFamily="34" charset="0"/>
                <a:cs typeface="Times New Roman" panose="02020603050405020304" pitchFamily="18" charset="0"/>
              </a:rPr>
              <a:t> du </a:t>
            </a:r>
            <a:r>
              <a:rPr lang="en-US" sz="2400" b="1" dirty="0" err="1">
                <a:solidFill>
                  <a:schemeClr val="accent6">
                    <a:lumMod val="50000"/>
                  </a:schemeClr>
                </a:solidFill>
                <a:effectLst/>
                <a:ea typeface="Calibri" panose="020F0502020204030204" pitchFamily="34" charset="0"/>
                <a:cs typeface="Times New Roman" panose="02020603050405020304" pitchFamily="18" charset="0"/>
              </a:rPr>
              <a:t>suivi</a:t>
            </a:r>
            <a:r>
              <a:rPr lang="en-US" sz="2400" b="1" dirty="0">
                <a:solidFill>
                  <a:schemeClr val="accent6">
                    <a:lumMod val="50000"/>
                  </a:schemeClr>
                </a:solidFill>
                <a:effectLst/>
                <a:ea typeface="Calibri" panose="020F0502020204030204" pitchFamily="34" charset="0"/>
                <a:cs typeface="Times New Roman" panose="02020603050405020304" pitchFamily="18" charset="0"/>
              </a:rPr>
              <a:t> des performances : </a:t>
            </a:r>
          </a:p>
          <a:p>
            <a:pPr lvl="1">
              <a:lnSpc>
                <a:spcPct val="107000"/>
              </a:lnSpc>
              <a:spcBef>
                <a:spcPts val="0"/>
              </a:spcBef>
              <a:spcAft>
                <a:spcPts val="800"/>
              </a:spcAft>
            </a:pPr>
            <a:r>
              <a:rPr lang="en-US" sz="2000" dirty="0" err="1">
                <a:effectLst/>
                <a:ea typeface="Calibri" panose="020F0502020204030204" pitchFamily="34" charset="0"/>
                <a:cs typeface="Times New Roman" panose="02020603050405020304" pitchFamily="18" charset="0"/>
              </a:rPr>
              <a:t>Apprentissage</a:t>
            </a:r>
            <a:r>
              <a:rPr lang="en-US" sz="2000" dirty="0">
                <a:effectLst/>
                <a:ea typeface="Calibri" panose="020F0502020204030204" pitchFamily="34" charset="0"/>
                <a:cs typeface="Times New Roman" panose="02020603050405020304" pitchFamily="18" charset="0"/>
              </a:rPr>
              <a:t>, participation des parties </a:t>
            </a:r>
            <a:r>
              <a:rPr lang="en-US" sz="2000" dirty="0" err="1">
                <a:effectLst/>
                <a:ea typeface="Calibri" panose="020F0502020204030204" pitchFamily="34" charset="0"/>
                <a:cs typeface="Times New Roman" panose="02020603050405020304" pitchFamily="18" charset="0"/>
              </a:rPr>
              <a:t>prenantes</a:t>
            </a:r>
            <a:r>
              <a:rPr lang="en-US" sz="2000" dirty="0">
                <a:effectLst/>
                <a:ea typeface="Calibri" panose="020F0502020204030204" pitchFamily="34" charset="0"/>
                <a:cs typeface="Times New Roman" panose="02020603050405020304" pitchFamily="18" charset="0"/>
              </a:rPr>
              <a:t> et </a:t>
            </a:r>
            <a:r>
              <a:rPr lang="en-US" sz="2000" dirty="0" err="1">
                <a:effectLst/>
                <a:ea typeface="Calibri" panose="020F0502020204030204" pitchFamily="34" charset="0"/>
                <a:cs typeface="Times New Roman" panose="02020603050405020304" pitchFamily="18" charset="0"/>
              </a:rPr>
              <a:t>responsabilité</a:t>
            </a:r>
            <a:r>
              <a:rPr lang="en-US" sz="2000" dirty="0">
                <a:effectLst/>
                <a:ea typeface="Calibri" panose="020F0502020204030204" pitchFamily="34" charset="0"/>
                <a:cs typeface="Times New Roman" panose="02020603050405020304" pitchFamily="18" charset="0"/>
              </a:rPr>
              <a:t>.</a:t>
            </a:r>
            <a:endParaRPr lang="en-US" sz="2400" b="1" dirty="0">
              <a:solidFill>
                <a:schemeClr val="accent6">
                  <a:lumMod val="50000"/>
                </a:schemeClr>
              </a:solidFill>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b="1" dirty="0" err="1">
                <a:solidFill>
                  <a:schemeClr val="accent6">
                    <a:lumMod val="50000"/>
                  </a:schemeClr>
                </a:solidFill>
                <a:effectLst/>
                <a:ea typeface="Calibri" panose="020F0502020204030204" pitchFamily="34" charset="0"/>
                <a:cs typeface="Times New Roman" panose="02020603050405020304" pitchFamily="18" charset="0"/>
              </a:rPr>
              <a:t>Principales</a:t>
            </a:r>
            <a:r>
              <a:rPr lang="en-US" sz="2400" b="1" dirty="0">
                <a:solidFill>
                  <a:schemeClr val="accent6">
                    <a:lumMod val="50000"/>
                  </a:schemeClr>
                </a:solidFill>
                <a:effectLst/>
                <a:ea typeface="Calibri" panose="020F0502020204030204" pitchFamily="34" charset="0"/>
                <a:cs typeface="Times New Roman" panose="02020603050405020304" pitchFamily="18" charset="0"/>
              </a:rPr>
              <a:t> étapes finales du RBM : </a:t>
            </a:r>
          </a:p>
          <a:p>
            <a:pPr marL="971550" lvl="2" indent="-285750">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Analyser</a:t>
            </a:r>
            <a:r>
              <a:rPr lang="en-US" dirty="0">
                <a:effectLst/>
                <a:ea typeface="Calibri" panose="020F0502020204030204" pitchFamily="34" charset="0"/>
                <a:cs typeface="Times New Roman" panose="02020603050405020304" pitchFamily="18" charset="0"/>
              </a:rPr>
              <a:t> les </a:t>
            </a:r>
            <a:r>
              <a:rPr lang="en-US" dirty="0" err="1">
                <a:effectLst/>
                <a:ea typeface="Calibri" panose="020F0502020204030204" pitchFamily="34" charset="0"/>
                <a:cs typeface="Times New Roman" panose="02020603050405020304" pitchFamily="18" charset="0"/>
              </a:rPr>
              <a:t>données</a:t>
            </a:r>
            <a:r>
              <a:rPr lang="en-US" dirty="0">
                <a:effectLst/>
                <a:ea typeface="Calibri" panose="020F0502020204030204" pitchFamily="34" charset="0"/>
                <a:cs typeface="Times New Roman" panose="02020603050405020304" pitchFamily="18" charset="0"/>
              </a:rPr>
              <a:t> de performance</a:t>
            </a:r>
          </a:p>
          <a:p>
            <a:pPr marL="971550" lvl="2" indent="-285750">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Utiliser</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l'analyse</a:t>
            </a:r>
            <a:r>
              <a:rPr lang="en-US" dirty="0">
                <a:effectLst/>
                <a:ea typeface="Calibri" panose="020F0502020204030204" pitchFamily="34" charset="0"/>
                <a:cs typeface="Times New Roman" panose="02020603050405020304" pitchFamily="18" charset="0"/>
              </a:rPr>
              <a:t> pour </a:t>
            </a:r>
            <a:r>
              <a:rPr lang="en-US" dirty="0" err="1">
                <a:effectLst/>
                <a:ea typeface="Calibri" panose="020F0502020204030204" pitchFamily="34" charset="0"/>
                <a:cs typeface="Times New Roman" panose="02020603050405020304" pitchFamily="18" charset="0"/>
              </a:rPr>
              <a:t>éclairer</a:t>
            </a:r>
            <a:r>
              <a:rPr lang="en-US" dirty="0">
                <a:effectLst/>
                <a:ea typeface="Calibri" panose="020F0502020204030204" pitchFamily="34" charset="0"/>
                <a:cs typeface="Times New Roman" panose="02020603050405020304" pitchFamily="18" charset="0"/>
              </a:rPr>
              <a:t> les </a:t>
            </a:r>
            <a:r>
              <a:rPr lang="en-US" dirty="0" err="1">
                <a:effectLst/>
                <a:ea typeface="Calibri" panose="020F0502020204030204" pitchFamily="34" charset="0"/>
                <a:cs typeface="Times New Roman" panose="02020603050405020304" pitchFamily="18" charset="0"/>
              </a:rPr>
              <a:t>décisions</a:t>
            </a:r>
            <a:r>
              <a:rPr lang="en-US" dirty="0">
                <a:effectLst/>
                <a:ea typeface="Calibri" panose="020F0502020204030204" pitchFamily="34" charset="0"/>
                <a:cs typeface="Times New Roman" panose="02020603050405020304" pitchFamily="18" charset="0"/>
              </a:rPr>
              <a:t> par le </a:t>
            </a:r>
            <a:r>
              <a:rPr lang="en-US" dirty="0" err="1">
                <a:effectLst/>
                <a:ea typeface="Calibri" panose="020F0502020204030204" pitchFamily="34" charset="0"/>
                <a:cs typeface="Times New Roman" panose="02020603050405020304" pitchFamily="18" charset="0"/>
              </a:rPr>
              <a:t>biais</a:t>
            </a:r>
            <a:r>
              <a:rPr lang="en-US" dirty="0">
                <a:effectLst/>
                <a:ea typeface="Calibri" panose="020F0502020204030204" pitchFamily="34" charset="0"/>
                <a:cs typeface="Times New Roman" panose="02020603050405020304" pitchFamily="18" charset="0"/>
              </a:rPr>
              <a:t> de revues de </a:t>
            </a:r>
            <a:r>
              <a:rPr lang="en-US" dirty="0" err="1">
                <a:effectLst/>
                <a:ea typeface="Calibri" panose="020F0502020204030204" pitchFamily="34" charset="0"/>
                <a:cs typeface="Times New Roman" panose="02020603050405020304" pitchFamily="18" charset="0"/>
              </a:rPr>
              <a:t>données</a:t>
            </a:r>
            <a:r>
              <a:rPr lang="en-US" dirty="0">
                <a:effectLst/>
                <a:ea typeface="Calibri" panose="020F0502020204030204" pitchFamily="34" charset="0"/>
                <a:cs typeface="Times New Roman" panose="02020603050405020304" pitchFamily="18" charset="0"/>
              </a:rPr>
              <a:t> et de </a:t>
            </a:r>
            <a:r>
              <a:rPr lang="en-US" dirty="0" err="1">
                <a:effectLst/>
                <a:ea typeface="Calibri" panose="020F0502020204030204" pitchFamily="34" charset="0"/>
                <a:cs typeface="Times New Roman" panose="02020603050405020304" pitchFamily="18" charset="0"/>
              </a:rPr>
              <a:t>projets</a:t>
            </a:r>
            <a:endParaRPr lang="en-US"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b="1" dirty="0" err="1">
                <a:solidFill>
                  <a:schemeClr val="accent6">
                    <a:lumMod val="50000"/>
                  </a:schemeClr>
                </a:solidFill>
                <a:cs typeface="Times New Roman" panose="02020603050405020304" pitchFamily="18" charset="0"/>
              </a:rPr>
              <a:t>Méthodes</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d'analyse</a:t>
            </a:r>
            <a:r>
              <a:rPr lang="en-US" sz="2400" b="1" dirty="0">
                <a:solidFill>
                  <a:schemeClr val="accent6">
                    <a:lumMod val="50000"/>
                  </a:schemeClr>
                </a:solidFill>
                <a:cs typeface="Times New Roman" panose="02020603050405020304" pitchFamily="18" charset="0"/>
              </a:rPr>
              <a:t> des </a:t>
            </a:r>
            <a:r>
              <a:rPr lang="en-US" sz="2400" b="1" dirty="0" err="1">
                <a:solidFill>
                  <a:schemeClr val="accent6">
                    <a:lumMod val="50000"/>
                  </a:schemeClr>
                </a:solidFill>
                <a:cs typeface="Times New Roman" panose="02020603050405020304" pitchFamily="18" charset="0"/>
              </a:rPr>
              <a:t>données</a:t>
            </a:r>
            <a:r>
              <a:rPr lang="en-US" sz="2400" b="1" dirty="0">
                <a:solidFill>
                  <a:schemeClr val="accent6">
                    <a:lumMod val="50000"/>
                  </a:schemeClr>
                </a:solidFill>
                <a:cs typeface="Times New Roman" panose="02020603050405020304" pitchFamily="18" charset="0"/>
              </a:rPr>
              <a:t> : </a:t>
            </a:r>
          </a:p>
          <a:p>
            <a:pPr marL="742950" lvl="1" indent="-285750">
              <a:lnSpc>
                <a:spcPct val="107000"/>
              </a:lnSpc>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Comparer les chiffres </a:t>
            </a:r>
            <a:r>
              <a:rPr lang="en-US" sz="2000" dirty="0" err="1">
                <a:ea typeface="Calibri" panose="020F0502020204030204" pitchFamily="34" charset="0"/>
                <a:cs typeface="Times New Roman" panose="02020603050405020304" pitchFamily="18" charset="0"/>
              </a:rPr>
              <a:t>réels</a:t>
            </a:r>
            <a:r>
              <a:rPr lang="en-US" sz="2000" dirty="0">
                <a:ea typeface="Calibri" panose="020F0502020204030204" pitchFamily="34" charset="0"/>
                <a:cs typeface="Times New Roman" panose="02020603050405020304" pitchFamily="18" charset="0"/>
              </a:rPr>
              <a:t> aux </a:t>
            </a:r>
            <a:r>
              <a:rPr lang="en-US" sz="2000" dirty="0" err="1">
                <a:ea typeface="Calibri" panose="020F0502020204030204" pitchFamily="34" charset="0"/>
                <a:cs typeface="Times New Roman" panose="02020603050405020304" pitchFamily="18" charset="0"/>
              </a:rPr>
              <a:t>objectifs</a:t>
            </a:r>
            <a:endParaRPr lang="en-US" sz="2000" dirty="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sz="2000" dirty="0" err="1">
                <a:ea typeface="Calibri" panose="020F0502020204030204" pitchFamily="34" charset="0"/>
                <a:cs typeface="Times New Roman" panose="02020603050405020304" pitchFamily="18" charset="0"/>
              </a:rPr>
              <a:t>Analyse</a:t>
            </a:r>
            <a:r>
              <a:rPr lang="en-US" sz="2000" dirty="0">
                <a:ea typeface="Calibri" panose="020F0502020204030204" pitchFamily="34" charset="0"/>
                <a:cs typeface="Times New Roman" panose="02020603050405020304" pitchFamily="18" charset="0"/>
              </a:rPr>
              <a:t> des tendances </a:t>
            </a:r>
            <a:r>
              <a:rPr lang="en-US" sz="2000" dirty="0" err="1">
                <a:ea typeface="Calibri" panose="020F0502020204030204" pitchFamily="34" charset="0"/>
                <a:cs typeface="Times New Roman" panose="02020603050405020304" pitchFamily="18" charset="0"/>
              </a:rPr>
              <a:t>en</a:t>
            </a:r>
            <a:r>
              <a:rPr lang="en-US" sz="2000" dirty="0">
                <a:ea typeface="Calibri" panose="020F0502020204030204" pitchFamily="34" charset="0"/>
                <a:cs typeface="Times New Roman" panose="02020603050405020304" pitchFamily="18" charset="0"/>
              </a:rPr>
              <a:t> matière </a:t>
            </a:r>
            <a:r>
              <a:rPr lang="en-US" sz="2000" dirty="0" err="1">
                <a:ea typeface="Calibri" panose="020F0502020204030204" pitchFamily="34" charset="0"/>
                <a:cs typeface="Times New Roman" panose="02020603050405020304" pitchFamily="18" charset="0"/>
              </a:rPr>
              <a:t>d'heures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supplémentaires</a:t>
            </a:r>
            <a:endParaRPr lang="en-US" sz="2000" dirty="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Ventilation des </a:t>
            </a:r>
            <a:r>
              <a:rPr lang="en-US" sz="2000" dirty="0" err="1">
                <a:ea typeface="Calibri" panose="020F0502020204030204" pitchFamily="34" charset="0"/>
                <a:cs typeface="Times New Roman" panose="02020603050405020304" pitchFamily="18" charset="0"/>
              </a:rPr>
              <a:t>données</a:t>
            </a:r>
            <a:r>
              <a:rPr lang="en-US" sz="2000" dirty="0">
                <a:ea typeface="Calibri" panose="020F0502020204030204" pitchFamily="34" charset="0"/>
                <a:cs typeface="Times New Roman" panose="02020603050405020304" pitchFamily="18" charset="0"/>
              </a:rPr>
              <a:t> par </a:t>
            </a:r>
            <a:r>
              <a:rPr lang="en-US" sz="2000" dirty="0" err="1">
                <a:ea typeface="Calibri" panose="020F0502020204030204" pitchFamily="34" charset="0"/>
                <a:cs typeface="Times New Roman" panose="02020603050405020304" pitchFamily="18" charset="0"/>
              </a:rPr>
              <a:t>différentes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catégories</a:t>
            </a:r>
            <a:endParaRPr lang="en-US" sz="2000" dirty="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sz="2000" dirty="0" err="1">
                <a:ea typeface="Calibri" panose="020F0502020204030204" pitchFamily="34" charset="0"/>
                <a:cs typeface="Times New Roman" panose="02020603050405020304" pitchFamily="18" charset="0"/>
              </a:rPr>
              <a:t>Plusieurs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indicateurs</a:t>
            </a:r>
            <a:r>
              <a:rPr lang="en-US" sz="2000" dirty="0">
                <a:ea typeface="Calibri" panose="020F0502020204030204" pitchFamily="34" charset="0"/>
                <a:cs typeface="Times New Roman" panose="02020603050405020304" pitchFamily="18" charset="0"/>
              </a:rPr>
              <a:t> par </a:t>
            </a:r>
            <a:r>
              <a:rPr lang="en-US" sz="2000" dirty="0" err="1">
                <a:ea typeface="Calibri" panose="020F0502020204030204" pitchFamily="34" charset="0"/>
                <a:cs typeface="Times New Roman" panose="02020603050405020304" pitchFamily="18" charset="0"/>
              </a:rPr>
              <a:t>résultat</a:t>
            </a:r>
            <a:endParaRPr lang="en-US" sz="2000" dirty="0">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u suivi des performances ">
            <a:extLst>
              <a:ext uri="{FF2B5EF4-FFF2-40B4-BE49-F238E27FC236}">
                <a16:creationId xmlns:a16="http://schemas.microsoft.com/office/drawing/2014/main" id="{AA5A2B27-8A8B-43EF-AF60-BD11A6E41202}"/>
              </a:ext>
            </a:extLst>
          </p:cNvPr>
          <p:cNvSpPr>
            <a:spLocks noGrp="1"/>
          </p:cNvSpPr>
          <p:nvPr>
            <p:ph type="ctrTitle"/>
          </p:nvPr>
        </p:nvSpPr>
        <p:spPr>
          <a:xfrm>
            <a:off x="457739" y="0"/>
            <a:ext cx="10577453" cy="961175"/>
          </a:xfrm>
        </p:spPr>
        <p:txBody>
          <a:bodyPr>
            <a:normAutofit/>
          </a:bodyPr>
          <a:lstStyle/>
          <a:p>
            <a:pPr algn="l"/>
            <a:r>
              <a:rPr lang="en-US" sz="4400" dirty="0"/>
              <a:t>Résumé du </a:t>
            </a:r>
            <a:r>
              <a:rPr lang="en-US" sz="4400" dirty="0" err="1"/>
              <a:t>suivi</a:t>
            </a:r>
            <a:r>
              <a:rPr lang="en-US" sz="4400" dirty="0"/>
              <a:t> des performances </a:t>
            </a:r>
          </a:p>
        </p:txBody>
      </p:sp>
      <p:sp>
        <p:nvSpPr>
          <p:cNvPr id="6" name="TextBox 5" descr="1. Analyser les données du TPR, demander : &#10;Qu'est-ce qui semble différent de ce qui était prévu ? Comment les données se comparent-elles aux objectifs ? &#10;Quelle est la tendance dans le temps ? &#10;Quelle est l'ampleur et le taux de changement dans le temps ?&#10;Manque-t-il des données qui pourraient vous aider à mieux comprendre l'information, la situation ou les progrès vers les résultats? &#10;&#10;2. Sur la base des résultats de l'analyse, quelles actions pourraient être nécessaires : &#10;Modifier l'approche stratégique et la théorie du changement.&#10;Ajuster le plan de mise en œuvre - ajouter, supprimer ou ajuster des activités spécifiques ; déplacer les ressources ; modifier les accords de partenariat.&#10;Ajuster les indicateurs et les objectifs - modifier, supprimer, ajouter.&#10;">
            <a:extLst>
              <a:ext uri="{FF2B5EF4-FFF2-40B4-BE49-F238E27FC236}">
                <a16:creationId xmlns:a16="http://schemas.microsoft.com/office/drawing/2014/main" id="{A95330C1-A5EA-46E6-BD9B-E015D6A838F0}"/>
              </a:ext>
            </a:extLst>
          </p:cNvPr>
          <p:cNvSpPr txBox="1"/>
          <p:nvPr/>
        </p:nvSpPr>
        <p:spPr>
          <a:xfrm>
            <a:off x="457739" y="1023804"/>
            <a:ext cx="11080819" cy="5265737"/>
          </a:xfrm>
          <a:prstGeom prst="rect">
            <a:avLst/>
          </a:prstGeom>
          <a:noFill/>
        </p:spPr>
        <p:txBody>
          <a:bodyPr wrap="square">
            <a:spAutoFit/>
          </a:bodyPr>
          <a:lstStyle/>
          <a:p>
            <a:pPr>
              <a:lnSpc>
                <a:spcPct val="107000"/>
              </a:lnSpc>
              <a:spcBef>
                <a:spcPts val="0"/>
              </a:spcBef>
              <a:spcAft>
                <a:spcPts val="800"/>
              </a:spcAft>
            </a:pPr>
            <a:r>
              <a:rPr lang="en-US" sz="2400" b="1" dirty="0" err="1">
                <a:solidFill>
                  <a:schemeClr val="accent6">
                    <a:lumMod val="50000"/>
                  </a:schemeClr>
                </a:solidFill>
                <a:cs typeface="Times New Roman" panose="02020603050405020304" pitchFamily="18" charset="0"/>
              </a:rPr>
              <a:t>Analyser</a:t>
            </a:r>
            <a:r>
              <a:rPr lang="en-US" sz="2400" b="1" dirty="0">
                <a:solidFill>
                  <a:schemeClr val="accent6">
                    <a:lumMod val="50000"/>
                  </a:schemeClr>
                </a:solidFill>
                <a:cs typeface="Times New Roman" panose="02020603050405020304" pitchFamily="18" charset="0"/>
              </a:rPr>
              <a:t> les </a:t>
            </a:r>
            <a:r>
              <a:rPr lang="en-US" sz="2400" b="1" dirty="0" err="1">
                <a:solidFill>
                  <a:schemeClr val="accent6">
                    <a:lumMod val="50000"/>
                  </a:schemeClr>
                </a:solidFill>
                <a:cs typeface="Times New Roman" panose="02020603050405020304" pitchFamily="18" charset="0"/>
              </a:rPr>
              <a:t>données</a:t>
            </a:r>
            <a:r>
              <a:rPr lang="en-US" sz="2400" b="1" dirty="0">
                <a:solidFill>
                  <a:schemeClr val="accent6">
                    <a:lumMod val="50000"/>
                  </a:schemeClr>
                </a:solidFill>
                <a:cs typeface="Times New Roman" panose="02020603050405020304" pitchFamily="18" charset="0"/>
              </a:rPr>
              <a:t> du TPR, demander : </a:t>
            </a:r>
          </a:p>
          <a:p>
            <a:pPr lvl="1">
              <a:lnSpc>
                <a:spcPct val="107000"/>
              </a:lnSpc>
              <a:spcBef>
                <a:spcPts val="0"/>
              </a:spcBef>
              <a:spcAft>
                <a:spcPts val="800"/>
              </a:spcAft>
              <a:tabLst>
                <a:tab pos="457200" algn="l"/>
              </a:tabLst>
            </a:pPr>
            <a:r>
              <a:rPr lang="en-US" sz="2000" dirty="0" err="1">
                <a:effectLst/>
                <a:ea typeface="Calibri" panose="020F0502020204030204" pitchFamily="34" charset="0"/>
                <a:cs typeface="Times New Roman" panose="02020603050405020304" pitchFamily="18" charset="0"/>
              </a:rPr>
              <a:t>Qu'est-ce</a:t>
            </a:r>
            <a:r>
              <a:rPr lang="en-US" sz="2000" dirty="0">
                <a:effectLst/>
                <a:ea typeface="Calibri" panose="020F0502020204030204" pitchFamily="34" charset="0"/>
                <a:cs typeface="Times New Roman" panose="02020603050405020304" pitchFamily="18" charset="0"/>
              </a:rPr>
              <a:t> qui </a:t>
            </a:r>
            <a:r>
              <a:rPr lang="en-US" sz="2000" dirty="0" err="1">
                <a:effectLst/>
                <a:ea typeface="Calibri" panose="020F0502020204030204" pitchFamily="34" charset="0"/>
                <a:cs typeface="Times New Roman" panose="02020603050405020304" pitchFamily="18" charset="0"/>
              </a:rPr>
              <a:t>semble</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différent</a:t>
            </a:r>
            <a:r>
              <a:rPr lang="en-US" sz="2000" dirty="0">
                <a:effectLst/>
                <a:ea typeface="Calibri" panose="020F0502020204030204" pitchFamily="34" charset="0"/>
                <a:cs typeface="Times New Roman" panose="02020603050405020304" pitchFamily="18" charset="0"/>
              </a:rPr>
              <a:t> de </a:t>
            </a:r>
            <a:r>
              <a:rPr lang="en-US" sz="2000" dirty="0" err="1">
                <a:effectLst/>
                <a:ea typeface="Calibri" panose="020F0502020204030204" pitchFamily="34" charset="0"/>
                <a:cs typeface="Times New Roman" panose="02020603050405020304" pitchFamily="18" charset="0"/>
              </a:rPr>
              <a:t>ce</a:t>
            </a:r>
            <a:r>
              <a:rPr lang="en-US" sz="2000" dirty="0">
                <a:effectLst/>
                <a:ea typeface="Calibri" panose="020F0502020204030204" pitchFamily="34" charset="0"/>
                <a:cs typeface="Times New Roman" panose="02020603050405020304" pitchFamily="18" charset="0"/>
              </a:rPr>
              <a:t> qui </a:t>
            </a:r>
            <a:r>
              <a:rPr lang="en-US" sz="2000" dirty="0" err="1">
                <a:effectLst/>
                <a:ea typeface="Calibri" panose="020F0502020204030204" pitchFamily="34" charset="0"/>
                <a:cs typeface="Times New Roman" panose="02020603050405020304" pitchFamily="18" charset="0"/>
              </a:rPr>
              <a:t>était</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prévu</a:t>
            </a:r>
            <a:r>
              <a:rPr lang="en-US" sz="2000" dirty="0">
                <a:effectLst/>
                <a:ea typeface="Calibri" panose="020F0502020204030204" pitchFamily="34" charset="0"/>
                <a:cs typeface="Times New Roman" panose="02020603050405020304" pitchFamily="18" charset="0"/>
              </a:rPr>
              <a:t> ? Comment les </a:t>
            </a:r>
            <a:r>
              <a:rPr lang="en-US" sz="2000" dirty="0" err="1">
                <a:effectLst/>
                <a:ea typeface="Calibri" panose="020F0502020204030204" pitchFamily="34" charset="0"/>
                <a:cs typeface="Times New Roman" panose="02020603050405020304" pitchFamily="18" charset="0"/>
              </a:rPr>
              <a:t>données</a:t>
            </a:r>
            <a:r>
              <a:rPr lang="en-US" sz="2000" dirty="0">
                <a:effectLst/>
                <a:ea typeface="Calibri" panose="020F0502020204030204" pitchFamily="34" charset="0"/>
                <a:cs typeface="Times New Roman" panose="02020603050405020304" pitchFamily="18" charset="0"/>
              </a:rPr>
              <a:t> se </a:t>
            </a:r>
            <a:r>
              <a:rPr lang="en-US" sz="2000" dirty="0" err="1">
                <a:effectLst/>
                <a:ea typeface="Calibri" panose="020F0502020204030204" pitchFamily="34" charset="0"/>
                <a:cs typeface="Times New Roman" panose="02020603050405020304" pitchFamily="18" charset="0"/>
              </a:rPr>
              <a:t>comparent-elles</a:t>
            </a:r>
            <a:r>
              <a:rPr lang="en-US" sz="2000" dirty="0">
                <a:effectLst/>
                <a:ea typeface="Calibri" panose="020F0502020204030204" pitchFamily="34" charset="0"/>
                <a:cs typeface="Times New Roman" panose="02020603050405020304" pitchFamily="18" charset="0"/>
              </a:rPr>
              <a:t> aux </a:t>
            </a:r>
            <a:r>
              <a:rPr lang="en-US" sz="2000" dirty="0" err="1">
                <a:effectLst/>
                <a:ea typeface="Calibri" panose="020F0502020204030204" pitchFamily="34" charset="0"/>
                <a:cs typeface="Times New Roman" panose="02020603050405020304" pitchFamily="18" charset="0"/>
              </a:rPr>
              <a:t>objectifs</a:t>
            </a:r>
            <a:r>
              <a:rPr lang="en-US" sz="2000" dirty="0">
                <a:effectLst/>
                <a:ea typeface="Calibri" panose="020F0502020204030204" pitchFamily="34" charset="0"/>
                <a:cs typeface="Times New Roman" panose="02020603050405020304" pitchFamily="18" charset="0"/>
              </a:rPr>
              <a:t> ? </a:t>
            </a: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Quelle </a:t>
            </a:r>
            <a:r>
              <a:rPr lang="en-US" sz="2000" dirty="0" err="1">
                <a:effectLst/>
                <a:ea typeface="Calibri" panose="020F0502020204030204" pitchFamily="34" charset="0"/>
                <a:cs typeface="Times New Roman" panose="02020603050405020304" pitchFamily="18" charset="0"/>
              </a:rPr>
              <a:t>est</a:t>
            </a:r>
            <a:r>
              <a:rPr lang="en-US" sz="2000" dirty="0">
                <a:effectLst/>
                <a:ea typeface="Calibri" panose="020F0502020204030204" pitchFamily="34" charset="0"/>
                <a:cs typeface="Times New Roman" panose="02020603050405020304" pitchFamily="18" charset="0"/>
              </a:rPr>
              <a:t> la tendance dans le temps ? </a:t>
            </a: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Quelle </a:t>
            </a:r>
            <a:r>
              <a:rPr lang="en-US" sz="2000" dirty="0" err="1">
                <a:effectLst/>
                <a:ea typeface="Calibri" panose="020F0502020204030204" pitchFamily="34" charset="0"/>
                <a:cs typeface="Times New Roman" panose="02020603050405020304" pitchFamily="18" charset="0"/>
              </a:rPr>
              <a:t>est</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l'ampleur</a:t>
            </a:r>
            <a:r>
              <a:rPr lang="en-US" sz="2000" dirty="0">
                <a:effectLst/>
                <a:ea typeface="Calibri" panose="020F0502020204030204" pitchFamily="34" charset="0"/>
                <a:cs typeface="Times New Roman" panose="02020603050405020304" pitchFamily="18" charset="0"/>
              </a:rPr>
              <a:t> et le </a:t>
            </a:r>
            <a:r>
              <a:rPr lang="en-US" sz="2000" dirty="0" err="1">
                <a:effectLst/>
                <a:ea typeface="Calibri" panose="020F0502020204030204" pitchFamily="34" charset="0"/>
                <a:cs typeface="Times New Roman" panose="02020603050405020304" pitchFamily="18" charset="0"/>
              </a:rPr>
              <a:t>taux</a:t>
            </a:r>
            <a:r>
              <a:rPr lang="en-US" sz="2000" dirty="0">
                <a:effectLst/>
                <a:ea typeface="Calibri" panose="020F0502020204030204" pitchFamily="34" charset="0"/>
                <a:cs typeface="Times New Roman" panose="02020603050405020304" pitchFamily="18" charset="0"/>
              </a:rPr>
              <a:t> de </a:t>
            </a:r>
            <a:r>
              <a:rPr lang="en-US" sz="2000" dirty="0" err="1">
                <a:effectLst/>
                <a:ea typeface="Calibri" panose="020F0502020204030204" pitchFamily="34" charset="0"/>
                <a:cs typeface="Times New Roman" panose="02020603050405020304" pitchFamily="18" charset="0"/>
              </a:rPr>
              <a:t>changement</a:t>
            </a:r>
            <a:r>
              <a:rPr lang="en-US" sz="2000" dirty="0">
                <a:effectLst/>
                <a:ea typeface="Calibri" panose="020F0502020204030204" pitchFamily="34" charset="0"/>
                <a:cs typeface="Times New Roman" panose="02020603050405020304" pitchFamily="18" charset="0"/>
              </a:rPr>
              <a:t> dans le temps ?</a:t>
            </a: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Manque-t-il des </a:t>
            </a:r>
            <a:r>
              <a:rPr lang="en-US" sz="2000" dirty="0" err="1">
                <a:effectLst/>
                <a:ea typeface="Calibri" panose="020F0502020204030204" pitchFamily="34" charset="0"/>
                <a:cs typeface="Times New Roman" panose="02020603050405020304" pitchFamily="18" charset="0"/>
              </a:rPr>
              <a:t>données</a:t>
            </a:r>
            <a:r>
              <a:rPr lang="en-US" sz="2000" dirty="0">
                <a:effectLst/>
                <a:ea typeface="Calibri" panose="020F0502020204030204" pitchFamily="34" charset="0"/>
                <a:cs typeface="Times New Roman" panose="02020603050405020304" pitchFamily="18" charset="0"/>
              </a:rPr>
              <a:t> qui </a:t>
            </a:r>
            <a:r>
              <a:rPr lang="en-US" sz="2000" dirty="0" err="1">
                <a:effectLst/>
                <a:ea typeface="Calibri" panose="020F0502020204030204" pitchFamily="34" charset="0"/>
                <a:cs typeface="Times New Roman" panose="02020603050405020304" pitchFamily="18" charset="0"/>
              </a:rPr>
              <a:t>pourraient</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vous</a:t>
            </a:r>
            <a:r>
              <a:rPr lang="en-US" sz="2000" dirty="0">
                <a:effectLst/>
                <a:ea typeface="Calibri" panose="020F0502020204030204" pitchFamily="34" charset="0"/>
                <a:cs typeface="Times New Roman" panose="02020603050405020304" pitchFamily="18" charset="0"/>
              </a:rPr>
              <a:t> aider </a:t>
            </a:r>
            <a:r>
              <a:rPr lang="en-US" sz="2000" dirty="0" err="1">
                <a:effectLst/>
                <a:ea typeface="Calibri" panose="020F0502020204030204" pitchFamily="34" charset="0"/>
                <a:cs typeface="Times New Roman" panose="02020603050405020304" pitchFamily="18" charset="0"/>
              </a:rPr>
              <a:t>à</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mieux</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comprendre</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l'information</a:t>
            </a:r>
            <a:r>
              <a:rPr lang="en-US" sz="2000" dirty="0">
                <a:effectLst/>
                <a:ea typeface="Calibri" panose="020F0502020204030204" pitchFamily="34" charset="0"/>
                <a:cs typeface="Times New Roman" panose="02020603050405020304" pitchFamily="18" charset="0"/>
              </a:rPr>
              <a:t>, la situation </a:t>
            </a:r>
            <a:r>
              <a:rPr lang="en-US" sz="2000" dirty="0" err="1">
                <a:effectLst/>
                <a:ea typeface="Calibri" panose="020F0502020204030204" pitchFamily="34" charset="0"/>
                <a:cs typeface="Times New Roman" panose="02020603050405020304" pitchFamily="18" charset="0"/>
              </a:rPr>
              <a:t>ou</a:t>
            </a:r>
            <a:r>
              <a:rPr lang="en-US" sz="2000" dirty="0">
                <a:effectLst/>
                <a:ea typeface="Calibri" panose="020F0502020204030204" pitchFamily="34" charset="0"/>
                <a:cs typeface="Times New Roman" panose="02020603050405020304" pitchFamily="18" charset="0"/>
              </a:rPr>
              <a:t> les </a:t>
            </a:r>
            <a:r>
              <a:rPr lang="en-US" sz="2000" dirty="0" err="1">
                <a:effectLst/>
                <a:ea typeface="Calibri" panose="020F0502020204030204" pitchFamily="34" charset="0"/>
                <a:cs typeface="Times New Roman" panose="02020603050405020304" pitchFamily="18" charset="0"/>
              </a:rPr>
              <a:t>progrès</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vers</a:t>
            </a:r>
            <a:r>
              <a:rPr lang="en-US" sz="2000" dirty="0">
                <a:effectLst/>
                <a:ea typeface="Calibri" panose="020F0502020204030204" pitchFamily="34" charset="0"/>
                <a:cs typeface="Times New Roman" panose="02020603050405020304" pitchFamily="18" charset="0"/>
              </a:rPr>
              <a:t> les </a:t>
            </a:r>
            <a:r>
              <a:rPr lang="en-US" sz="2000" dirty="0" err="1">
                <a:effectLst/>
                <a:ea typeface="Calibri" panose="020F0502020204030204" pitchFamily="34" charset="0"/>
                <a:cs typeface="Times New Roman" panose="02020603050405020304" pitchFamily="18" charset="0"/>
              </a:rPr>
              <a:t>résultats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a:solidFill>
                  <a:schemeClr val="accent6">
                    <a:lumMod val="50000"/>
                  </a:schemeClr>
                </a:solidFill>
                <a:cs typeface="Times New Roman" panose="02020603050405020304" pitchFamily="18" charset="0"/>
              </a:rPr>
              <a:t>Sur la base des </a:t>
            </a:r>
            <a:r>
              <a:rPr lang="en-US" sz="2400" b="1" dirty="0" err="1">
                <a:solidFill>
                  <a:schemeClr val="accent6">
                    <a:lumMod val="50000"/>
                  </a:schemeClr>
                </a:solidFill>
                <a:cs typeface="Times New Roman" panose="02020603050405020304" pitchFamily="18" charset="0"/>
              </a:rPr>
              <a:t>résultats</a:t>
            </a:r>
            <a:r>
              <a:rPr lang="en-US" sz="2400" b="1" dirty="0">
                <a:solidFill>
                  <a:schemeClr val="accent6">
                    <a:lumMod val="50000"/>
                  </a:schemeClr>
                </a:solidFill>
                <a:cs typeface="Times New Roman" panose="02020603050405020304" pitchFamily="18" charset="0"/>
              </a:rPr>
              <a:t> de </a:t>
            </a:r>
            <a:r>
              <a:rPr lang="en-US" sz="2400" b="1" dirty="0" err="1">
                <a:solidFill>
                  <a:schemeClr val="accent6">
                    <a:lumMod val="50000"/>
                  </a:schemeClr>
                </a:solidFill>
                <a:cs typeface="Times New Roman" panose="02020603050405020304" pitchFamily="18" charset="0"/>
              </a:rPr>
              <a:t>l'analyse</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quelles</a:t>
            </a:r>
            <a:r>
              <a:rPr lang="en-US" sz="2400" b="1" dirty="0">
                <a:solidFill>
                  <a:schemeClr val="accent6">
                    <a:lumMod val="50000"/>
                  </a:schemeClr>
                </a:solidFill>
                <a:cs typeface="Times New Roman" panose="02020603050405020304" pitchFamily="18" charset="0"/>
              </a:rPr>
              <a:t> actions </a:t>
            </a:r>
            <a:r>
              <a:rPr lang="en-US" sz="2400" b="1" dirty="0" err="1">
                <a:solidFill>
                  <a:schemeClr val="accent6">
                    <a:lumMod val="50000"/>
                  </a:schemeClr>
                </a:solidFill>
                <a:cs typeface="Times New Roman" panose="02020603050405020304" pitchFamily="18" charset="0"/>
              </a:rPr>
              <a:t>pourraient</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être</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nécessaires</a:t>
            </a:r>
            <a:r>
              <a:rPr lang="en-US" sz="2400" b="1" dirty="0">
                <a:solidFill>
                  <a:schemeClr val="accent6">
                    <a:lumMod val="50000"/>
                  </a:schemeClr>
                </a:solidFill>
                <a:cs typeface="Times New Roman" panose="02020603050405020304" pitchFamily="18" charset="0"/>
              </a:rPr>
              <a:t> :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ffectLst/>
                <a:ea typeface="Calibri" panose="020F0502020204030204" pitchFamily="34" charset="0"/>
                <a:cs typeface="Times New Roman" panose="02020603050405020304" pitchFamily="18" charset="0"/>
              </a:rPr>
              <a:t>Modifier </a:t>
            </a:r>
            <a:r>
              <a:rPr lang="en-US" sz="2000" dirty="0" err="1">
                <a:effectLst/>
                <a:ea typeface="Calibri" panose="020F0502020204030204" pitchFamily="34" charset="0"/>
                <a:cs typeface="Times New Roman" panose="02020603050405020304" pitchFamily="18" charset="0"/>
              </a:rPr>
              <a:t>l'approche</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stratégique</a:t>
            </a:r>
            <a:r>
              <a:rPr lang="en-US" sz="2000" dirty="0">
                <a:effectLst/>
                <a:ea typeface="Calibri" panose="020F0502020204030204" pitchFamily="34" charset="0"/>
                <a:cs typeface="Times New Roman" panose="02020603050405020304" pitchFamily="18" charset="0"/>
              </a:rPr>
              <a:t> et la </a:t>
            </a:r>
            <a:r>
              <a:rPr lang="en-US" sz="2000" dirty="0" err="1">
                <a:effectLst/>
                <a:ea typeface="Calibri" panose="020F0502020204030204" pitchFamily="34" charset="0"/>
                <a:cs typeface="Times New Roman" panose="02020603050405020304" pitchFamily="18" charset="0"/>
              </a:rPr>
              <a:t>théorie</a:t>
            </a:r>
            <a:r>
              <a:rPr lang="en-US" sz="2000" dirty="0">
                <a:effectLst/>
                <a:ea typeface="Calibri" panose="020F0502020204030204" pitchFamily="34" charset="0"/>
                <a:cs typeface="Times New Roman" panose="02020603050405020304" pitchFamily="18" charset="0"/>
              </a:rPr>
              <a:t> du </a:t>
            </a:r>
            <a:r>
              <a:rPr lang="en-US" sz="2000" dirty="0" err="1">
                <a:effectLst/>
                <a:ea typeface="Calibri" panose="020F0502020204030204" pitchFamily="34" charset="0"/>
                <a:cs typeface="Times New Roman" panose="02020603050405020304" pitchFamily="18" charset="0"/>
              </a:rPr>
              <a:t>changement</a:t>
            </a:r>
            <a:r>
              <a:rPr lang="en-US" sz="2000" dirty="0">
                <a:effectLst/>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err="1">
                <a:effectLst/>
                <a:ea typeface="Calibri" panose="020F0502020204030204" pitchFamily="34" charset="0"/>
                <a:cs typeface="Times New Roman" panose="02020603050405020304" pitchFamily="18" charset="0"/>
              </a:rPr>
              <a:t>Ajuster</a:t>
            </a:r>
            <a:r>
              <a:rPr lang="en-US" sz="2000" dirty="0">
                <a:effectLst/>
                <a:ea typeface="Calibri" panose="020F0502020204030204" pitchFamily="34" charset="0"/>
                <a:cs typeface="Times New Roman" panose="02020603050405020304" pitchFamily="18" charset="0"/>
              </a:rPr>
              <a:t> le plan de mise </a:t>
            </a:r>
            <a:r>
              <a:rPr lang="en-US" sz="2000" dirty="0" err="1">
                <a:effectLst/>
                <a:ea typeface="Calibri" panose="020F0502020204030204" pitchFamily="34" charset="0"/>
                <a:cs typeface="Times New Roman" panose="02020603050405020304" pitchFamily="18" charset="0"/>
              </a:rPr>
              <a:t>en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œuvre</a:t>
            </a:r>
            <a:r>
              <a:rPr lang="en-US" sz="2000" dirty="0">
                <a:effectLst/>
                <a:ea typeface="Calibri" panose="020F0502020204030204" pitchFamily="34" charset="0"/>
                <a:cs typeface="Times New Roman" panose="02020603050405020304" pitchFamily="18" charset="0"/>
              </a:rPr>
              <a:t> - </a:t>
            </a:r>
            <a:r>
              <a:rPr lang="en-US" sz="2000" dirty="0" err="1">
                <a:effectLst/>
                <a:ea typeface="Calibri" panose="020F0502020204030204" pitchFamily="34" charset="0"/>
                <a:cs typeface="Times New Roman" panose="02020603050405020304" pitchFamily="18" charset="0"/>
              </a:rPr>
              <a:t>ajouter</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supprimer</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ou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ajuster</a:t>
            </a:r>
            <a:r>
              <a:rPr lang="en-US" sz="2000" dirty="0">
                <a:effectLst/>
                <a:ea typeface="Calibri" panose="020F0502020204030204" pitchFamily="34" charset="0"/>
                <a:cs typeface="Times New Roman" panose="02020603050405020304" pitchFamily="18" charset="0"/>
              </a:rPr>
              <a:t> des </a:t>
            </a:r>
            <a:r>
              <a:rPr lang="en-US" sz="2000" dirty="0" err="1">
                <a:effectLst/>
                <a:ea typeface="Calibri" panose="020F0502020204030204" pitchFamily="34" charset="0"/>
                <a:cs typeface="Times New Roman" panose="02020603050405020304" pitchFamily="18" charset="0"/>
              </a:rPr>
              <a:t>activités</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spécifiques</a:t>
            </a:r>
            <a:r>
              <a:rPr lang="en-US" sz="2000" dirty="0">
                <a:effectLst/>
                <a:ea typeface="Calibri" panose="020F0502020204030204" pitchFamily="34" charset="0"/>
                <a:cs typeface="Times New Roman" panose="02020603050405020304" pitchFamily="18" charset="0"/>
              </a:rPr>
              <a:t> ; </a:t>
            </a:r>
            <a:r>
              <a:rPr lang="en-US" sz="2000" dirty="0" err="1">
                <a:effectLst/>
                <a:ea typeface="Calibri" panose="020F0502020204030204" pitchFamily="34" charset="0"/>
                <a:cs typeface="Times New Roman" panose="02020603050405020304" pitchFamily="18" charset="0"/>
              </a:rPr>
              <a:t>déplacer</a:t>
            </a:r>
            <a:r>
              <a:rPr lang="en-US" sz="2000" dirty="0">
                <a:effectLst/>
                <a:ea typeface="Calibri" panose="020F0502020204030204" pitchFamily="34" charset="0"/>
                <a:cs typeface="Times New Roman" panose="02020603050405020304" pitchFamily="18" charset="0"/>
              </a:rPr>
              <a:t> les </a:t>
            </a:r>
            <a:r>
              <a:rPr lang="en-US" sz="2000" dirty="0" err="1">
                <a:effectLst/>
                <a:ea typeface="Calibri" panose="020F0502020204030204" pitchFamily="34" charset="0"/>
                <a:cs typeface="Times New Roman" panose="02020603050405020304" pitchFamily="18" charset="0"/>
              </a:rPr>
              <a:t>ressources</a:t>
            </a:r>
            <a:r>
              <a:rPr lang="en-US" sz="2000" dirty="0">
                <a:effectLst/>
                <a:ea typeface="Calibri" panose="020F0502020204030204" pitchFamily="34" charset="0"/>
                <a:cs typeface="Times New Roman" panose="02020603050405020304" pitchFamily="18" charset="0"/>
              </a:rPr>
              <a:t> ; modifier les accords de </a:t>
            </a:r>
            <a:r>
              <a:rPr lang="en-US" sz="2000" dirty="0" err="1">
                <a:effectLst/>
                <a:ea typeface="Calibri" panose="020F0502020204030204" pitchFamily="34" charset="0"/>
                <a:cs typeface="Times New Roman" panose="02020603050405020304" pitchFamily="18" charset="0"/>
              </a:rPr>
              <a:t>partenariat</a:t>
            </a:r>
            <a:r>
              <a:rPr lang="en-US" sz="2000" dirty="0">
                <a:effectLst/>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err="1">
                <a:effectLst/>
                <a:ea typeface="Calibri" panose="020F0502020204030204" pitchFamily="34" charset="0"/>
                <a:cs typeface="Times New Roman" panose="02020603050405020304" pitchFamily="18" charset="0"/>
              </a:rPr>
              <a:t>Ajuster</a:t>
            </a:r>
            <a:r>
              <a:rPr lang="en-US" sz="2000" dirty="0">
                <a:effectLst/>
                <a:ea typeface="Calibri" panose="020F0502020204030204" pitchFamily="34" charset="0"/>
                <a:cs typeface="Times New Roman" panose="02020603050405020304" pitchFamily="18" charset="0"/>
              </a:rPr>
              <a:t> les </a:t>
            </a:r>
            <a:r>
              <a:rPr lang="en-US" sz="2000" dirty="0" err="1">
                <a:effectLst/>
                <a:ea typeface="Calibri" panose="020F0502020204030204" pitchFamily="34" charset="0"/>
                <a:cs typeface="Times New Roman" panose="02020603050405020304" pitchFamily="18" charset="0"/>
              </a:rPr>
              <a:t>indicateurs</a:t>
            </a:r>
            <a:r>
              <a:rPr lang="en-US" sz="2000" dirty="0">
                <a:effectLst/>
                <a:ea typeface="Calibri" panose="020F0502020204030204" pitchFamily="34" charset="0"/>
                <a:cs typeface="Times New Roman" panose="02020603050405020304" pitchFamily="18" charset="0"/>
              </a:rPr>
              <a:t> et les </a:t>
            </a:r>
            <a:r>
              <a:rPr lang="en-US" sz="2000" dirty="0" err="1">
                <a:effectLst/>
                <a:ea typeface="Calibri" panose="020F0502020204030204" pitchFamily="34" charset="0"/>
                <a:cs typeface="Times New Roman" panose="02020603050405020304" pitchFamily="18" charset="0"/>
              </a:rPr>
              <a:t>objectifs</a:t>
            </a:r>
            <a:r>
              <a:rPr lang="en-US" sz="2000" dirty="0">
                <a:effectLst/>
                <a:ea typeface="Calibri" panose="020F0502020204030204" pitchFamily="34" charset="0"/>
                <a:cs typeface="Times New Roman" panose="02020603050405020304" pitchFamily="18" charset="0"/>
              </a:rPr>
              <a:t> - modifier, </a:t>
            </a:r>
            <a:r>
              <a:rPr lang="en-US" sz="2000" dirty="0" err="1">
                <a:effectLst/>
                <a:ea typeface="Calibri" panose="020F0502020204030204" pitchFamily="34" charset="0"/>
                <a:cs typeface="Times New Roman" panose="02020603050405020304" pitchFamily="18" charset="0"/>
              </a:rPr>
              <a:t>supprimer</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ajouter</a:t>
            </a:r>
            <a:r>
              <a:rPr lang="en-US" sz="2000" dirty="0">
                <a:effectLst/>
                <a:ea typeface="Calibri" panose="020F0502020204030204" pitchFamily="34"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570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sources">
            <a:extLst>
              <a:ext uri="{FF2B5EF4-FFF2-40B4-BE49-F238E27FC236}">
                <a16:creationId xmlns:a16="http://schemas.microsoft.com/office/drawing/2014/main" id="{E83B329D-07C9-4DBC-BD95-259AD363AFC3}"/>
              </a:ext>
            </a:extLst>
          </p:cNvPr>
          <p:cNvSpPr>
            <a:spLocks noGrp="1"/>
          </p:cNvSpPr>
          <p:nvPr>
            <p:ph type="ctrTitle"/>
          </p:nvPr>
        </p:nvSpPr>
        <p:spPr>
          <a:xfrm>
            <a:off x="408835" y="0"/>
            <a:ext cx="10577453" cy="961175"/>
          </a:xfrm>
        </p:spPr>
        <p:txBody>
          <a:bodyPr>
            <a:normAutofit/>
          </a:bodyPr>
          <a:lstStyle/>
          <a:p>
            <a:pPr algn="l"/>
            <a:r>
              <a:rPr lang="en-US" sz="4400" dirty="0" err="1"/>
              <a:t>Ressources</a:t>
            </a:r>
            <a:endParaRPr lang="en-US" sz="4400" dirty="0"/>
          </a:p>
        </p:txBody>
      </p:sp>
      <p:sp>
        <p:nvSpPr>
          <p:cNvPr id="3" name="Content Placeholder 2" descr="Guide de ressources pour le suivi et l'évaluation des projets de l’OCTF: Monitoring and Evaluation Resource Guide for OCFT Projects (dol.gov)&#10;Annexe A Modèle : Annex-8-OCFT-TPR-Annex-A-Suggested-Format.xlsx (live.com)&#10;Dix étapes pour un système de suivi et d'évaluation basé sur les résultats (Banque mondiale) (chapitres 6 - 11)): Ten Steps to a Results-Based Monitoring and Evaluation System - ISBN: 0821358235 (oecd.org)&#10;ODI : Donner du sens à l'apprentissage et à la prise de décision : Making sense of learning and decision-making | ODI: Think change&#10;Analyse des données de l'USAID : Data Analysis | Program Cycle | Project Starter | U.S. Agency for International Development (usaid.gov)&#10;USAID How-To-Note : Revue de portefeuille au niveau stratégique : How To Note Strategy-Level Portfolio Review (usaidlearninglab.org)&#10;Le projet d'évaluation des mesures financé par l'USAID :  Analyzing M&amp;E Data">
            <a:extLst>
              <a:ext uri="{FF2B5EF4-FFF2-40B4-BE49-F238E27FC236}">
                <a16:creationId xmlns:a16="http://schemas.microsoft.com/office/drawing/2014/main" id="{7F6E15F0-E5D0-4DAB-BE03-C526799FF2CE}"/>
              </a:ext>
            </a:extLst>
          </p:cNvPr>
          <p:cNvSpPr>
            <a:spLocks noGrp="1"/>
          </p:cNvSpPr>
          <p:nvPr>
            <p:ph sz="quarter" idx="13"/>
          </p:nvPr>
        </p:nvSpPr>
        <p:spPr>
          <a:xfrm>
            <a:off x="434327" y="1220637"/>
            <a:ext cx="11398133" cy="5112213"/>
          </a:xfrm>
        </p:spPr>
        <p:txBody>
          <a:bodyPr>
            <a:normAutofit/>
          </a:bodyPr>
          <a:lstStyle/>
          <a:p>
            <a:pPr>
              <a:lnSpc>
                <a:spcPct val="100000"/>
              </a:lnSpc>
            </a:pPr>
            <a:r>
              <a:rPr lang="en-US" sz="2000" dirty="0"/>
              <a:t>Guide de </a:t>
            </a:r>
            <a:r>
              <a:rPr lang="en-US" sz="2000" dirty="0" err="1"/>
              <a:t>ressources</a:t>
            </a:r>
            <a:r>
              <a:rPr lang="en-US" sz="2000" dirty="0"/>
              <a:t> pour le </a:t>
            </a:r>
            <a:r>
              <a:rPr lang="en-US" sz="2000" dirty="0" err="1"/>
              <a:t>suivi</a:t>
            </a:r>
            <a:r>
              <a:rPr lang="en-US" sz="2000" dirty="0"/>
              <a:t> et </a:t>
            </a:r>
            <a:r>
              <a:rPr lang="en-US" sz="2000" dirty="0" err="1"/>
              <a:t>l'évaluation</a:t>
            </a:r>
            <a:r>
              <a:rPr lang="en-US" sz="2000" dirty="0"/>
              <a:t> des </a:t>
            </a:r>
            <a:r>
              <a:rPr lang="en-US" sz="2000" dirty="0" err="1"/>
              <a:t>projets</a:t>
            </a:r>
            <a:r>
              <a:rPr lang="en-US" sz="2000" dirty="0"/>
              <a:t> de </a:t>
            </a:r>
            <a:r>
              <a:rPr lang="en-US" sz="2000" dirty="0" err="1"/>
              <a:t>l’OCTF</a:t>
            </a:r>
            <a:r>
              <a:rPr lang="en-US" sz="2000" dirty="0"/>
              <a:t>: </a:t>
            </a:r>
            <a:r>
              <a:rPr lang="en-US" sz="2000" dirty="0">
                <a:hlinkClick r:id="rId3"/>
              </a:rPr>
              <a:t>Monitoring and Evaluation Resource Guide for OCFT Projects (dol.gov)</a:t>
            </a:r>
            <a:endParaRPr lang="en-US" sz="2000" dirty="0"/>
          </a:p>
          <a:p>
            <a:pPr>
              <a:lnSpc>
                <a:spcPct val="100000"/>
              </a:lnSpc>
            </a:pPr>
            <a:r>
              <a:rPr lang="en-US" sz="2000" dirty="0" err="1"/>
              <a:t>Annexe</a:t>
            </a:r>
            <a:r>
              <a:rPr lang="en-US" sz="2000" dirty="0"/>
              <a:t> A </a:t>
            </a:r>
            <a:r>
              <a:rPr lang="en-US" sz="2000" dirty="0" err="1"/>
              <a:t>Modèle</a:t>
            </a:r>
            <a:r>
              <a:rPr lang="en-US" sz="2000" dirty="0"/>
              <a:t> : </a:t>
            </a:r>
            <a:r>
              <a:rPr lang="en-US" sz="2000" dirty="0">
                <a:hlinkClick r:id="rId4"/>
              </a:rPr>
              <a:t>Annex-8-OCFT-TPR-Annex-A-Suggested-Format.xlsx (live.com)</a:t>
            </a:r>
            <a:endParaRPr lang="en-US" sz="2000" dirty="0"/>
          </a:p>
          <a:p>
            <a:pPr>
              <a:lnSpc>
                <a:spcPct val="100000"/>
              </a:lnSpc>
            </a:pPr>
            <a:r>
              <a:rPr lang="en-US" sz="2000" dirty="0"/>
              <a:t>Dix étapes pour un </a:t>
            </a:r>
            <a:r>
              <a:rPr lang="en-US" sz="2000" dirty="0" err="1"/>
              <a:t>système</a:t>
            </a:r>
            <a:r>
              <a:rPr lang="en-US" sz="2000" dirty="0"/>
              <a:t> de </a:t>
            </a:r>
            <a:r>
              <a:rPr lang="en-US" sz="2000" dirty="0" err="1"/>
              <a:t>suivi</a:t>
            </a:r>
            <a:r>
              <a:rPr lang="en-US" sz="2000" dirty="0"/>
              <a:t> et </a:t>
            </a:r>
            <a:r>
              <a:rPr lang="en-US" sz="2000" dirty="0" err="1"/>
              <a:t>d'évaluation</a:t>
            </a:r>
            <a:r>
              <a:rPr lang="en-US" sz="2000" dirty="0"/>
              <a:t> </a:t>
            </a:r>
            <a:r>
              <a:rPr lang="en-US" sz="2000" dirty="0" err="1"/>
              <a:t>basé</a:t>
            </a:r>
            <a:r>
              <a:rPr lang="en-US" sz="2000" dirty="0"/>
              <a:t> sur les </a:t>
            </a:r>
            <a:r>
              <a:rPr lang="en-US" sz="2000" dirty="0" err="1"/>
              <a:t>résultats</a:t>
            </a:r>
            <a:r>
              <a:rPr lang="en-US" sz="2000" dirty="0"/>
              <a:t> (Banque </a:t>
            </a:r>
            <a:r>
              <a:rPr lang="en-US" sz="2000" dirty="0" err="1"/>
              <a:t>mondiale</a:t>
            </a:r>
            <a:r>
              <a:rPr lang="en-US" sz="2000" dirty="0"/>
              <a:t>) (</a:t>
            </a:r>
            <a:r>
              <a:rPr lang="en-US" sz="2000" dirty="0" err="1"/>
              <a:t>chapitres</a:t>
            </a:r>
            <a:r>
              <a:rPr lang="en-US" sz="2000" dirty="0"/>
              <a:t> 6 - 11)): </a:t>
            </a:r>
            <a:r>
              <a:rPr lang="en-US" sz="2000" dirty="0">
                <a:hlinkClick r:id="rId5"/>
              </a:rPr>
              <a:t>Ten Steps to a Results-Based Monitoring and Evaluation System - ISBN: 0821358235 (oecd.org)</a:t>
            </a:r>
            <a:endParaRPr lang="en-US" sz="2000" dirty="0"/>
          </a:p>
          <a:p>
            <a:pPr>
              <a:lnSpc>
                <a:spcPct val="100000"/>
              </a:lnSpc>
            </a:pPr>
            <a:r>
              <a:rPr lang="en-US" sz="2000" dirty="0"/>
              <a:t>ODI : Donner du </a:t>
            </a:r>
            <a:r>
              <a:rPr lang="en-US" sz="2000" dirty="0" err="1"/>
              <a:t>sens</a:t>
            </a:r>
            <a:r>
              <a:rPr lang="en-US" sz="2000" dirty="0"/>
              <a:t> </a:t>
            </a:r>
            <a:r>
              <a:rPr lang="en-US" sz="2000" dirty="0" err="1"/>
              <a:t>à</a:t>
            </a:r>
            <a:r>
              <a:rPr lang="en-US" sz="2000" dirty="0"/>
              <a:t> </a:t>
            </a:r>
            <a:r>
              <a:rPr lang="en-US" sz="2000" dirty="0" err="1"/>
              <a:t>l'apprentissage</a:t>
            </a:r>
            <a:r>
              <a:rPr lang="en-US" sz="2000" dirty="0"/>
              <a:t> et </a:t>
            </a:r>
            <a:r>
              <a:rPr lang="en-US" sz="2000" dirty="0" err="1"/>
              <a:t>à</a:t>
            </a:r>
            <a:r>
              <a:rPr lang="en-US" sz="2000" dirty="0"/>
              <a:t> la </a:t>
            </a:r>
            <a:r>
              <a:rPr lang="en-US" sz="2000" dirty="0" err="1"/>
              <a:t>prise</a:t>
            </a:r>
            <a:r>
              <a:rPr lang="en-US" sz="2000" dirty="0"/>
              <a:t> de </a:t>
            </a:r>
            <a:r>
              <a:rPr lang="en-US" sz="2000" dirty="0" err="1"/>
              <a:t>décision</a:t>
            </a:r>
            <a:r>
              <a:rPr lang="en-US" sz="2000" dirty="0"/>
              <a:t> : </a:t>
            </a:r>
            <a:r>
              <a:rPr lang="en-US" sz="2000" dirty="0">
                <a:hlinkClick r:id="rId6"/>
              </a:rPr>
              <a:t>Making sense of learning and decision-making | ODI: Think change</a:t>
            </a:r>
            <a:endParaRPr lang="en-US" sz="2000" dirty="0"/>
          </a:p>
          <a:p>
            <a:pPr>
              <a:lnSpc>
                <a:spcPct val="100000"/>
              </a:lnSpc>
            </a:pPr>
            <a:r>
              <a:rPr lang="en-US" sz="2000" dirty="0" err="1"/>
              <a:t>Analyse</a:t>
            </a:r>
            <a:r>
              <a:rPr lang="en-US" sz="2000" dirty="0"/>
              <a:t> des </a:t>
            </a:r>
            <a:r>
              <a:rPr lang="en-US" sz="2000" dirty="0" err="1"/>
              <a:t>données</a:t>
            </a:r>
            <a:r>
              <a:rPr lang="en-US" sz="2000" dirty="0"/>
              <a:t> de </a:t>
            </a:r>
            <a:r>
              <a:rPr lang="en-US" sz="2000" dirty="0" err="1"/>
              <a:t>l'USAID</a:t>
            </a:r>
            <a:r>
              <a:rPr lang="en-US" sz="2000" dirty="0"/>
              <a:t> : </a:t>
            </a:r>
            <a:r>
              <a:rPr lang="en-US" sz="2000" dirty="0">
                <a:hlinkClick r:id="rId7"/>
              </a:rPr>
              <a:t>Data Analysis | Program Cycle | Project Starter | U.S. Agency for International Development (usaid.gov)</a:t>
            </a:r>
            <a:endParaRPr lang="en-US" sz="2000" dirty="0"/>
          </a:p>
          <a:p>
            <a:pPr>
              <a:lnSpc>
                <a:spcPct val="100000"/>
              </a:lnSpc>
            </a:pPr>
            <a:r>
              <a:rPr lang="en-US" sz="2000" dirty="0"/>
              <a:t>USAID How-To-Note : Revue de </a:t>
            </a:r>
            <a:r>
              <a:rPr lang="en-US" sz="2000" dirty="0" err="1"/>
              <a:t>portefeuille</a:t>
            </a:r>
            <a:r>
              <a:rPr lang="en-US" sz="2000" dirty="0"/>
              <a:t> au </a:t>
            </a:r>
            <a:r>
              <a:rPr lang="en-US" sz="2000" dirty="0" err="1"/>
              <a:t>niveau</a:t>
            </a:r>
            <a:r>
              <a:rPr lang="en-US" sz="2000" dirty="0"/>
              <a:t> </a:t>
            </a:r>
            <a:r>
              <a:rPr lang="en-US" sz="2000" dirty="0" err="1"/>
              <a:t>stratégique</a:t>
            </a:r>
            <a:r>
              <a:rPr lang="en-US" sz="2000" dirty="0"/>
              <a:t> : </a:t>
            </a:r>
            <a:r>
              <a:rPr lang="en-US" sz="2000" dirty="0">
                <a:hlinkClick r:id="rId8"/>
              </a:rPr>
              <a:t>How To Note Strategy-Level Portfolio Review (usaidlearninglab.org)</a:t>
            </a:r>
            <a:endParaRPr lang="en-US" sz="2000" dirty="0"/>
          </a:p>
          <a:p>
            <a:pPr>
              <a:lnSpc>
                <a:spcPct val="100000"/>
              </a:lnSpc>
            </a:pPr>
            <a:r>
              <a:rPr lang="en-US" sz="2000" dirty="0"/>
              <a:t>Le </a:t>
            </a:r>
            <a:r>
              <a:rPr lang="en-US" sz="2000" dirty="0" err="1"/>
              <a:t>projet</a:t>
            </a:r>
            <a:r>
              <a:rPr lang="en-US" sz="2000" dirty="0"/>
              <a:t> </a:t>
            </a:r>
            <a:r>
              <a:rPr lang="en-US" sz="2000" dirty="0" err="1"/>
              <a:t>d'évaluation</a:t>
            </a:r>
            <a:r>
              <a:rPr lang="en-US" sz="2000" dirty="0"/>
              <a:t> des </a:t>
            </a:r>
            <a:r>
              <a:rPr lang="en-US" sz="2000" dirty="0" err="1"/>
              <a:t>mesures</a:t>
            </a:r>
            <a:r>
              <a:rPr lang="en-US" sz="2000" dirty="0"/>
              <a:t> </a:t>
            </a:r>
            <a:r>
              <a:rPr lang="en-US" sz="2000" dirty="0" err="1"/>
              <a:t>financé</a:t>
            </a:r>
            <a:r>
              <a:rPr lang="en-US" sz="2000" dirty="0"/>
              <a:t> par </a:t>
            </a:r>
            <a:r>
              <a:rPr lang="en-US" sz="2000" dirty="0" err="1"/>
              <a:t>l'USAID</a:t>
            </a:r>
            <a:r>
              <a:rPr lang="en-US" sz="2000" dirty="0"/>
              <a:t> :  </a:t>
            </a:r>
            <a:r>
              <a:rPr lang="en-US" sz="2000" dirty="0">
                <a:hlinkClick r:id="rId9"/>
              </a:rPr>
              <a:t>Analyzing M&amp;E Data</a:t>
            </a:r>
            <a:endParaRPr lang="en-US" sz="200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ERCI">
            <a:extLst>
              <a:ext uri="{FF2B5EF4-FFF2-40B4-BE49-F238E27FC236}">
                <a16:creationId xmlns:a16="http://schemas.microsoft.com/office/drawing/2014/main" id="{F869EF2C-2DE0-4B25-8521-BC9A0F34AF68}"/>
              </a:ext>
            </a:extLst>
          </p:cNvPr>
          <p:cNvSpPr>
            <a:spLocks noGrp="1"/>
          </p:cNvSpPr>
          <p:nvPr>
            <p:ph type="ctrTitle"/>
          </p:nvPr>
        </p:nvSpPr>
        <p:spPr>
          <a:xfrm>
            <a:off x="807273" y="2467825"/>
            <a:ext cx="10577453" cy="961175"/>
          </a:xfrm>
        </p:spPr>
        <p:txBody>
          <a:bodyPr/>
          <a:lstStyle/>
          <a:p>
            <a:r>
              <a:rPr lang="en-US" dirty="0"/>
              <a:t>MERCI</a:t>
            </a:r>
          </a:p>
        </p:txBody>
      </p:sp>
      <p:sp>
        <p:nvSpPr>
          <p:cNvPr id="2" name="Footer Placeholder 1">
            <a:extLst>
              <a:ext uri="{FF2B5EF4-FFF2-40B4-BE49-F238E27FC236}">
                <a16:creationId xmlns:a16="http://schemas.microsoft.com/office/drawing/2014/main" id="{35F1D46B-7090-4297-989E-93AEB9B67FE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04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vantages du suivi des performances">
            <a:extLst>
              <a:ext uri="{FF2B5EF4-FFF2-40B4-BE49-F238E27FC236}">
                <a16:creationId xmlns:a16="http://schemas.microsoft.com/office/drawing/2014/main" id="{FD6CF797-04D9-49A2-8BEE-87BEB86E0565}"/>
              </a:ext>
            </a:extLst>
          </p:cNvPr>
          <p:cNvSpPr>
            <a:spLocks noGrp="1"/>
          </p:cNvSpPr>
          <p:nvPr>
            <p:ph type="title"/>
          </p:nvPr>
        </p:nvSpPr>
        <p:spPr>
          <a:xfrm>
            <a:off x="411480" y="121285"/>
            <a:ext cx="10515600" cy="1325563"/>
          </a:xfrm>
        </p:spPr>
        <p:txBody>
          <a:bodyPr/>
          <a:lstStyle/>
          <a:p>
            <a:r>
              <a:rPr lang="en-US" dirty="0" err="1"/>
              <a:t>Avantages</a:t>
            </a:r>
            <a:r>
              <a:rPr lang="en-US" dirty="0"/>
              <a:t> du </a:t>
            </a:r>
            <a:r>
              <a:rPr lang="en-US" dirty="0" err="1"/>
              <a:t>suivi</a:t>
            </a:r>
            <a:r>
              <a:rPr lang="en-US" dirty="0"/>
              <a:t> des performances </a:t>
            </a:r>
          </a:p>
        </p:txBody>
      </p:sp>
      <p:sp>
        <p:nvSpPr>
          <p:cNvPr id="4" name="Content Placeholder 3" descr="1. Explorer - voir ce qui fonctionne, ce qui ne fonctionne pas, et pourquoi.&#10;&#10;2. Éduquer - utiliser les preuves pour faciliter l'apprentissage interne et externe.&#10;&#10;3. Documenter - enregistrer et créer une mémoire institutionnelle.&#10;&#10;4. Faire preuve de responsabilité - tenir ses engagements.&#10;&#10;5. Impliquer - engager les parties prenantes par le biais d'un processus participatif.&#10;&#10;6. Promouvoir la compréhension - améliorer la compréhension des projets et des politiques.">
            <a:extLst>
              <a:ext uri="{FF2B5EF4-FFF2-40B4-BE49-F238E27FC236}">
                <a16:creationId xmlns:a16="http://schemas.microsoft.com/office/drawing/2014/main" id="{C0BA2A8D-6E48-4810-A7E0-9E6FFB3BC51D}"/>
              </a:ext>
            </a:extLst>
          </p:cNvPr>
          <p:cNvSpPr>
            <a:spLocks noGrp="1"/>
          </p:cNvSpPr>
          <p:nvPr>
            <p:ph idx="1"/>
          </p:nvPr>
        </p:nvSpPr>
        <p:spPr>
          <a:xfrm>
            <a:off x="533399" y="1409065"/>
            <a:ext cx="11304639" cy="4883580"/>
          </a:xfrm>
        </p:spPr>
        <p:txBody>
          <a:bodyPr>
            <a:normAutofit lnSpcReduction="10000"/>
          </a:bodyPr>
          <a:lstStyle/>
          <a:p>
            <a:pPr marL="344488" indent="-342900">
              <a:lnSpc>
                <a:spcPct val="100000"/>
              </a:lnSpc>
              <a:spcBef>
                <a:spcPts val="0"/>
              </a:spcBef>
            </a:pPr>
            <a:r>
              <a:rPr lang="en-US" sz="3200" b="1" dirty="0">
                <a:solidFill>
                  <a:schemeClr val="accent1"/>
                </a:solidFill>
              </a:rPr>
              <a:t>Explorer - </a:t>
            </a:r>
            <a:r>
              <a:rPr lang="en-US" sz="3200" dirty="0" err="1"/>
              <a:t>voir</a:t>
            </a:r>
            <a:r>
              <a:rPr lang="en-US" sz="3200" dirty="0"/>
              <a:t> </a:t>
            </a:r>
            <a:r>
              <a:rPr lang="en-US" sz="3200" dirty="0" err="1"/>
              <a:t>ce</a:t>
            </a:r>
            <a:r>
              <a:rPr lang="en-US" sz="3200" dirty="0"/>
              <a:t> qui </a:t>
            </a:r>
            <a:r>
              <a:rPr lang="en-US" sz="3200" dirty="0" err="1"/>
              <a:t>fonctionne</a:t>
            </a:r>
            <a:r>
              <a:rPr lang="en-US" sz="3200" dirty="0"/>
              <a:t>, </a:t>
            </a:r>
            <a:r>
              <a:rPr lang="en-US" sz="3200" dirty="0" err="1"/>
              <a:t>ce</a:t>
            </a:r>
            <a:r>
              <a:rPr lang="en-US" sz="3200" dirty="0"/>
              <a:t> qui ne </a:t>
            </a:r>
            <a:r>
              <a:rPr lang="en-US" sz="3200" dirty="0" err="1"/>
              <a:t>fonctionne</a:t>
            </a:r>
            <a:r>
              <a:rPr lang="en-US" sz="3200" dirty="0"/>
              <a:t> pas, et </a:t>
            </a:r>
            <a:r>
              <a:rPr lang="en-US" sz="3200" dirty="0" err="1"/>
              <a:t>pourquoi</a:t>
            </a:r>
            <a:r>
              <a:rPr lang="en-US" sz="3200" b="1" dirty="0">
                <a:solidFill>
                  <a:schemeClr val="accent1"/>
                </a:solidFill>
              </a:rPr>
              <a:t>.</a:t>
            </a:r>
          </a:p>
          <a:p>
            <a:pPr marL="344488" indent="-342900">
              <a:lnSpc>
                <a:spcPct val="100000"/>
              </a:lnSpc>
              <a:spcBef>
                <a:spcPts val="0"/>
              </a:spcBef>
            </a:pPr>
            <a:r>
              <a:rPr lang="en-US" sz="3200" b="1" dirty="0" err="1">
                <a:solidFill>
                  <a:schemeClr val="accent1"/>
                </a:solidFill>
              </a:rPr>
              <a:t>Éduquer</a:t>
            </a:r>
            <a:r>
              <a:rPr lang="en-US" sz="3200" b="1" dirty="0">
                <a:solidFill>
                  <a:schemeClr val="accent1"/>
                </a:solidFill>
              </a:rPr>
              <a:t> - </a:t>
            </a:r>
            <a:r>
              <a:rPr lang="en-US" sz="3200" dirty="0" err="1"/>
              <a:t>utiliser</a:t>
            </a:r>
            <a:r>
              <a:rPr lang="en-US" sz="3200" dirty="0"/>
              <a:t> les </a:t>
            </a:r>
            <a:r>
              <a:rPr lang="en-US" sz="3200" dirty="0" err="1"/>
              <a:t>preuves</a:t>
            </a:r>
            <a:r>
              <a:rPr lang="en-US" sz="3200" dirty="0"/>
              <a:t> pour </a:t>
            </a:r>
            <a:r>
              <a:rPr lang="en-US" sz="3200" dirty="0" err="1"/>
              <a:t>faciliter</a:t>
            </a:r>
            <a:r>
              <a:rPr lang="en-US" sz="3200" dirty="0"/>
              <a:t> </a:t>
            </a:r>
            <a:r>
              <a:rPr lang="en-US" sz="3200" dirty="0" err="1"/>
              <a:t>l'apprentissage</a:t>
            </a:r>
            <a:r>
              <a:rPr lang="en-US" sz="3200" dirty="0"/>
              <a:t> interne et </a:t>
            </a:r>
            <a:r>
              <a:rPr lang="en-US" sz="3200" dirty="0" err="1"/>
              <a:t>externe</a:t>
            </a:r>
            <a:r>
              <a:rPr lang="en-US" sz="3200" b="1" dirty="0">
                <a:solidFill>
                  <a:schemeClr val="accent1"/>
                </a:solidFill>
              </a:rPr>
              <a:t>.</a:t>
            </a:r>
          </a:p>
          <a:p>
            <a:pPr marL="344488" indent="-342900">
              <a:lnSpc>
                <a:spcPct val="100000"/>
              </a:lnSpc>
              <a:spcBef>
                <a:spcPts val="0"/>
              </a:spcBef>
            </a:pPr>
            <a:r>
              <a:rPr lang="en-US" sz="3200" b="1" dirty="0">
                <a:solidFill>
                  <a:schemeClr val="accent1"/>
                </a:solidFill>
              </a:rPr>
              <a:t>Documenter - </a:t>
            </a:r>
            <a:r>
              <a:rPr lang="en-US" sz="3200" dirty="0" err="1"/>
              <a:t>enregistrer</a:t>
            </a:r>
            <a:r>
              <a:rPr lang="en-US" sz="3200" dirty="0"/>
              <a:t> et </a:t>
            </a:r>
            <a:r>
              <a:rPr lang="en-US" sz="3200" dirty="0" err="1"/>
              <a:t>créer</a:t>
            </a:r>
            <a:r>
              <a:rPr lang="en-US" sz="3200" dirty="0"/>
              <a:t> </a:t>
            </a:r>
            <a:r>
              <a:rPr lang="en-US" sz="3200" dirty="0" err="1"/>
              <a:t>une</a:t>
            </a:r>
            <a:r>
              <a:rPr lang="en-US" sz="3200" dirty="0"/>
              <a:t> </a:t>
            </a:r>
            <a:r>
              <a:rPr lang="en-US" sz="3200" dirty="0" err="1"/>
              <a:t>mémoire</a:t>
            </a:r>
            <a:r>
              <a:rPr lang="en-US" sz="3200" dirty="0"/>
              <a:t> </a:t>
            </a:r>
            <a:r>
              <a:rPr lang="en-US" sz="3200" dirty="0" err="1"/>
              <a:t>institutionnelle</a:t>
            </a:r>
            <a:r>
              <a:rPr lang="en-US" sz="3200" dirty="0"/>
              <a:t>.</a:t>
            </a:r>
          </a:p>
          <a:p>
            <a:pPr marL="344488" indent="-342900">
              <a:lnSpc>
                <a:spcPct val="100000"/>
              </a:lnSpc>
              <a:spcBef>
                <a:spcPts val="0"/>
              </a:spcBef>
            </a:pPr>
            <a:r>
              <a:rPr lang="en-US" sz="3200" b="1" dirty="0">
                <a:solidFill>
                  <a:schemeClr val="accent1"/>
                </a:solidFill>
              </a:rPr>
              <a:t>Faire </a:t>
            </a:r>
            <a:r>
              <a:rPr lang="en-US" sz="3200" b="1" dirty="0" err="1">
                <a:solidFill>
                  <a:schemeClr val="accent1"/>
                </a:solidFill>
              </a:rPr>
              <a:t>preuve</a:t>
            </a:r>
            <a:r>
              <a:rPr lang="en-US" sz="3200" b="1" dirty="0">
                <a:solidFill>
                  <a:schemeClr val="accent1"/>
                </a:solidFill>
              </a:rPr>
              <a:t> de </a:t>
            </a:r>
            <a:r>
              <a:rPr lang="en-US" sz="3200" b="1" dirty="0" err="1">
                <a:solidFill>
                  <a:schemeClr val="accent1"/>
                </a:solidFill>
              </a:rPr>
              <a:t>responsabilité</a:t>
            </a:r>
            <a:r>
              <a:rPr lang="en-US" sz="3200" b="1" dirty="0">
                <a:solidFill>
                  <a:schemeClr val="accent1"/>
                </a:solidFill>
              </a:rPr>
              <a:t> </a:t>
            </a:r>
            <a:r>
              <a:rPr lang="en-US" sz="3200" dirty="0"/>
              <a:t>- </a:t>
            </a:r>
            <a:r>
              <a:rPr lang="en-US" sz="3200" dirty="0" err="1"/>
              <a:t>tenir</a:t>
            </a:r>
            <a:r>
              <a:rPr lang="en-US" sz="3200" dirty="0"/>
              <a:t> </a:t>
            </a:r>
            <a:r>
              <a:rPr lang="en-US" sz="3200" dirty="0" err="1"/>
              <a:t>ses</a:t>
            </a:r>
            <a:r>
              <a:rPr lang="en-US" sz="3200" dirty="0"/>
              <a:t> engagements</a:t>
            </a:r>
            <a:r>
              <a:rPr lang="en-US" sz="3200" b="1" dirty="0">
                <a:solidFill>
                  <a:schemeClr val="accent1"/>
                </a:solidFill>
              </a:rPr>
              <a:t>.</a:t>
            </a:r>
          </a:p>
          <a:p>
            <a:pPr marL="344488" indent="-342900">
              <a:lnSpc>
                <a:spcPct val="100000"/>
              </a:lnSpc>
              <a:spcBef>
                <a:spcPts val="0"/>
              </a:spcBef>
            </a:pPr>
            <a:r>
              <a:rPr lang="en-US" sz="3200" b="1" dirty="0" err="1">
                <a:solidFill>
                  <a:schemeClr val="accent1"/>
                </a:solidFill>
              </a:rPr>
              <a:t>Impliquer</a:t>
            </a:r>
            <a:r>
              <a:rPr lang="en-US" sz="3200" b="1" dirty="0">
                <a:solidFill>
                  <a:schemeClr val="accent1"/>
                </a:solidFill>
              </a:rPr>
              <a:t> - </a:t>
            </a:r>
            <a:r>
              <a:rPr lang="en-US" sz="3200" dirty="0"/>
              <a:t>engager les parties </a:t>
            </a:r>
            <a:r>
              <a:rPr lang="en-US" sz="3200" dirty="0" err="1"/>
              <a:t>prenantes</a:t>
            </a:r>
            <a:r>
              <a:rPr lang="en-US" sz="3200" dirty="0"/>
              <a:t> par le </a:t>
            </a:r>
            <a:r>
              <a:rPr lang="en-US" sz="3200" dirty="0" err="1"/>
              <a:t>biais</a:t>
            </a:r>
            <a:r>
              <a:rPr lang="en-US" sz="3200" dirty="0"/>
              <a:t> d'un </a:t>
            </a:r>
            <a:r>
              <a:rPr lang="en-US" sz="3200" dirty="0" err="1"/>
              <a:t>processus</a:t>
            </a:r>
            <a:r>
              <a:rPr lang="en-US" sz="3200" dirty="0"/>
              <a:t> </a:t>
            </a:r>
            <a:r>
              <a:rPr lang="en-US" sz="3200" dirty="0" err="1"/>
              <a:t>participatif</a:t>
            </a:r>
            <a:r>
              <a:rPr lang="en-US" sz="3200" dirty="0"/>
              <a:t>.</a:t>
            </a:r>
          </a:p>
          <a:p>
            <a:pPr marL="344488" indent="-342900">
              <a:lnSpc>
                <a:spcPct val="100000"/>
              </a:lnSpc>
              <a:spcBef>
                <a:spcPts val="0"/>
              </a:spcBef>
            </a:pPr>
            <a:r>
              <a:rPr lang="en-US" sz="3200" b="1" dirty="0" err="1">
                <a:solidFill>
                  <a:schemeClr val="accent1"/>
                </a:solidFill>
              </a:rPr>
              <a:t>Promouvoir</a:t>
            </a:r>
            <a:r>
              <a:rPr lang="en-US" sz="3200" b="1" dirty="0">
                <a:solidFill>
                  <a:schemeClr val="accent1"/>
                </a:solidFill>
              </a:rPr>
              <a:t> la </a:t>
            </a:r>
            <a:r>
              <a:rPr lang="en-US" sz="3200" b="1" dirty="0" err="1">
                <a:solidFill>
                  <a:schemeClr val="accent1"/>
                </a:solidFill>
              </a:rPr>
              <a:t>compréhension</a:t>
            </a:r>
            <a:r>
              <a:rPr lang="en-US" sz="3200" b="1" dirty="0">
                <a:solidFill>
                  <a:schemeClr val="accent1"/>
                </a:solidFill>
              </a:rPr>
              <a:t> - </a:t>
            </a:r>
            <a:r>
              <a:rPr lang="en-US" sz="3200" dirty="0" err="1"/>
              <a:t>améliorer</a:t>
            </a:r>
            <a:r>
              <a:rPr lang="en-US" sz="3200" dirty="0"/>
              <a:t> la </a:t>
            </a:r>
            <a:r>
              <a:rPr lang="en-US" sz="3200" dirty="0" err="1"/>
              <a:t>compréhension</a:t>
            </a:r>
            <a:r>
              <a:rPr lang="en-US" sz="3200" dirty="0"/>
              <a:t> des </a:t>
            </a:r>
            <a:r>
              <a:rPr lang="en-US" sz="3200" dirty="0" err="1"/>
              <a:t>projets</a:t>
            </a:r>
            <a:r>
              <a:rPr lang="en-US" sz="3200" dirty="0"/>
              <a:t> et des politiques.</a:t>
            </a:r>
            <a:endParaRPr lang="en-US" dirty="0"/>
          </a:p>
        </p:txBody>
      </p:sp>
      <p:sp>
        <p:nvSpPr>
          <p:cNvPr id="2" name="Footer Placeholder 1">
            <a:extLst>
              <a:ext uri="{FF2B5EF4-FFF2-40B4-BE49-F238E27FC236}">
                <a16:creationId xmlns:a16="http://schemas.microsoft.com/office/drawing/2014/main" id="{FE91D769-F527-4A79-A75D-441F35A1DD93}"/>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2905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Utiliser la gestion axée sur les résultats(RBM)">
            <a:extLst>
              <a:ext uri="{FF2B5EF4-FFF2-40B4-BE49-F238E27FC236}">
                <a16:creationId xmlns:a16="http://schemas.microsoft.com/office/drawing/2014/main" id="{8C29A560-DCA1-4795-B667-0A6CD0F65DA3}"/>
              </a:ext>
            </a:extLst>
          </p:cNvPr>
          <p:cNvSpPr>
            <a:spLocks noGrp="1"/>
          </p:cNvSpPr>
          <p:nvPr>
            <p:ph type="title"/>
          </p:nvPr>
        </p:nvSpPr>
        <p:spPr>
          <a:xfrm>
            <a:off x="680483" y="0"/>
            <a:ext cx="10341027" cy="1325563"/>
          </a:xfrm>
        </p:spPr>
        <p:txBody>
          <a:bodyPr>
            <a:normAutofit/>
          </a:bodyPr>
          <a:lstStyle/>
          <a:p>
            <a:r>
              <a:rPr lang="en-US" sz="4000" dirty="0" err="1"/>
              <a:t>Utiliser</a:t>
            </a:r>
            <a:r>
              <a:rPr lang="en-US" sz="4000" dirty="0"/>
              <a:t> la gestion </a:t>
            </a:r>
            <a:r>
              <a:rPr lang="en-US" sz="4000" dirty="0" err="1"/>
              <a:t>axée</a:t>
            </a:r>
            <a:r>
              <a:rPr lang="en-US" sz="4000" dirty="0"/>
              <a:t> sur les </a:t>
            </a:r>
            <a:r>
              <a:rPr lang="en-US" sz="4000" dirty="0" err="1"/>
              <a:t>résultats</a:t>
            </a:r>
            <a:r>
              <a:rPr lang="en-US" sz="4000" dirty="0"/>
              <a:t>(RBM)</a:t>
            </a:r>
          </a:p>
        </p:txBody>
      </p:sp>
      <p:sp>
        <p:nvSpPr>
          <p:cNvPr id="19" name="TextBox 18" descr="Les dernières étapes de la gestion axée sur les résultats consistent à analyser les données et à prendre des décisions en fonction de ces informations.">
            <a:extLst>
              <a:ext uri="{FF2B5EF4-FFF2-40B4-BE49-F238E27FC236}">
                <a16:creationId xmlns:a16="http://schemas.microsoft.com/office/drawing/2014/main" id="{7F78C357-6626-4440-BEE2-810DBB9321ED}"/>
              </a:ext>
            </a:extLst>
          </p:cNvPr>
          <p:cNvSpPr txBox="1"/>
          <p:nvPr/>
        </p:nvSpPr>
        <p:spPr>
          <a:xfrm>
            <a:off x="765192" y="1213535"/>
            <a:ext cx="10423507" cy="1384995"/>
          </a:xfrm>
          <a:prstGeom prst="rect">
            <a:avLst/>
          </a:prstGeom>
          <a:noFill/>
        </p:spPr>
        <p:txBody>
          <a:bodyPr wrap="square">
            <a:spAutoFit/>
          </a:bodyPr>
          <a:lstStyle/>
          <a:p>
            <a:r>
              <a:rPr lang="en-US" altLang="en-US" sz="2800" dirty="0">
                <a:solidFill>
                  <a:srgbClr val="000000"/>
                </a:solidFill>
                <a:ea typeface="ＭＳ Ｐゴシック" pitchFamily="34" charset="-128"/>
              </a:rPr>
              <a:t>Les </a:t>
            </a:r>
            <a:r>
              <a:rPr lang="en-US" altLang="en-US" sz="2800" dirty="0" err="1">
                <a:solidFill>
                  <a:srgbClr val="000000"/>
                </a:solidFill>
                <a:ea typeface="ＭＳ Ｐゴシック" pitchFamily="34" charset="-128"/>
              </a:rPr>
              <a:t>dernières</a:t>
            </a:r>
            <a:r>
              <a:rPr lang="en-US" altLang="en-US" sz="2800" dirty="0">
                <a:solidFill>
                  <a:srgbClr val="000000"/>
                </a:solidFill>
                <a:ea typeface="ＭＳ Ｐゴシック" pitchFamily="34" charset="-128"/>
              </a:rPr>
              <a:t> étapes de la gestion </a:t>
            </a:r>
            <a:r>
              <a:rPr lang="en-US" altLang="en-US" sz="2800" dirty="0" err="1">
                <a:solidFill>
                  <a:srgbClr val="000000"/>
                </a:solidFill>
                <a:ea typeface="ＭＳ Ｐゴシック" pitchFamily="34" charset="-128"/>
              </a:rPr>
              <a:t>axée</a:t>
            </a:r>
            <a:r>
              <a:rPr lang="en-US" altLang="en-US" sz="2800" dirty="0">
                <a:solidFill>
                  <a:srgbClr val="000000"/>
                </a:solidFill>
                <a:ea typeface="ＭＳ Ｐゴシック" pitchFamily="34" charset="-128"/>
              </a:rPr>
              <a:t> sur les </a:t>
            </a:r>
            <a:r>
              <a:rPr lang="en-US" altLang="en-US" sz="2800" dirty="0" err="1">
                <a:solidFill>
                  <a:srgbClr val="000000"/>
                </a:solidFill>
                <a:ea typeface="ＭＳ Ｐゴシック" pitchFamily="34" charset="-128"/>
              </a:rPr>
              <a:t>résultats</a:t>
            </a:r>
            <a:r>
              <a:rPr lang="en-US" altLang="en-US" sz="2800" dirty="0">
                <a:solidFill>
                  <a:srgbClr val="000000"/>
                </a:solidFill>
                <a:ea typeface="ＭＳ Ｐゴシック" pitchFamily="34" charset="-128"/>
              </a:rPr>
              <a:t> consistent à </a:t>
            </a:r>
            <a:r>
              <a:rPr lang="en-US" altLang="en-US" sz="2800" dirty="0" err="1">
                <a:solidFill>
                  <a:srgbClr val="000000"/>
                </a:solidFill>
                <a:ea typeface="ＭＳ Ｐゴシック" pitchFamily="34" charset="-128"/>
              </a:rPr>
              <a:t>analyser</a:t>
            </a:r>
            <a:r>
              <a:rPr lang="en-US" altLang="en-US" sz="2800" dirty="0">
                <a:solidFill>
                  <a:srgbClr val="000000"/>
                </a:solidFill>
                <a:ea typeface="ＭＳ Ｐゴシック" pitchFamily="34" charset="-128"/>
              </a:rPr>
              <a:t> les </a:t>
            </a:r>
            <a:r>
              <a:rPr lang="en-US" altLang="en-US" sz="2800" dirty="0" err="1">
                <a:solidFill>
                  <a:srgbClr val="000000"/>
                </a:solidFill>
                <a:ea typeface="ＭＳ Ｐゴシック" pitchFamily="34" charset="-128"/>
              </a:rPr>
              <a:t>données</a:t>
            </a:r>
            <a:r>
              <a:rPr lang="en-US" altLang="en-US" sz="2800" dirty="0">
                <a:solidFill>
                  <a:srgbClr val="000000"/>
                </a:solidFill>
                <a:ea typeface="ＭＳ Ｐゴシック" pitchFamily="34" charset="-128"/>
              </a:rPr>
              <a:t> et à prendre des </a:t>
            </a:r>
            <a:r>
              <a:rPr lang="en-US" altLang="en-US" sz="2800" dirty="0" err="1">
                <a:solidFill>
                  <a:srgbClr val="000000"/>
                </a:solidFill>
                <a:ea typeface="ＭＳ Ｐゴシック" pitchFamily="34" charset="-128"/>
              </a:rPr>
              <a:t>décisions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en</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fonction</a:t>
            </a:r>
            <a:r>
              <a:rPr lang="en-US" altLang="en-US" sz="2800" dirty="0">
                <a:solidFill>
                  <a:srgbClr val="000000"/>
                </a:solidFill>
                <a:ea typeface="ＭＳ Ｐゴシック" pitchFamily="34" charset="-128"/>
              </a:rPr>
              <a:t> de </a:t>
            </a:r>
            <a:r>
              <a:rPr lang="en-US" altLang="en-US" sz="2800" dirty="0" err="1">
                <a:solidFill>
                  <a:srgbClr val="000000"/>
                </a:solidFill>
                <a:ea typeface="ＭＳ Ｐゴシック" pitchFamily="34" charset="-128"/>
              </a:rPr>
              <a:t>ces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informations</a:t>
            </a:r>
            <a:r>
              <a:rPr lang="en-US" altLang="en-US" sz="2800" dirty="0">
                <a:solidFill>
                  <a:srgbClr val="000000"/>
                </a:solidFill>
                <a:ea typeface="ＭＳ Ｐゴシック" pitchFamily="34" charset="-128"/>
              </a:rPr>
              <a:t>.</a:t>
            </a:r>
          </a:p>
        </p:txBody>
      </p:sp>
      <p:grpSp>
        <p:nvGrpSpPr>
          <p:cNvPr id="4" name="Group 3" descr="1. Définir les résultats (RF)&#10;&#10;2. Sélectionner les indicateurs de performance&#10;&#10;3. Développer un plan de  suivi des performances&#10;&#10;4. Collecter les données de performance&#10;&#10;5. Analyser les données de performance&#10;&#10;6. Utiliser l'analyse pour  informer les décisions de gestion&#10;&#10;">
            <a:extLst>
              <a:ext uri="{FF2B5EF4-FFF2-40B4-BE49-F238E27FC236}">
                <a16:creationId xmlns:a16="http://schemas.microsoft.com/office/drawing/2014/main" id="{20A5F062-9F50-2DFB-8EE7-F017400F4A8A}"/>
              </a:ext>
            </a:extLst>
          </p:cNvPr>
          <p:cNvGrpSpPr/>
          <p:nvPr/>
        </p:nvGrpSpPr>
        <p:grpSpPr>
          <a:xfrm>
            <a:off x="1920179" y="2786028"/>
            <a:ext cx="8113532" cy="3330723"/>
            <a:chOff x="1848054" y="2786028"/>
            <a:chExt cx="8113532" cy="3330723"/>
          </a:xfrm>
        </p:grpSpPr>
        <p:sp>
          <p:nvSpPr>
            <p:cNvPr id="20" name="Rectangle 6" descr="&#10;&#10;">
              <a:extLst>
                <a:ext uri="{FF2B5EF4-FFF2-40B4-BE49-F238E27FC236}">
                  <a16:creationId xmlns:a16="http://schemas.microsoft.com/office/drawing/2014/main" id="{641D8B72-C128-45F0-B73B-7C5D91F8FCF0}"/>
                </a:ext>
              </a:extLst>
            </p:cNvPr>
            <p:cNvSpPr>
              <a:spLocks noChangeArrowheads="1"/>
            </p:cNvSpPr>
            <p:nvPr/>
          </p:nvSpPr>
          <p:spPr bwMode="auto">
            <a:xfrm>
              <a:off x="1899138" y="2786029"/>
              <a:ext cx="2523723" cy="146034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err="1">
                  <a:solidFill>
                    <a:schemeClr val="tx1"/>
                  </a:solidFill>
                  <a:latin typeface="Tahoma" pitchFamily="34" charset="0"/>
                  <a:cs typeface="Times New Roman" pitchFamily="18" charset="0"/>
                </a:rPr>
                <a:t>Définir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résultats</a:t>
              </a:r>
              <a:r>
                <a:rPr lang="en-US" altLang="en-US" sz="2000" b="0" dirty="0">
                  <a:solidFill>
                    <a:schemeClr val="tx1"/>
                  </a:solidFill>
                  <a:latin typeface="Tahoma" pitchFamily="34" charset="0"/>
                  <a:cs typeface="Times New Roman" pitchFamily="18" charset="0"/>
                </a:rPr>
                <a:t> (RF)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sp>
          <p:nvSpPr>
            <p:cNvPr id="18" name="Rectangle 5">
              <a:extLst>
                <a:ext uri="{FF2B5EF4-FFF2-40B4-BE49-F238E27FC236}">
                  <a16:creationId xmlns:a16="http://schemas.microsoft.com/office/drawing/2014/main" id="{F6EB86DC-3D85-47D9-9864-F287648238FD}"/>
                </a:ext>
              </a:extLst>
            </p:cNvPr>
            <p:cNvSpPr>
              <a:spLocks noChangeArrowheads="1"/>
            </p:cNvSpPr>
            <p:nvPr/>
          </p:nvSpPr>
          <p:spPr bwMode="auto">
            <a:xfrm>
              <a:off x="4809260" y="2786028"/>
              <a:ext cx="241024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a:spcBef>
                  <a:spcPct val="0"/>
                </a:spcBef>
                <a:buSzTx/>
                <a:buNone/>
              </a:pPr>
              <a:r>
                <a:rPr lang="en-US" altLang="en-US" sz="2000" b="0" dirty="0" err="1">
                  <a:solidFill>
                    <a:schemeClr val="tx1"/>
                  </a:solidFill>
                  <a:latin typeface="Tahoma" pitchFamily="34" charset="0"/>
                  <a:cs typeface="Times New Roman" pitchFamily="18" charset="0"/>
                </a:rPr>
                <a:t>Sélectionner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indicateurs</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de performance</a:t>
              </a:r>
            </a:p>
          </p:txBody>
        </p:sp>
        <p:sp>
          <p:nvSpPr>
            <p:cNvPr id="21" name="Rectangle 8">
              <a:extLst>
                <a:ext uri="{FF2B5EF4-FFF2-40B4-BE49-F238E27FC236}">
                  <a16:creationId xmlns:a16="http://schemas.microsoft.com/office/drawing/2014/main" id="{37BB5504-22B8-4EDB-BCA7-F441F808466C}"/>
                </a:ext>
              </a:extLst>
            </p:cNvPr>
            <p:cNvSpPr>
              <a:spLocks noChangeArrowheads="1"/>
            </p:cNvSpPr>
            <p:nvPr/>
          </p:nvSpPr>
          <p:spPr bwMode="auto">
            <a:xfrm>
              <a:off x="7605898" y="2786028"/>
              <a:ext cx="2316024"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a:spcBef>
                  <a:spcPct val="0"/>
                </a:spcBef>
                <a:buSzTx/>
                <a:buNone/>
              </a:pPr>
              <a:r>
                <a:rPr lang="en-US" altLang="en-US" sz="2000" b="0" dirty="0" err="1">
                  <a:solidFill>
                    <a:schemeClr val="tx1"/>
                  </a:solidFill>
                  <a:latin typeface="Tahoma" pitchFamily="34" charset="0"/>
                  <a:cs typeface="Times New Roman" pitchFamily="18" charset="0"/>
                </a:rPr>
                <a:t>Développer</a:t>
              </a:r>
              <a:r>
                <a:rPr lang="en-US" altLang="en-US" sz="2000" b="0" dirty="0">
                  <a:solidFill>
                    <a:schemeClr val="tx1"/>
                  </a:solidFill>
                  <a:latin typeface="Tahoma" pitchFamily="34" charset="0"/>
                  <a:cs typeface="Times New Roman" pitchFamily="18" charset="0"/>
                </a:rPr>
                <a:t> un plan </a:t>
              </a:r>
            </a:p>
            <a:p>
              <a:pPr algn="ctr">
                <a:spcBef>
                  <a:spcPct val="0"/>
                </a:spcBef>
                <a:buSzTx/>
                <a:buNone/>
              </a:pPr>
              <a:r>
                <a:rPr lang="en-US" altLang="en-US" sz="2000" b="0" dirty="0">
                  <a:solidFill>
                    <a:schemeClr val="tx1"/>
                  </a:solidFill>
                  <a:latin typeface="Tahoma" pitchFamily="34" charset="0"/>
                  <a:cs typeface="Times New Roman" pitchFamily="18" charset="0"/>
                </a:rPr>
                <a:t>de </a:t>
              </a:r>
              <a:r>
                <a:rPr lang="en-US" altLang="en-US" sz="2000" b="0" dirty="0" err="1">
                  <a:solidFill>
                    <a:schemeClr val="tx1"/>
                  </a:solidFill>
                  <a:latin typeface="Tahoma" pitchFamily="34" charset="0"/>
                  <a:cs typeface="Times New Roman" pitchFamily="18" charset="0"/>
                </a:rPr>
                <a:t>suivi</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des performances</a:t>
              </a:r>
            </a:p>
          </p:txBody>
        </p:sp>
        <p:sp>
          <p:nvSpPr>
            <p:cNvPr id="22" name="Rectangle 10">
              <a:extLst>
                <a:ext uri="{FF2B5EF4-FFF2-40B4-BE49-F238E27FC236}">
                  <a16:creationId xmlns:a16="http://schemas.microsoft.com/office/drawing/2014/main" id="{2FC61BA2-6A42-4A19-84DE-01F63CF5955B}"/>
                </a:ext>
              </a:extLst>
            </p:cNvPr>
            <p:cNvSpPr>
              <a:spLocks noChangeArrowheads="1"/>
            </p:cNvSpPr>
            <p:nvPr/>
          </p:nvSpPr>
          <p:spPr bwMode="auto">
            <a:xfrm>
              <a:off x="7591926" y="4656405"/>
              <a:ext cx="2316024"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err="1">
                  <a:solidFill>
                    <a:schemeClr val="tx1"/>
                  </a:solidFill>
                  <a:latin typeface="Tahoma" pitchFamily="34" charset="0"/>
                  <a:cs typeface="Times New Roman" pitchFamily="18" charset="0"/>
                </a:rPr>
                <a:t>Collecter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données</a:t>
              </a:r>
              <a:endParaRPr lang="en-US" altLang="en-US" sz="2000" b="0" dirty="0">
                <a:solidFill>
                  <a:schemeClr val="tx1"/>
                </a:solidFill>
                <a:latin typeface="Tahoma" pitchFamily="34" charset="0"/>
                <a:cs typeface="Times New Roman" pitchFamily="18" charset="0"/>
              </a:endParaRPr>
            </a:p>
            <a:p>
              <a:pPr algn="ctr">
                <a:spcBef>
                  <a:spcPct val="0"/>
                </a:spcBef>
                <a:buSzTx/>
                <a:buNone/>
              </a:pPr>
              <a:r>
                <a:rPr lang="en-US" altLang="en-US" sz="2000" b="0" dirty="0">
                  <a:solidFill>
                    <a:schemeClr val="tx1"/>
                  </a:solidFill>
                  <a:latin typeface="Tahoma" pitchFamily="34" charset="0"/>
                  <a:cs typeface="Times New Roman" pitchFamily="18" charset="0"/>
                </a:rPr>
                <a:t>de performance</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 </a:t>
              </a:r>
            </a:p>
          </p:txBody>
        </p:sp>
        <p:sp>
          <p:nvSpPr>
            <p:cNvPr id="23" name="Rectangle 16">
              <a:extLst>
                <a:ext uri="{FF2B5EF4-FFF2-40B4-BE49-F238E27FC236}">
                  <a16:creationId xmlns:a16="http://schemas.microsoft.com/office/drawing/2014/main" id="{0711516E-C742-44ED-A016-00FCD5B86136}"/>
                </a:ext>
              </a:extLst>
            </p:cNvPr>
            <p:cNvSpPr>
              <a:spLocks noChangeArrowheads="1"/>
            </p:cNvSpPr>
            <p:nvPr/>
          </p:nvSpPr>
          <p:spPr bwMode="auto">
            <a:xfrm>
              <a:off x="4811142" y="4656405"/>
              <a:ext cx="2408358" cy="1460345"/>
            </a:xfrm>
            <a:prstGeom prst="rect">
              <a:avLst/>
            </a:prstGeom>
            <a:solidFill>
              <a:schemeClr val="accent2">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n-US" altLang="en-US" sz="2000" b="0" dirty="0" err="1">
                  <a:solidFill>
                    <a:schemeClr val="tx1"/>
                  </a:solidFill>
                  <a:latin typeface="Tahoma" pitchFamily="34" charset="0"/>
                  <a:cs typeface="Times New Roman" pitchFamily="18" charset="0"/>
                </a:rPr>
                <a:t>Analyser</a:t>
              </a:r>
              <a:endParaRPr lang="en-US" altLang="en-US" sz="2000" b="0" dirty="0">
                <a:solidFill>
                  <a:schemeClr val="tx1"/>
                </a:solidFill>
                <a:latin typeface="Tahoma" pitchFamily="34" charset="0"/>
                <a:cs typeface="Times New Roman" pitchFamily="18" charset="0"/>
              </a:endParaRP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données</a:t>
              </a:r>
              <a:endParaRPr lang="en-US" altLang="en-US" sz="2000" b="0" dirty="0">
                <a:solidFill>
                  <a:schemeClr val="tx1"/>
                </a:solidFill>
                <a:latin typeface="Tahoma" pitchFamily="34" charset="0"/>
                <a:cs typeface="Times New Roman" pitchFamily="18" charset="0"/>
              </a:endParaRP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 performance</a:t>
              </a:r>
            </a:p>
          </p:txBody>
        </p:sp>
        <p:sp>
          <p:nvSpPr>
            <p:cNvPr id="24" name="Rectangle 18">
              <a:extLst>
                <a:ext uri="{FF2B5EF4-FFF2-40B4-BE49-F238E27FC236}">
                  <a16:creationId xmlns:a16="http://schemas.microsoft.com/office/drawing/2014/main" id="{A2D5E9B2-6324-429B-8400-1F357F50EF55}"/>
                </a:ext>
              </a:extLst>
            </p:cNvPr>
            <p:cNvSpPr>
              <a:spLocks noChangeArrowheads="1"/>
            </p:cNvSpPr>
            <p:nvPr/>
          </p:nvSpPr>
          <p:spPr bwMode="auto">
            <a:xfrm>
              <a:off x="1848054" y="4656405"/>
              <a:ext cx="2590662" cy="1460346"/>
            </a:xfrm>
            <a:prstGeom prst="rect">
              <a:avLst/>
            </a:prstGeom>
            <a:solidFill>
              <a:schemeClr val="accent2">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6. </a:t>
              </a:r>
            </a:p>
            <a:p>
              <a:pPr algn="ctr">
                <a:spcBef>
                  <a:spcPct val="0"/>
                </a:spcBef>
                <a:buSzTx/>
                <a:buNone/>
              </a:pPr>
              <a:r>
                <a:rPr lang="en-US" altLang="en-US" sz="2000" b="0" dirty="0" err="1">
                  <a:solidFill>
                    <a:schemeClr val="tx1"/>
                  </a:solidFill>
                  <a:latin typeface="Tahoma" pitchFamily="34" charset="0"/>
                  <a:cs typeface="Times New Roman" pitchFamily="18" charset="0"/>
                </a:rPr>
                <a:t>Utiliser</a:t>
              </a:r>
              <a:r>
                <a:rPr lang="en-US" altLang="en-US" sz="2000" b="0" dirty="0">
                  <a:solidFill>
                    <a:schemeClr val="tx1"/>
                  </a:solidFill>
                  <a:latin typeface="Tahoma" pitchFamily="34" charset="0"/>
                  <a:cs typeface="Times New Roman" pitchFamily="18" charset="0"/>
                </a:rPr>
                <a:t> </a:t>
              </a:r>
              <a:r>
                <a:rPr lang="en-US" altLang="en-US" sz="2000" b="0" dirty="0" err="1">
                  <a:solidFill>
                    <a:schemeClr val="tx1"/>
                  </a:solidFill>
                  <a:latin typeface="Tahoma" pitchFamily="34" charset="0"/>
                  <a:cs typeface="Times New Roman" pitchFamily="18" charset="0"/>
                </a:rPr>
                <a:t>l'analyse</a:t>
              </a:r>
              <a:r>
                <a:rPr lang="en-US" altLang="en-US" sz="2000" b="0" dirty="0">
                  <a:solidFill>
                    <a:schemeClr val="tx1"/>
                  </a:solidFill>
                  <a:latin typeface="Tahoma" pitchFamily="34" charset="0"/>
                  <a:cs typeface="Times New Roman" pitchFamily="18" charset="0"/>
                </a:rPr>
                <a:t> pour  </a:t>
              </a:r>
            </a:p>
            <a:p>
              <a:pPr algn="ctr">
                <a:spcBef>
                  <a:spcPct val="0"/>
                </a:spcBef>
                <a:buSzTx/>
                <a:buNone/>
              </a:pPr>
              <a:r>
                <a:rPr lang="en-US" altLang="en-US" sz="2000" b="0" dirty="0">
                  <a:solidFill>
                    <a:schemeClr val="tx1"/>
                  </a:solidFill>
                  <a:latin typeface="Tahoma" pitchFamily="34" charset="0"/>
                  <a:cs typeface="Times New Roman" pitchFamily="18" charset="0"/>
                </a:rPr>
                <a:t>informer les</a:t>
              </a:r>
            </a:p>
            <a:p>
              <a:pPr algn="ctr">
                <a:spcBef>
                  <a:spcPct val="0"/>
                </a:spcBef>
                <a:buSzTx/>
                <a:buNone/>
              </a:pPr>
              <a:r>
                <a:rPr lang="en-US" altLang="en-US" sz="2000" b="0" dirty="0" err="1">
                  <a:solidFill>
                    <a:schemeClr val="tx1"/>
                  </a:solidFill>
                  <a:latin typeface="Tahoma" pitchFamily="34" charset="0"/>
                  <a:cs typeface="Times New Roman" pitchFamily="18" charset="0"/>
                </a:rPr>
                <a:t>décisions</a:t>
              </a:r>
              <a:r>
                <a:rPr lang="en-US" altLang="en-US" sz="2000" b="0" dirty="0">
                  <a:solidFill>
                    <a:schemeClr val="tx1"/>
                  </a:solidFill>
                  <a:latin typeface="Tahoma" pitchFamily="34" charset="0"/>
                  <a:cs typeface="Times New Roman" pitchFamily="18" charset="0"/>
                </a:rPr>
                <a:t> de gestion</a:t>
              </a:r>
            </a:p>
          </p:txBody>
        </p:sp>
        <p:cxnSp>
          <p:nvCxnSpPr>
            <p:cNvPr id="26" name="Straight Arrow Connector 25">
              <a:extLst>
                <a:ext uri="{FF2B5EF4-FFF2-40B4-BE49-F238E27FC236}">
                  <a16:creationId xmlns:a16="http://schemas.microsoft.com/office/drawing/2014/main" id="{98FDF15F-5747-4CF5-A3DC-CE8089EB20C1}"/>
                </a:ext>
              </a:extLst>
            </p:cNvPr>
            <p:cNvCxnSpPr>
              <a:cxnSpLocks/>
              <a:stCxn id="22" idx="1"/>
              <a:endCxn id="23" idx="3"/>
            </p:cNvCxnSpPr>
            <p:nvPr/>
          </p:nvCxnSpPr>
          <p:spPr>
            <a:xfrm flipH="1">
              <a:off x="7219500" y="5386578"/>
              <a:ext cx="37242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D7A7D6-9766-4BE6-8265-648CEFAC3C0F}"/>
                </a:ext>
              </a:extLst>
            </p:cNvPr>
            <p:cNvCxnSpPr>
              <a:cxnSpLocks/>
              <a:stCxn id="23" idx="1"/>
              <a:endCxn id="24" idx="3"/>
            </p:cNvCxnSpPr>
            <p:nvPr/>
          </p:nvCxnSpPr>
          <p:spPr>
            <a:xfrm flipH="1">
              <a:off x="4438716" y="5386578"/>
              <a:ext cx="37242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DB97702-075A-48C4-9E47-C8CA144A4354}"/>
                </a:ext>
              </a:extLst>
            </p:cNvPr>
            <p:cNvCxnSpPr>
              <a:cxnSpLocks/>
              <a:stCxn id="20" idx="3"/>
              <a:endCxn id="18" idx="1"/>
            </p:cNvCxnSpPr>
            <p:nvPr/>
          </p:nvCxnSpPr>
          <p:spPr>
            <a:xfrm>
              <a:off x="4422861" y="3516201"/>
              <a:ext cx="3863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DDDBC9D-5F4F-40E9-A2DD-243424BD2B3A}"/>
                </a:ext>
              </a:extLst>
            </p:cNvPr>
            <p:cNvCxnSpPr>
              <a:cxnSpLocks/>
              <a:stCxn id="18" idx="3"/>
              <a:endCxn id="21" idx="1"/>
            </p:cNvCxnSpPr>
            <p:nvPr/>
          </p:nvCxnSpPr>
          <p:spPr>
            <a:xfrm>
              <a:off x="7219500" y="3516201"/>
              <a:ext cx="3863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
              <a:extLst>
                <a:ext uri="{FF2B5EF4-FFF2-40B4-BE49-F238E27FC236}">
                  <a16:creationId xmlns:a16="http://schemas.microsoft.com/office/drawing/2014/main" id="{0F43B673-C744-46FC-B1C9-1EB3AD50EF0D}"/>
                </a:ext>
              </a:extLst>
            </p:cNvPr>
            <p:cNvCxnSpPr>
              <a:cxnSpLocks/>
            </p:cNvCxnSpPr>
            <p:nvPr/>
          </p:nvCxnSpPr>
          <p:spPr>
            <a:xfrm flipH="1">
              <a:off x="9889578" y="3531441"/>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0" name="Elbow Connector 12">
              <a:extLst>
                <a:ext uri="{FF2B5EF4-FFF2-40B4-BE49-F238E27FC236}">
                  <a16:creationId xmlns:a16="http://schemas.microsoft.com/office/drawing/2014/main" id="{841D80EC-04D8-4B52-B278-D1629AD8A0E5}"/>
                </a:ext>
              </a:extLst>
            </p:cNvPr>
            <p:cNvCxnSpPr>
              <a:cxnSpLocks/>
              <a:stCxn id="24" idx="1"/>
              <a:endCxn id="20" idx="1"/>
            </p:cNvCxnSpPr>
            <p:nvPr/>
          </p:nvCxnSpPr>
          <p:spPr>
            <a:xfrm rot="10800000" flipH="1">
              <a:off x="1848054" y="3516202"/>
              <a:ext cx="51084" cy="1870377"/>
            </a:xfrm>
            <a:prstGeom prst="bentConnector3">
              <a:avLst>
                <a:gd name="adj1" fmla="val -447498"/>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5492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 5 : Analyser les données de performance">
            <a:extLst>
              <a:ext uri="{FF2B5EF4-FFF2-40B4-BE49-F238E27FC236}">
                <a16:creationId xmlns:a16="http://schemas.microsoft.com/office/drawing/2014/main" id="{290ED35D-7DB6-A41D-19DA-166B0579A4DA}"/>
              </a:ext>
            </a:extLst>
          </p:cNvPr>
          <p:cNvSpPr>
            <a:spLocks noGrp="1"/>
          </p:cNvSpPr>
          <p:nvPr>
            <p:ph type="title" idx="4294967295"/>
          </p:nvPr>
        </p:nvSpPr>
        <p:spPr>
          <a:xfrm>
            <a:off x="659218" y="0"/>
            <a:ext cx="10211981" cy="1325563"/>
          </a:xfrm>
        </p:spPr>
        <p:txBody>
          <a:bodyPr>
            <a:normAutofit/>
          </a:bodyPr>
          <a:lstStyle/>
          <a:p>
            <a:r>
              <a:rPr lang="en-US" sz="4000" dirty="0">
                <a:solidFill>
                  <a:schemeClr val="accent2"/>
                </a:solidFill>
              </a:rPr>
              <a:t>Étape 5 : </a:t>
            </a:r>
            <a:r>
              <a:rPr lang="en-US" sz="4000" dirty="0" err="1">
                <a:solidFill>
                  <a:schemeClr val="accent2"/>
                </a:solidFill>
              </a:rPr>
              <a:t>Analyser</a:t>
            </a:r>
            <a:r>
              <a:rPr lang="en-US" sz="4000" dirty="0">
                <a:solidFill>
                  <a:schemeClr val="accent2"/>
                </a:solidFill>
              </a:rPr>
              <a:t> les </a:t>
            </a:r>
            <a:r>
              <a:rPr lang="en-US" sz="4000" dirty="0" err="1">
                <a:solidFill>
                  <a:schemeClr val="accent2"/>
                </a:solidFill>
              </a:rPr>
              <a:t>données</a:t>
            </a:r>
            <a:r>
              <a:rPr lang="en-US" sz="4000" dirty="0">
                <a:solidFill>
                  <a:schemeClr val="accent2"/>
                </a:solidFill>
              </a:rPr>
              <a:t> de performance</a:t>
            </a:r>
            <a:endParaRPr lang="en-US" sz="4000" dirty="0"/>
          </a:p>
        </p:txBody>
      </p:sp>
      <p:sp>
        <p:nvSpPr>
          <p:cNvPr id="4" name="TextBox 3" descr="La visualisation des données peut aider à montrer les tendances au fil du temps.">
            <a:extLst>
              <a:ext uri="{FF2B5EF4-FFF2-40B4-BE49-F238E27FC236}">
                <a16:creationId xmlns:a16="http://schemas.microsoft.com/office/drawing/2014/main" id="{CB887033-6B9E-41D2-9846-860E74A832A3}"/>
              </a:ext>
            </a:extLst>
          </p:cNvPr>
          <p:cNvSpPr txBox="1"/>
          <p:nvPr/>
        </p:nvSpPr>
        <p:spPr>
          <a:xfrm>
            <a:off x="659217" y="1288708"/>
            <a:ext cx="11572331" cy="954107"/>
          </a:xfrm>
          <a:prstGeom prst="rect">
            <a:avLst/>
          </a:prstGeom>
          <a:noFill/>
        </p:spPr>
        <p:txBody>
          <a:bodyPr wrap="square" rtlCol="0">
            <a:spAutoFit/>
          </a:bodyPr>
          <a:lstStyle/>
          <a:p>
            <a:r>
              <a:rPr lang="en-US" sz="2800" b="1" dirty="0">
                <a:solidFill>
                  <a:schemeClr val="accent1"/>
                </a:solidFill>
              </a:rPr>
              <a:t>La </a:t>
            </a:r>
            <a:r>
              <a:rPr lang="en-US" sz="2800" b="1" dirty="0" err="1">
                <a:solidFill>
                  <a:schemeClr val="accent1"/>
                </a:solidFill>
              </a:rPr>
              <a:t>visualisation</a:t>
            </a:r>
            <a:r>
              <a:rPr lang="en-US" sz="2800" b="1" dirty="0">
                <a:solidFill>
                  <a:schemeClr val="accent1"/>
                </a:solidFill>
              </a:rPr>
              <a:t> des </a:t>
            </a:r>
            <a:r>
              <a:rPr lang="en-US" sz="2800" b="1" dirty="0" err="1">
                <a:solidFill>
                  <a:schemeClr val="accent1"/>
                </a:solidFill>
              </a:rPr>
              <a:t>données</a:t>
            </a:r>
            <a:r>
              <a:rPr lang="en-US" sz="2800" b="1" dirty="0">
                <a:solidFill>
                  <a:schemeClr val="accent1"/>
                </a:solidFill>
              </a:rPr>
              <a:t> </a:t>
            </a:r>
            <a:r>
              <a:rPr lang="en-US" sz="2800" b="1" dirty="0" err="1">
                <a:solidFill>
                  <a:schemeClr val="accent1"/>
                </a:solidFill>
              </a:rPr>
              <a:t>peut</a:t>
            </a:r>
            <a:r>
              <a:rPr lang="en-US" sz="2800" b="1" dirty="0">
                <a:solidFill>
                  <a:schemeClr val="accent1"/>
                </a:solidFill>
              </a:rPr>
              <a:t> aider </a:t>
            </a:r>
            <a:r>
              <a:rPr lang="en-US" sz="2800" b="1" dirty="0" err="1">
                <a:solidFill>
                  <a:schemeClr val="accent1"/>
                </a:solidFill>
              </a:rPr>
              <a:t>à</a:t>
            </a:r>
            <a:r>
              <a:rPr lang="en-US" sz="2800" b="1" dirty="0">
                <a:solidFill>
                  <a:schemeClr val="accent1"/>
                </a:solidFill>
              </a:rPr>
              <a:t> </a:t>
            </a:r>
            <a:r>
              <a:rPr lang="en-US" sz="2800" b="1" dirty="0" err="1">
                <a:solidFill>
                  <a:schemeClr val="accent1"/>
                </a:solidFill>
              </a:rPr>
              <a:t>montrer</a:t>
            </a:r>
            <a:r>
              <a:rPr lang="en-US" sz="2800" b="1" dirty="0">
                <a:solidFill>
                  <a:schemeClr val="accent1"/>
                </a:solidFill>
              </a:rPr>
              <a:t> les tendances au fil du temps. </a:t>
            </a:r>
          </a:p>
        </p:txBody>
      </p:sp>
      <p:graphicFrame>
        <p:nvGraphicFramePr>
          <p:cNvPr id="16" name="Group 6" descr="Tableau:&#10;&#10;Résultat 1 : Amélioration des pratiques de travail parmi les acteurs du secteur privé ciblés : Résultat /Indicateur&#10;&#10;1) Indicateur : % d'acteurs du secteur privé qui adoptent de nouvelles politiques en matière de droits du travail &#10;&#10;2) Indicateur : # Nombre d'acteurs du secteur privé ayant amélioré leurs pratiques de travail (adoption de 3 5 nouvelles pratiques sur 7).)&#10;&#10;Base:&#10;&#10;1) 0&#10;&#10;2) 0&#10;&#10;Objectif de l'année 1:&#10;&#10;1) 50%&#10;&#10;2) 15&#10;&#10;Année 1 Réel:&#10;&#10;1) 65%&#10;&#10;2) 13&#10;&#10;Objectif de l'année 2:&#10;&#10;1) 70%&#10;&#10;2) 20&#10;&#10;Année 2 Réel:&#10;&#10;1) 84%&#10;&#10;2) 24&#10;&#10;">
            <a:extLst>
              <a:ext uri="{FF2B5EF4-FFF2-40B4-BE49-F238E27FC236}">
                <a16:creationId xmlns:a16="http://schemas.microsoft.com/office/drawing/2014/main" id="{AEDC3E6F-A59A-419B-9257-157D0BCD3513}"/>
              </a:ext>
            </a:extLst>
          </p:cNvPr>
          <p:cNvGraphicFramePr>
            <a:graphicFrameLocks noGrp="1"/>
          </p:cNvGraphicFramePr>
          <p:nvPr>
            <p:extLst>
              <p:ext uri="{D42A27DB-BD31-4B8C-83A1-F6EECF244321}">
                <p14:modId xmlns:p14="http://schemas.microsoft.com/office/powerpoint/2010/main" val="2439875402"/>
              </p:ext>
            </p:extLst>
          </p:nvPr>
        </p:nvGraphicFramePr>
        <p:xfrm>
          <a:off x="483153" y="2555677"/>
          <a:ext cx="5960177" cy="3526279"/>
        </p:xfrm>
        <a:graphic>
          <a:graphicData uri="http://schemas.openxmlformats.org/drawingml/2006/table">
            <a:tbl>
              <a:tblPr firstRow="1"/>
              <a:tblGrid>
                <a:gridCol w="2552793">
                  <a:extLst>
                    <a:ext uri="{9D8B030D-6E8A-4147-A177-3AD203B41FA5}">
                      <a16:colId xmlns:a16="http://schemas.microsoft.com/office/drawing/2014/main" val="20000"/>
                    </a:ext>
                  </a:extLst>
                </a:gridCol>
                <a:gridCol w="537841">
                  <a:extLst>
                    <a:ext uri="{9D8B030D-6E8A-4147-A177-3AD203B41FA5}">
                      <a16:colId xmlns:a16="http://schemas.microsoft.com/office/drawing/2014/main" val="3141301790"/>
                    </a:ext>
                  </a:extLst>
                </a:gridCol>
                <a:gridCol w="825921">
                  <a:extLst>
                    <a:ext uri="{9D8B030D-6E8A-4147-A177-3AD203B41FA5}">
                      <a16:colId xmlns:a16="http://schemas.microsoft.com/office/drawing/2014/main" val="20002"/>
                    </a:ext>
                  </a:extLst>
                </a:gridCol>
                <a:gridCol w="746450">
                  <a:extLst>
                    <a:ext uri="{9D8B030D-6E8A-4147-A177-3AD203B41FA5}">
                      <a16:colId xmlns:a16="http://schemas.microsoft.com/office/drawing/2014/main" val="20003"/>
                    </a:ext>
                  </a:extLst>
                </a:gridCol>
                <a:gridCol w="630084">
                  <a:extLst>
                    <a:ext uri="{9D8B030D-6E8A-4147-A177-3AD203B41FA5}">
                      <a16:colId xmlns:a16="http://schemas.microsoft.com/office/drawing/2014/main" val="20004"/>
                    </a:ext>
                  </a:extLst>
                </a:gridCol>
                <a:gridCol w="667088">
                  <a:extLst>
                    <a:ext uri="{9D8B030D-6E8A-4147-A177-3AD203B41FA5}">
                      <a16:colId xmlns:a16="http://schemas.microsoft.com/office/drawing/2014/main" val="20005"/>
                    </a:ext>
                  </a:extLst>
                </a:gridCol>
              </a:tblGrid>
              <a:tr h="142315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err="1">
                          <a:ln>
                            <a:noFill/>
                          </a:ln>
                          <a:solidFill>
                            <a:schemeClr val="tx1"/>
                          </a:solidFill>
                          <a:effectLst/>
                          <a:latin typeface="+mn-lt"/>
                          <a:ea typeface="ＭＳ Ｐゴシック" pitchFamily="-109" charset="-128"/>
                        </a:rPr>
                        <a:t>Résultat</a:t>
                      </a:r>
                      <a:r>
                        <a:rPr kumimoji="0" lang="en-US" sz="1400" b="1" i="0" u="none" strike="noStrike" cap="none" normalizeH="0" baseline="0" dirty="0">
                          <a:ln>
                            <a:noFill/>
                          </a:ln>
                          <a:solidFill>
                            <a:schemeClr val="tx1"/>
                          </a:solidFill>
                          <a:effectLst/>
                          <a:latin typeface="+mn-lt"/>
                          <a:ea typeface="ＭＳ Ｐゴシック" pitchFamily="-109" charset="-128"/>
                        </a:rPr>
                        <a:t> 1 : </a:t>
                      </a:r>
                      <a:r>
                        <a:rPr kumimoji="0" lang="en-US" sz="1400" b="1" i="0" u="none" strike="noStrike" cap="none" normalizeH="0" baseline="0" dirty="0" err="1">
                          <a:ln>
                            <a:noFill/>
                          </a:ln>
                          <a:solidFill>
                            <a:schemeClr val="tx1"/>
                          </a:solidFill>
                          <a:effectLst/>
                          <a:latin typeface="+mn-lt"/>
                          <a:ea typeface="ＭＳ Ｐゴシック" pitchFamily="-109" charset="-128"/>
                        </a:rPr>
                        <a:t>Amélioration</a:t>
                      </a:r>
                      <a:r>
                        <a:rPr kumimoji="0" lang="en-US" sz="1400" b="1" i="0" u="none" strike="noStrike" cap="none" normalizeH="0" baseline="0" dirty="0">
                          <a:ln>
                            <a:noFill/>
                          </a:ln>
                          <a:solidFill>
                            <a:schemeClr val="tx1"/>
                          </a:solidFill>
                          <a:effectLst/>
                          <a:latin typeface="+mn-lt"/>
                          <a:ea typeface="ＭＳ Ｐゴシック" pitchFamily="-109" charset="-128"/>
                        </a:rPr>
                        <a:t> des pratiques de travail </a:t>
                      </a:r>
                      <a:r>
                        <a:rPr kumimoji="0" lang="en-US" sz="1400" b="1" i="0" u="none" strike="noStrike" cap="none" normalizeH="0" baseline="0" dirty="0" err="1">
                          <a:ln>
                            <a:noFill/>
                          </a:ln>
                          <a:solidFill>
                            <a:schemeClr val="tx1"/>
                          </a:solidFill>
                          <a:effectLst/>
                          <a:latin typeface="+mn-lt"/>
                          <a:ea typeface="ＭＳ Ｐゴシック" pitchFamily="-109" charset="-128"/>
                        </a:rPr>
                        <a:t>parmi</a:t>
                      </a:r>
                      <a:r>
                        <a:rPr kumimoji="0" lang="en-US" sz="1400" b="1" i="0" u="none" strike="noStrike" cap="none" normalizeH="0" baseline="0" dirty="0">
                          <a:ln>
                            <a:noFill/>
                          </a:ln>
                          <a:solidFill>
                            <a:schemeClr val="tx1"/>
                          </a:solidFill>
                          <a:effectLst/>
                          <a:latin typeface="+mn-lt"/>
                          <a:ea typeface="ＭＳ Ｐゴシック" pitchFamily="-109" charset="-128"/>
                        </a:rPr>
                        <a:t> les </a:t>
                      </a:r>
                      <a:r>
                        <a:rPr kumimoji="0" lang="en-US" sz="1400" b="1" i="0" u="none" strike="noStrike" cap="none" normalizeH="0" baseline="0" dirty="0" err="1">
                          <a:ln>
                            <a:noFill/>
                          </a:ln>
                          <a:solidFill>
                            <a:schemeClr val="tx1"/>
                          </a:solidFill>
                          <a:effectLst/>
                          <a:latin typeface="+mn-lt"/>
                          <a:ea typeface="ＭＳ Ｐゴシック" pitchFamily="-109" charset="-128"/>
                        </a:rPr>
                        <a:t>acteurs</a:t>
                      </a:r>
                      <a:r>
                        <a:rPr kumimoji="0" lang="en-US" sz="1400" b="1" i="0" u="none" strike="noStrike" cap="none" normalizeH="0" baseline="0" dirty="0">
                          <a:ln>
                            <a:noFill/>
                          </a:ln>
                          <a:solidFill>
                            <a:schemeClr val="tx1"/>
                          </a:solidFill>
                          <a:effectLst/>
                          <a:latin typeface="+mn-lt"/>
                          <a:ea typeface="ＭＳ Ｐゴシック" pitchFamily="-109" charset="-128"/>
                        </a:rPr>
                        <a:t> du </a:t>
                      </a:r>
                      <a:r>
                        <a:rPr kumimoji="0" lang="en-US" sz="1400" b="1" i="0" u="none" strike="noStrike" cap="none" normalizeH="0" baseline="0" dirty="0" err="1">
                          <a:ln>
                            <a:noFill/>
                          </a:ln>
                          <a:solidFill>
                            <a:schemeClr val="tx1"/>
                          </a:solidFill>
                          <a:effectLst/>
                          <a:latin typeface="+mn-lt"/>
                          <a:ea typeface="ＭＳ Ｐゴシック" pitchFamily="-109" charset="-128"/>
                        </a:rPr>
                        <a:t>secteur</a:t>
                      </a:r>
                      <a:r>
                        <a:rPr kumimoji="0" lang="en-US" sz="1400" b="1" i="0" u="none" strike="noStrike" cap="none" normalizeH="0" baseline="0" dirty="0">
                          <a:ln>
                            <a:noFill/>
                          </a:ln>
                          <a:solidFill>
                            <a:schemeClr val="tx1"/>
                          </a:solidFill>
                          <a:effectLst/>
                          <a:latin typeface="+mn-lt"/>
                          <a:ea typeface="ＭＳ Ｐゴシック" pitchFamily="-109" charset="-128"/>
                        </a:rPr>
                        <a:t> </a:t>
                      </a:r>
                      <a:r>
                        <a:rPr kumimoji="0" lang="en-US" sz="1400" b="1" i="0" u="none" strike="noStrike" cap="none" normalizeH="0" baseline="0" dirty="0" err="1">
                          <a:ln>
                            <a:noFill/>
                          </a:ln>
                          <a:solidFill>
                            <a:schemeClr val="tx1"/>
                          </a:solidFill>
                          <a:effectLst/>
                          <a:latin typeface="+mn-lt"/>
                          <a:ea typeface="ＭＳ Ｐゴシック" pitchFamily="-109" charset="-128"/>
                        </a:rPr>
                        <a:t>privé</a:t>
                      </a:r>
                      <a:r>
                        <a:rPr kumimoji="0" lang="en-US" sz="1400" b="1" i="0" u="none" strike="noStrike" cap="none" normalizeH="0" baseline="0" dirty="0">
                          <a:ln>
                            <a:noFill/>
                          </a:ln>
                          <a:solidFill>
                            <a:schemeClr val="tx1"/>
                          </a:solidFill>
                          <a:effectLst/>
                          <a:latin typeface="+mn-lt"/>
                          <a:ea typeface="ＭＳ Ｐゴシック" pitchFamily="-109" charset="-128"/>
                        </a:rPr>
                        <a:t> </a:t>
                      </a:r>
                      <a:r>
                        <a:rPr kumimoji="0" lang="en-US" sz="1400" b="1" i="0" u="none" strike="noStrike" cap="none" normalizeH="0" baseline="0" dirty="0" err="1">
                          <a:ln>
                            <a:noFill/>
                          </a:ln>
                          <a:solidFill>
                            <a:schemeClr val="tx1"/>
                          </a:solidFill>
                          <a:effectLst/>
                          <a:latin typeface="+mn-lt"/>
                          <a:ea typeface="ＭＳ Ｐゴシック" pitchFamily="-109" charset="-128"/>
                        </a:rPr>
                        <a:t>ciblés</a:t>
                      </a:r>
                      <a:r>
                        <a:rPr kumimoji="0" lang="en-US" sz="1400" b="1" i="0" u="none" strike="noStrike" cap="none" normalizeH="0" baseline="0" dirty="0">
                          <a:ln>
                            <a:noFill/>
                          </a:ln>
                          <a:solidFill>
                            <a:schemeClr val="tx1"/>
                          </a:solidFill>
                          <a:effectLst/>
                          <a:latin typeface="+mn-lt"/>
                          <a:ea typeface="ＭＳ Ｐゴシック" pitchFamily="-109" charset="-128"/>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err="1">
                          <a:ln>
                            <a:noFill/>
                          </a:ln>
                          <a:solidFill>
                            <a:schemeClr val="tx1"/>
                          </a:solidFill>
                          <a:effectLst/>
                          <a:latin typeface="+mn-lt"/>
                          <a:ea typeface="ＭＳ Ｐゴシック" pitchFamily="-109" charset="-128"/>
                        </a:rPr>
                        <a:t>Résultat</a:t>
                      </a:r>
                      <a:r>
                        <a:rPr kumimoji="0" lang="en-US" sz="1400" b="1" i="0" u="none" strike="noStrike" cap="none" normalizeH="0" baseline="0" dirty="0">
                          <a:ln>
                            <a:noFill/>
                          </a:ln>
                          <a:solidFill>
                            <a:schemeClr val="tx1"/>
                          </a:solidFill>
                          <a:effectLst/>
                          <a:latin typeface="+mn-lt"/>
                          <a:ea typeface="ＭＳ Ｐゴシック" pitchFamily="-109" charset="-128"/>
                        </a:rPr>
                        <a:t> /</a:t>
                      </a:r>
                      <a:r>
                        <a:rPr kumimoji="0" lang="en-US" sz="1400" b="1" i="0" u="none" strike="noStrike" cap="none" normalizeH="0" baseline="0" dirty="0" err="1">
                          <a:ln>
                            <a:noFill/>
                          </a:ln>
                          <a:solidFill>
                            <a:schemeClr val="tx1"/>
                          </a:solidFill>
                          <a:effectLst/>
                          <a:latin typeface="+mn-lt"/>
                          <a:ea typeface="ＭＳ Ｐゴシック" pitchFamily="-109" charset="-128"/>
                        </a:rPr>
                        <a:t>Indicateur</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ＭＳ Ｐゴシック" pitchFamily="-109" charset="-128"/>
                        </a:rPr>
                        <a:t>Base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ＭＳ Ｐゴシック" pitchFamily="-109" charset="-128"/>
                        </a:rPr>
                        <a:t> Objectif de </a:t>
                      </a:r>
                      <a:r>
                        <a:rPr kumimoji="0" lang="en-US" sz="1400" b="1" i="0" u="none" strike="noStrike" cap="none" normalizeH="0" baseline="0" dirty="0" err="1">
                          <a:ln>
                            <a:noFill/>
                          </a:ln>
                          <a:solidFill>
                            <a:schemeClr val="tx1"/>
                          </a:solidFill>
                          <a:effectLst/>
                          <a:latin typeface="+mn-lt"/>
                          <a:ea typeface="ＭＳ Ｐゴシック" pitchFamily="-109" charset="-128"/>
                        </a:rPr>
                        <a:t>l'année</a:t>
                      </a:r>
                      <a:r>
                        <a:rPr kumimoji="0" lang="en-US" sz="1400" b="1" i="0" u="none" strike="noStrike" cap="none" normalizeH="0" baseline="0" dirty="0">
                          <a:ln>
                            <a:noFill/>
                          </a:ln>
                          <a:solidFill>
                            <a:schemeClr val="tx1"/>
                          </a:solidFill>
                          <a:effectLst/>
                          <a:latin typeface="+mn-lt"/>
                          <a:ea typeface="ＭＳ Ｐゴシック" pitchFamily="-109" charset="-128"/>
                        </a:rPr>
                        <a:t>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mn-lt"/>
                          <a:ea typeface="ＭＳ Ｐゴシック" pitchFamily="-109" charset="-128"/>
                        </a:rPr>
                        <a:t>Année</a:t>
                      </a:r>
                      <a:r>
                        <a:rPr kumimoji="0" lang="en-US" sz="1400" b="1" i="0" u="none" strike="noStrike" cap="none" normalizeH="0" baseline="0" dirty="0">
                          <a:ln>
                            <a:noFill/>
                          </a:ln>
                          <a:solidFill>
                            <a:schemeClr val="tx1"/>
                          </a:solidFill>
                          <a:effectLst/>
                          <a:latin typeface="+mn-lt"/>
                          <a:ea typeface="ＭＳ Ｐゴシック" pitchFamily="-109" charset="-128"/>
                        </a:rPr>
                        <a:t> 1 </a:t>
                      </a:r>
                      <a:r>
                        <a:rPr kumimoji="0" lang="en-US" sz="1400" b="1" i="0" u="none" strike="noStrike" cap="none" normalizeH="0" baseline="0" dirty="0" err="1">
                          <a:ln>
                            <a:noFill/>
                          </a:ln>
                          <a:solidFill>
                            <a:schemeClr val="tx1"/>
                          </a:solidFill>
                          <a:effectLst/>
                          <a:latin typeface="+mn-lt"/>
                          <a:ea typeface="ＭＳ Ｐゴシック" pitchFamily="-109" charset="-128"/>
                        </a:rPr>
                        <a:t>Réel</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ＭＳ Ｐゴシック" pitchFamily="-109" charset="-128"/>
                        </a:rPr>
                        <a:t>Objectif de </a:t>
                      </a:r>
                      <a:r>
                        <a:rPr kumimoji="0" lang="en-US" sz="1400" b="1" i="0" u="none" strike="noStrike" cap="none" normalizeH="0" baseline="0" dirty="0" err="1">
                          <a:ln>
                            <a:noFill/>
                          </a:ln>
                          <a:solidFill>
                            <a:schemeClr val="tx1"/>
                          </a:solidFill>
                          <a:effectLst/>
                          <a:latin typeface="+mn-lt"/>
                          <a:ea typeface="ＭＳ Ｐゴシック" pitchFamily="-109" charset="-128"/>
                        </a:rPr>
                        <a:t>l'année</a:t>
                      </a:r>
                      <a:r>
                        <a:rPr kumimoji="0" lang="en-US" sz="1400" b="1" i="0" u="none" strike="noStrike" cap="none" normalizeH="0" baseline="0" dirty="0">
                          <a:ln>
                            <a:noFill/>
                          </a:ln>
                          <a:solidFill>
                            <a:schemeClr val="tx1"/>
                          </a:solidFill>
                          <a:effectLst/>
                          <a:latin typeface="+mn-lt"/>
                          <a:ea typeface="ＭＳ Ｐゴシック" pitchFamily="-109" charset="-128"/>
                        </a:rPr>
                        <a:t> 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mn-lt"/>
                          <a:ea typeface="ＭＳ Ｐゴシック" pitchFamily="-109" charset="-128"/>
                        </a:rPr>
                        <a:t>Année</a:t>
                      </a:r>
                      <a:r>
                        <a:rPr kumimoji="0" lang="en-US" sz="1400" b="1" i="0" u="none" strike="noStrike" cap="none" normalizeH="0" baseline="0" dirty="0">
                          <a:ln>
                            <a:noFill/>
                          </a:ln>
                          <a:solidFill>
                            <a:schemeClr val="tx1"/>
                          </a:solidFill>
                          <a:effectLst/>
                          <a:latin typeface="+mn-lt"/>
                          <a:ea typeface="ＭＳ Ｐゴシック" pitchFamily="-109" charset="-128"/>
                        </a:rPr>
                        <a:t> 2 </a:t>
                      </a:r>
                      <a:r>
                        <a:rPr kumimoji="0" lang="en-US" sz="1400" b="1" i="0" u="none" strike="noStrike" cap="none" normalizeH="0" baseline="0" dirty="0" err="1">
                          <a:ln>
                            <a:noFill/>
                          </a:ln>
                          <a:solidFill>
                            <a:schemeClr val="tx1"/>
                          </a:solidFill>
                          <a:effectLst/>
                          <a:latin typeface="+mn-lt"/>
                          <a:ea typeface="ＭＳ Ｐゴシック" pitchFamily="-109" charset="-128"/>
                        </a:rPr>
                        <a:t>Réel</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70436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1" i="0" u="sng" strike="noStrike" cap="none" normalizeH="0" baseline="0" dirty="0" err="1">
                          <a:ln>
                            <a:noFill/>
                          </a:ln>
                          <a:solidFill>
                            <a:schemeClr val="tx1"/>
                          </a:solidFill>
                          <a:effectLst/>
                          <a:latin typeface="+mn-lt"/>
                          <a:ea typeface="ＭＳ Ｐゴシック" pitchFamily="-109" charset="-128"/>
                        </a:rPr>
                        <a:t>Indicateur</a:t>
                      </a:r>
                      <a:r>
                        <a:rPr kumimoji="0" lang="en-US" sz="1400" b="1" i="0" u="sng" strike="noStrike" cap="none" normalizeH="0" baseline="0" dirty="0">
                          <a:ln>
                            <a:noFill/>
                          </a:ln>
                          <a:solidFill>
                            <a:schemeClr val="tx1"/>
                          </a:solidFill>
                          <a:effectLst/>
                          <a:latin typeface="+mn-lt"/>
                          <a:ea typeface="ＭＳ Ｐゴシック" pitchFamily="-109" charset="-128"/>
                        </a:rPr>
                        <a:t> : </a:t>
                      </a:r>
                      <a:r>
                        <a:rPr kumimoji="0" lang="en-US" sz="1400" b="0" i="0" u="none" strike="noStrike" cap="none" normalizeH="0" baseline="0" dirty="0">
                          <a:ln>
                            <a:noFill/>
                          </a:ln>
                          <a:solidFill>
                            <a:schemeClr val="tx1"/>
                          </a:solidFill>
                          <a:effectLst/>
                          <a:latin typeface="+mn-lt"/>
                          <a:ea typeface="ＭＳ Ｐゴシック" pitchFamily="-109" charset="-128"/>
                        </a:rPr>
                        <a:t>% </a:t>
                      </a:r>
                      <a:r>
                        <a:rPr kumimoji="0" lang="en-US" sz="1400" b="0" i="0" u="none" strike="noStrike" cap="none" normalizeH="0" baseline="0" dirty="0" err="1">
                          <a:ln>
                            <a:noFill/>
                          </a:ln>
                          <a:solidFill>
                            <a:schemeClr val="tx1"/>
                          </a:solidFill>
                          <a:effectLst/>
                          <a:latin typeface="+mn-lt"/>
                          <a:ea typeface="ＭＳ Ｐゴシック" pitchFamily="-109" charset="-128"/>
                        </a:rPr>
                        <a:t>d'acteurs</a:t>
                      </a:r>
                      <a:r>
                        <a:rPr kumimoji="0" lang="en-US" sz="1400" b="0" i="0" u="none" strike="noStrike" cap="none" normalizeH="0" baseline="0" dirty="0">
                          <a:ln>
                            <a:noFill/>
                          </a:ln>
                          <a:solidFill>
                            <a:schemeClr val="tx1"/>
                          </a:solidFill>
                          <a:effectLst/>
                          <a:latin typeface="+mn-lt"/>
                          <a:ea typeface="ＭＳ Ｐゴシック" pitchFamily="-109" charset="-128"/>
                        </a:rPr>
                        <a:t> du </a:t>
                      </a:r>
                      <a:r>
                        <a:rPr kumimoji="0" lang="en-US" sz="1400" b="0" i="0" u="none" strike="noStrike" cap="none" normalizeH="0" baseline="0" dirty="0" err="1">
                          <a:ln>
                            <a:noFill/>
                          </a:ln>
                          <a:solidFill>
                            <a:schemeClr val="tx1"/>
                          </a:solidFill>
                          <a:effectLst/>
                          <a:latin typeface="+mn-lt"/>
                          <a:ea typeface="ＭＳ Ｐゴシック" pitchFamily="-109" charset="-128"/>
                        </a:rPr>
                        <a:t>secteur</a:t>
                      </a:r>
                      <a:r>
                        <a:rPr kumimoji="0" lang="en-US" sz="1400" b="0" i="0" u="none" strike="noStrike" cap="none" normalizeH="0" baseline="0" dirty="0">
                          <a:ln>
                            <a:noFill/>
                          </a:ln>
                          <a:solidFill>
                            <a:schemeClr val="tx1"/>
                          </a:solidFill>
                          <a:effectLst/>
                          <a:latin typeface="+mn-lt"/>
                          <a:ea typeface="ＭＳ Ｐゴシック" pitchFamily="-109" charset="-128"/>
                        </a:rPr>
                        <a:t> </a:t>
                      </a:r>
                      <a:r>
                        <a:rPr kumimoji="0" lang="en-US" sz="1400" b="0" i="0" u="none" strike="noStrike" cap="none" normalizeH="0" baseline="0" dirty="0" err="1">
                          <a:ln>
                            <a:noFill/>
                          </a:ln>
                          <a:solidFill>
                            <a:schemeClr val="tx1"/>
                          </a:solidFill>
                          <a:effectLst/>
                          <a:latin typeface="+mn-lt"/>
                          <a:ea typeface="ＭＳ Ｐゴシック" pitchFamily="-109" charset="-128"/>
                        </a:rPr>
                        <a:t>privé</a:t>
                      </a:r>
                      <a:r>
                        <a:rPr kumimoji="0" lang="en-US" sz="1400" b="0" i="0" u="none" strike="noStrike" cap="none" normalizeH="0" baseline="0" dirty="0">
                          <a:ln>
                            <a:noFill/>
                          </a:ln>
                          <a:solidFill>
                            <a:schemeClr val="tx1"/>
                          </a:solidFill>
                          <a:effectLst/>
                          <a:latin typeface="+mn-lt"/>
                          <a:ea typeface="ＭＳ Ｐゴシック" pitchFamily="-109" charset="-128"/>
                        </a:rPr>
                        <a:t> qui </a:t>
                      </a:r>
                      <a:r>
                        <a:rPr kumimoji="0" lang="en-US" sz="1400" b="0" i="0" u="none" strike="noStrike" cap="none" normalizeH="0" baseline="0" dirty="0" err="1">
                          <a:ln>
                            <a:noFill/>
                          </a:ln>
                          <a:solidFill>
                            <a:schemeClr val="tx1"/>
                          </a:solidFill>
                          <a:effectLst/>
                          <a:latin typeface="+mn-lt"/>
                          <a:ea typeface="ＭＳ Ｐゴシック" pitchFamily="-109" charset="-128"/>
                        </a:rPr>
                        <a:t>adoptent</a:t>
                      </a:r>
                      <a:r>
                        <a:rPr kumimoji="0" lang="en-US" sz="1400" b="0" i="0" u="none" strike="noStrike" cap="none" normalizeH="0" baseline="0" dirty="0">
                          <a:ln>
                            <a:noFill/>
                          </a:ln>
                          <a:solidFill>
                            <a:schemeClr val="tx1"/>
                          </a:solidFill>
                          <a:effectLst/>
                          <a:latin typeface="+mn-lt"/>
                          <a:ea typeface="ＭＳ Ｐゴシック" pitchFamily="-109" charset="-128"/>
                        </a:rPr>
                        <a:t> de </a:t>
                      </a:r>
                      <a:r>
                        <a:rPr kumimoji="0" lang="en-US" sz="1400" b="0" i="0" u="none" strike="noStrike" cap="none" normalizeH="0" baseline="0" dirty="0" err="1">
                          <a:ln>
                            <a:noFill/>
                          </a:ln>
                          <a:solidFill>
                            <a:schemeClr val="tx1"/>
                          </a:solidFill>
                          <a:effectLst/>
                          <a:latin typeface="+mn-lt"/>
                          <a:ea typeface="ＭＳ Ｐゴシック" pitchFamily="-109" charset="-128"/>
                        </a:rPr>
                        <a:t>nouvelles</a:t>
                      </a:r>
                      <a:r>
                        <a:rPr kumimoji="0" lang="en-US" sz="1400" b="0" i="0" u="none" strike="noStrike" cap="none" normalizeH="0" baseline="0" dirty="0">
                          <a:ln>
                            <a:noFill/>
                          </a:ln>
                          <a:solidFill>
                            <a:schemeClr val="tx1"/>
                          </a:solidFill>
                          <a:effectLst/>
                          <a:latin typeface="+mn-lt"/>
                          <a:ea typeface="ＭＳ Ｐゴシック" pitchFamily="-109" charset="-128"/>
                        </a:rPr>
                        <a:t> politiques </a:t>
                      </a:r>
                      <a:r>
                        <a:rPr kumimoji="0" lang="en-US" sz="1400" b="0" i="0" u="none" strike="noStrike" cap="none" normalizeH="0" baseline="0" dirty="0" err="1">
                          <a:ln>
                            <a:noFill/>
                          </a:ln>
                          <a:solidFill>
                            <a:schemeClr val="tx1"/>
                          </a:solidFill>
                          <a:effectLst/>
                          <a:latin typeface="+mn-lt"/>
                          <a:ea typeface="ＭＳ Ｐゴシック" pitchFamily="-109" charset="-128"/>
                        </a:rPr>
                        <a:t>en</a:t>
                      </a:r>
                      <a:r>
                        <a:rPr kumimoji="0" lang="en-US" sz="1400" b="0" i="0" u="none" strike="noStrike" cap="none" normalizeH="0" baseline="0" dirty="0">
                          <a:ln>
                            <a:noFill/>
                          </a:ln>
                          <a:solidFill>
                            <a:schemeClr val="tx1"/>
                          </a:solidFill>
                          <a:effectLst/>
                          <a:latin typeface="+mn-lt"/>
                          <a:ea typeface="ＭＳ Ｐゴシック" pitchFamily="-109" charset="-128"/>
                        </a:rPr>
                        <a:t> matière de droits du travail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600" b="1" i="0" u="none" strike="noStrike" cap="none" normalizeH="0" baseline="0" dirty="0">
                          <a:ln>
                            <a:noFill/>
                          </a:ln>
                          <a:solidFill>
                            <a:schemeClr val="tx1"/>
                          </a:solidFill>
                          <a:effectLst/>
                          <a:latin typeface="+mn-lt"/>
                          <a:ea typeface="ＭＳ Ｐゴシック" pitchFamily="-109" charset="-128"/>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50%</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65%</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70%</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84%</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6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err="1">
                          <a:ln>
                            <a:noFill/>
                          </a:ln>
                          <a:solidFill>
                            <a:schemeClr val="tx1"/>
                          </a:solidFill>
                          <a:effectLst/>
                          <a:latin typeface="+mn-lt"/>
                          <a:ea typeface="ＭＳ Ｐゴシック" pitchFamily="-109" charset="-128"/>
                        </a:rPr>
                        <a:t>Indicateur</a:t>
                      </a:r>
                      <a:r>
                        <a:rPr kumimoji="0" lang="en-US" sz="1400" b="1" i="0" u="sng" strike="noStrike" cap="none" normalizeH="0" baseline="0" dirty="0">
                          <a:ln>
                            <a:noFill/>
                          </a:ln>
                          <a:solidFill>
                            <a:schemeClr val="tx1"/>
                          </a:solidFill>
                          <a:effectLst/>
                          <a:latin typeface="+mn-lt"/>
                          <a:ea typeface="ＭＳ Ｐゴシック" pitchFamily="-109" charset="-128"/>
                        </a:rPr>
                        <a:t> : </a:t>
                      </a:r>
                      <a:r>
                        <a:rPr kumimoji="0" lang="en-US" sz="1400" b="0" i="0" u="sng" strike="noStrike" cap="none" normalizeH="0" baseline="0" dirty="0">
                          <a:ln>
                            <a:noFill/>
                          </a:ln>
                          <a:solidFill>
                            <a:schemeClr val="tx1"/>
                          </a:solidFill>
                          <a:effectLst/>
                          <a:latin typeface="+mn-lt"/>
                          <a:ea typeface="ＭＳ Ｐゴシック" pitchFamily="-109" charset="-128"/>
                        </a:rPr>
                        <a:t># </a:t>
                      </a:r>
                      <a:r>
                        <a:rPr kumimoji="0" lang="en-US" sz="1400" b="0" i="0" u="sng" strike="noStrike" cap="none" normalizeH="0" baseline="0" dirty="0" err="1">
                          <a:ln>
                            <a:noFill/>
                          </a:ln>
                          <a:solidFill>
                            <a:schemeClr val="tx1"/>
                          </a:solidFill>
                          <a:effectLst/>
                          <a:latin typeface="+mn-lt"/>
                          <a:ea typeface="ＭＳ Ｐゴシック" pitchFamily="-109" charset="-128"/>
                        </a:rPr>
                        <a:t>Nombre</a:t>
                      </a:r>
                      <a:r>
                        <a:rPr kumimoji="0" lang="en-US" sz="1400" b="0" i="0" u="sng" strike="noStrike" cap="none" normalizeH="0" baseline="0" dirty="0">
                          <a:ln>
                            <a:noFill/>
                          </a:ln>
                          <a:solidFill>
                            <a:schemeClr val="tx1"/>
                          </a:solidFill>
                          <a:effectLst/>
                          <a:latin typeface="+mn-lt"/>
                          <a:ea typeface="ＭＳ Ｐゴシック" pitchFamily="-109" charset="-128"/>
                        </a:rPr>
                        <a:t> </a:t>
                      </a:r>
                      <a:r>
                        <a:rPr kumimoji="0" lang="en-US" sz="1400" b="0" i="0" u="sng" strike="noStrike" cap="none" normalizeH="0" baseline="0" dirty="0" err="1">
                          <a:ln>
                            <a:noFill/>
                          </a:ln>
                          <a:solidFill>
                            <a:schemeClr val="tx1"/>
                          </a:solidFill>
                          <a:effectLst/>
                          <a:latin typeface="+mn-lt"/>
                          <a:ea typeface="ＭＳ Ｐゴシック" pitchFamily="-109" charset="-128"/>
                        </a:rPr>
                        <a:t>d'acteurs</a:t>
                      </a:r>
                      <a:r>
                        <a:rPr kumimoji="0" lang="en-US" sz="1400" b="0" i="0" u="sng" strike="noStrike" cap="none" normalizeH="0" baseline="0" dirty="0">
                          <a:ln>
                            <a:noFill/>
                          </a:ln>
                          <a:solidFill>
                            <a:schemeClr val="tx1"/>
                          </a:solidFill>
                          <a:effectLst/>
                          <a:latin typeface="+mn-lt"/>
                          <a:ea typeface="ＭＳ Ｐゴシック" pitchFamily="-109" charset="-128"/>
                        </a:rPr>
                        <a:t> du </a:t>
                      </a:r>
                      <a:r>
                        <a:rPr kumimoji="0" lang="en-US" sz="1400" b="0" i="0" u="sng" strike="noStrike" cap="none" normalizeH="0" baseline="0" dirty="0" err="1">
                          <a:ln>
                            <a:noFill/>
                          </a:ln>
                          <a:solidFill>
                            <a:schemeClr val="tx1"/>
                          </a:solidFill>
                          <a:effectLst/>
                          <a:latin typeface="+mn-lt"/>
                          <a:ea typeface="ＭＳ Ｐゴシック" pitchFamily="-109" charset="-128"/>
                        </a:rPr>
                        <a:t>secteur</a:t>
                      </a:r>
                      <a:r>
                        <a:rPr kumimoji="0" lang="en-US" sz="1400" b="0" i="0" u="sng" strike="noStrike" cap="none" normalizeH="0" baseline="0" dirty="0">
                          <a:ln>
                            <a:noFill/>
                          </a:ln>
                          <a:solidFill>
                            <a:schemeClr val="tx1"/>
                          </a:solidFill>
                          <a:effectLst/>
                          <a:latin typeface="+mn-lt"/>
                          <a:ea typeface="ＭＳ Ｐゴシック" pitchFamily="-109" charset="-128"/>
                        </a:rPr>
                        <a:t> </a:t>
                      </a:r>
                      <a:r>
                        <a:rPr kumimoji="0" lang="en-US" sz="1400" b="0" i="0" u="sng" strike="noStrike" cap="none" normalizeH="0" baseline="0" dirty="0" err="1">
                          <a:ln>
                            <a:noFill/>
                          </a:ln>
                          <a:solidFill>
                            <a:schemeClr val="tx1"/>
                          </a:solidFill>
                          <a:effectLst/>
                          <a:latin typeface="+mn-lt"/>
                          <a:ea typeface="ＭＳ Ｐゴシック" pitchFamily="-109" charset="-128"/>
                        </a:rPr>
                        <a:t>privé</a:t>
                      </a:r>
                      <a:r>
                        <a:rPr kumimoji="0" lang="en-US" sz="1400" b="0" i="0" u="sng" strike="noStrike" cap="none" normalizeH="0" baseline="0" dirty="0">
                          <a:ln>
                            <a:noFill/>
                          </a:ln>
                          <a:solidFill>
                            <a:schemeClr val="tx1"/>
                          </a:solidFill>
                          <a:effectLst/>
                          <a:latin typeface="+mn-lt"/>
                          <a:ea typeface="ＭＳ Ｐゴシック" pitchFamily="-109" charset="-128"/>
                        </a:rPr>
                        <a:t> </a:t>
                      </a:r>
                      <a:r>
                        <a:rPr kumimoji="0" lang="en-US" sz="1400" b="0" i="0" u="sng" strike="noStrike" cap="none" normalizeH="0" baseline="0" dirty="0" err="1">
                          <a:ln>
                            <a:noFill/>
                          </a:ln>
                          <a:solidFill>
                            <a:schemeClr val="tx1"/>
                          </a:solidFill>
                          <a:effectLst/>
                          <a:latin typeface="+mn-lt"/>
                          <a:ea typeface="ＭＳ Ｐゴシック" pitchFamily="-109" charset="-128"/>
                        </a:rPr>
                        <a:t>ayant</a:t>
                      </a:r>
                      <a:r>
                        <a:rPr kumimoji="0" lang="en-US" sz="1400" b="0" i="0" u="sng" strike="noStrike" cap="none" normalizeH="0" baseline="0" dirty="0">
                          <a:ln>
                            <a:noFill/>
                          </a:ln>
                          <a:solidFill>
                            <a:schemeClr val="tx1"/>
                          </a:solidFill>
                          <a:effectLst/>
                          <a:latin typeface="+mn-lt"/>
                          <a:ea typeface="ＭＳ Ｐゴシック" pitchFamily="-109" charset="-128"/>
                        </a:rPr>
                        <a:t> </a:t>
                      </a:r>
                      <a:r>
                        <a:rPr kumimoji="0" lang="en-US" sz="1400" b="0" i="0" u="sng" strike="noStrike" cap="none" normalizeH="0" baseline="0" dirty="0" err="1">
                          <a:ln>
                            <a:noFill/>
                          </a:ln>
                          <a:solidFill>
                            <a:schemeClr val="tx1"/>
                          </a:solidFill>
                          <a:effectLst/>
                          <a:latin typeface="+mn-lt"/>
                          <a:ea typeface="ＭＳ Ｐゴシック" pitchFamily="-109" charset="-128"/>
                        </a:rPr>
                        <a:t>amélioré</a:t>
                      </a:r>
                      <a:r>
                        <a:rPr kumimoji="0" lang="en-US" sz="1400" b="0" i="0" u="sng" strike="noStrike" cap="none" normalizeH="0" baseline="0" dirty="0">
                          <a:ln>
                            <a:noFill/>
                          </a:ln>
                          <a:solidFill>
                            <a:schemeClr val="tx1"/>
                          </a:solidFill>
                          <a:effectLst/>
                          <a:latin typeface="+mn-lt"/>
                          <a:ea typeface="ＭＳ Ｐゴシック" pitchFamily="-109" charset="-128"/>
                        </a:rPr>
                        <a:t> </a:t>
                      </a:r>
                      <a:r>
                        <a:rPr kumimoji="0" lang="en-US" sz="1400" b="0" i="0" u="sng" strike="noStrike" cap="none" normalizeH="0" baseline="0" dirty="0" err="1">
                          <a:ln>
                            <a:noFill/>
                          </a:ln>
                          <a:solidFill>
                            <a:schemeClr val="tx1"/>
                          </a:solidFill>
                          <a:effectLst/>
                          <a:latin typeface="+mn-lt"/>
                          <a:ea typeface="ＭＳ Ｐゴシック" pitchFamily="-109" charset="-128"/>
                        </a:rPr>
                        <a:t>leurs</a:t>
                      </a:r>
                      <a:r>
                        <a:rPr kumimoji="0" lang="en-US" sz="1400" b="0" i="0" u="sng" strike="noStrike" cap="none" normalizeH="0" baseline="0" dirty="0">
                          <a:ln>
                            <a:noFill/>
                          </a:ln>
                          <a:solidFill>
                            <a:schemeClr val="tx1"/>
                          </a:solidFill>
                          <a:effectLst/>
                          <a:latin typeface="+mn-lt"/>
                          <a:ea typeface="ＭＳ Ｐゴシック" pitchFamily="-109" charset="-128"/>
                        </a:rPr>
                        <a:t> pratiques de travail (adoption de 3 5 </a:t>
                      </a:r>
                      <a:r>
                        <a:rPr kumimoji="0" lang="en-US" sz="1400" b="0" i="0" u="sng" strike="noStrike" cap="none" normalizeH="0" baseline="0" dirty="0" err="1">
                          <a:ln>
                            <a:noFill/>
                          </a:ln>
                          <a:solidFill>
                            <a:schemeClr val="tx1"/>
                          </a:solidFill>
                          <a:effectLst/>
                          <a:latin typeface="+mn-lt"/>
                          <a:ea typeface="ＭＳ Ｐゴシック" pitchFamily="-109" charset="-128"/>
                        </a:rPr>
                        <a:t>nouvelles</a:t>
                      </a:r>
                      <a:r>
                        <a:rPr kumimoji="0" lang="en-US" sz="1400" b="0" i="0" u="sng" strike="noStrike" cap="none" normalizeH="0" baseline="0" dirty="0">
                          <a:ln>
                            <a:noFill/>
                          </a:ln>
                          <a:solidFill>
                            <a:schemeClr val="tx1"/>
                          </a:solidFill>
                          <a:effectLst/>
                          <a:latin typeface="+mn-lt"/>
                          <a:ea typeface="ＭＳ Ｐゴシック" pitchFamily="-109" charset="-128"/>
                        </a:rPr>
                        <a:t> pratiques sur 7).</a:t>
                      </a:r>
                      <a:r>
                        <a:rPr kumimoji="0" lang="en-US" sz="1400" b="0" i="0" u="none" strike="noStrike" cap="none" normalizeH="0" baseline="0" dirty="0">
                          <a:ln>
                            <a:noFill/>
                          </a:ln>
                          <a:solidFill>
                            <a:schemeClr val="tx1"/>
                          </a:solidFill>
                          <a:effectLst/>
                          <a:latin typeface="+mn-lt"/>
                          <a:ea typeface="ＭＳ Ｐゴシック" pitchFamily="-109" charset="-128"/>
                        </a:rPr>
                        <a:t>)</a:t>
                      </a:r>
                      <a:endParaRPr kumimoji="0" lang="en-US" sz="1600" b="0"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0</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13</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20</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24</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 name="Group 2" descr="Exemple de graphique linéaire illustrant une simple analyse de tendance des données.">
            <a:extLst>
              <a:ext uri="{FF2B5EF4-FFF2-40B4-BE49-F238E27FC236}">
                <a16:creationId xmlns:a16="http://schemas.microsoft.com/office/drawing/2014/main" id="{B92D96FD-8875-65BC-C5EE-D4340B757FFE}"/>
              </a:ext>
            </a:extLst>
          </p:cNvPr>
          <p:cNvGrpSpPr/>
          <p:nvPr/>
        </p:nvGrpSpPr>
        <p:grpSpPr>
          <a:xfrm>
            <a:off x="6171632" y="1776843"/>
            <a:ext cx="6102573" cy="4110976"/>
            <a:chOff x="6171632" y="1776843"/>
            <a:chExt cx="6102573" cy="4110976"/>
          </a:xfrm>
        </p:grpSpPr>
        <p:sp>
          <p:nvSpPr>
            <p:cNvPr id="1394691" name="Rectangle 3"/>
            <p:cNvSpPr>
              <a:spLocks noChangeArrowheads="1"/>
            </p:cNvSpPr>
            <p:nvPr/>
          </p:nvSpPr>
          <p:spPr bwMode="auto">
            <a:xfrm>
              <a:off x="7410896" y="1776843"/>
              <a:ext cx="4863309" cy="708025"/>
            </a:xfrm>
            <a:prstGeom prst="rect">
              <a:avLst/>
            </a:prstGeom>
            <a:noFill/>
            <a:ln w="9525">
              <a:noFill/>
              <a:miter lim="800000"/>
              <a:headEnd/>
              <a:tailEnd/>
            </a:ln>
            <a:effectLst/>
          </p:spPr>
          <p:txBody>
            <a:bodyPr lIns="92075" tIns="46038" rIns="92075" bIns="46038" anchor="ctr"/>
            <a:lstStyle/>
            <a:p>
              <a:pPr algn="ctr">
                <a:spcBef>
                  <a:spcPct val="50000"/>
                </a:spcBef>
                <a:defRPr/>
              </a:pPr>
              <a:r>
                <a:rPr lang="en-US" sz="2400" b="1" dirty="0" err="1">
                  <a:latin typeface="Calibri" pitchFamily="34" charset="0"/>
                  <a:ea typeface="ＭＳ Ｐゴシック" pitchFamily="34" charset="-128"/>
                  <a:cs typeface="+mj-cs"/>
                </a:rPr>
                <a:t>Analyse</a:t>
              </a:r>
              <a:r>
                <a:rPr lang="en-US" sz="2400" b="1" dirty="0">
                  <a:latin typeface="Calibri" pitchFamily="34" charset="0"/>
                  <a:ea typeface="ＭＳ Ｐゴシック" pitchFamily="34" charset="-128"/>
                  <a:cs typeface="+mj-cs"/>
                </a:rPr>
                <a:t> simple des tendances</a:t>
              </a:r>
            </a:p>
          </p:txBody>
        </p:sp>
        <p:sp>
          <p:nvSpPr>
            <p:cNvPr id="25606" name="Freeform 6"/>
            <p:cNvSpPr>
              <a:spLocks/>
            </p:cNvSpPr>
            <p:nvPr/>
          </p:nvSpPr>
          <p:spPr bwMode="auto">
            <a:xfrm>
              <a:off x="7629620" y="2759773"/>
              <a:ext cx="3615579" cy="2370593"/>
            </a:xfrm>
            <a:custGeom>
              <a:avLst/>
              <a:gdLst>
                <a:gd name="T0" fmla="*/ 0 w 2992"/>
                <a:gd name="T1" fmla="*/ 0 h 2048"/>
                <a:gd name="T2" fmla="*/ 0 w 2992"/>
                <a:gd name="T3" fmla="*/ 2048 h 2048"/>
                <a:gd name="T4" fmla="*/ 2992 w 2992"/>
                <a:gd name="T5" fmla="*/ 2048 h 2048"/>
                <a:gd name="T6" fmla="*/ 0 60000 65536"/>
                <a:gd name="T7" fmla="*/ 0 60000 65536"/>
                <a:gd name="T8" fmla="*/ 0 60000 65536"/>
                <a:gd name="T9" fmla="*/ 0 w 2992"/>
                <a:gd name="T10" fmla="*/ 0 h 2048"/>
                <a:gd name="T11" fmla="*/ 2992 w 2992"/>
                <a:gd name="T12" fmla="*/ 2048 h 2048"/>
              </a:gdLst>
              <a:ahLst/>
              <a:cxnLst>
                <a:cxn ang="T6">
                  <a:pos x="T0" y="T1"/>
                </a:cxn>
                <a:cxn ang="T7">
                  <a:pos x="T2" y="T3"/>
                </a:cxn>
                <a:cxn ang="T8">
                  <a:pos x="T4" y="T5"/>
                </a:cxn>
              </a:cxnLst>
              <a:rect l="T9" t="T10" r="T11" b="T12"/>
              <a:pathLst>
                <a:path w="2992" h="2048">
                  <a:moveTo>
                    <a:pt x="0" y="0"/>
                  </a:moveTo>
                  <a:lnTo>
                    <a:pt x="0" y="2048"/>
                  </a:lnTo>
                  <a:lnTo>
                    <a:pt x="2992" y="20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7" name="Freeform 7"/>
            <p:cNvSpPr>
              <a:spLocks/>
            </p:cNvSpPr>
            <p:nvPr/>
          </p:nvSpPr>
          <p:spPr bwMode="auto">
            <a:xfrm>
              <a:off x="7648954" y="2750513"/>
              <a:ext cx="3364228" cy="1639043"/>
            </a:xfrm>
            <a:custGeom>
              <a:avLst/>
              <a:gdLst>
                <a:gd name="T0" fmla="*/ 0 w 2784"/>
                <a:gd name="T1" fmla="*/ 1416 h 1416"/>
                <a:gd name="T2" fmla="*/ 1032 w 2784"/>
                <a:gd name="T3" fmla="*/ 1360 h 1416"/>
                <a:gd name="T4" fmla="*/ 1840 w 2784"/>
                <a:gd name="T5" fmla="*/ 872 h 1416"/>
                <a:gd name="T6" fmla="*/ 2784 w 2784"/>
                <a:gd name="T7" fmla="*/ 0 h 1416"/>
                <a:gd name="T8" fmla="*/ 0 60000 65536"/>
                <a:gd name="T9" fmla="*/ 0 60000 65536"/>
                <a:gd name="T10" fmla="*/ 0 60000 65536"/>
                <a:gd name="T11" fmla="*/ 0 60000 65536"/>
                <a:gd name="T12" fmla="*/ 0 w 2784"/>
                <a:gd name="T13" fmla="*/ 0 h 1416"/>
                <a:gd name="T14" fmla="*/ 2784 w 2784"/>
                <a:gd name="T15" fmla="*/ 1416 h 1416"/>
              </a:gdLst>
              <a:ahLst/>
              <a:cxnLst>
                <a:cxn ang="T8">
                  <a:pos x="T0" y="T1"/>
                </a:cxn>
                <a:cxn ang="T9">
                  <a:pos x="T2" y="T3"/>
                </a:cxn>
                <a:cxn ang="T10">
                  <a:pos x="T4" y="T5"/>
                </a:cxn>
                <a:cxn ang="T11">
                  <a:pos x="T6" y="T7"/>
                </a:cxn>
              </a:cxnLst>
              <a:rect l="T12" t="T13" r="T14" b="T15"/>
              <a:pathLst>
                <a:path w="2784" h="1416">
                  <a:moveTo>
                    <a:pt x="0" y="1416"/>
                  </a:moveTo>
                  <a:lnTo>
                    <a:pt x="1032" y="1360"/>
                  </a:lnTo>
                  <a:lnTo>
                    <a:pt x="1840" y="872"/>
                  </a:lnTo>
                  <a:lnTo>
                    <a:pt x="2784" y="0"/>
                  </a:lnTo>
                </a:path>
              </a:pathLst>
            </a:cu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8" name="Freeform 8"/>
            <p:cNvSpPr>
              <a:spLocks/>
            </p:cNvSpPr>
            <p:nvPr/>
          </p:nvSpPr>
          <p:spPr bwMode="auto">
            <a:xfrm>
              <a:off x="7610285" y="3000536"/>
              <a:ext cx="3460901" cy="1407540"/>
            </a:xfrm>
            <a:custGeom>
              <a:avLst/>
              <a:gdLst>
                <a:gd name="T0" fmla="*/ 0 w 2864"/>
                <a:gd name="T1" fmla="*/ 1216 h 1216"/>
                <a:gd name="T2" fmla="*/ 1040 w 2864"/>
                <a:gd name="T3" fmla="*/ 912 h 1216"/>
                <a:gd name="T4" fmla="*/ 1840 w 2864"/>
                <a:gd name="T5" fmla="*/ 664 h 1216"/>
                <a:gd name="T6" fmla="*/ 2864 w 2864"/>
                <a:gd name="T7" fmla="*/ 0 h 1216"/>
                <a:gd name="T8" fmla="*/ 0 60000 65536"/>
                <a:gd name="T9" fmla="*/ 0 60000 65536"/>
                <a:gd name="T10" fmla="*/ 0 60000 65536"/>
                <a:gd name="T11" fmla="*/ 0 60000 65536"/>
                <a:gd name="T12" fmla="*/ 0 w 2864"/>
                <a:gd name="T13" fmla="*/ 0 h 1216"/>
                <a:gd name="T14" fmla="*/ 2864 w 2864"/>
                <a:gd name="T15" fmla="*/ 1216 h 1216"/>
              </a:gdLst>
              <a:ahLst/>
              <a:cxnLst>
                <a:cxn ang="T8">
                  <a:pos x="T0" y="T1"/>
                </a:cxn>
                <a:cxn ang="T9">
                  <a:pos x="T2" y="T3"/>
                </a:cxn>
                <a:cxn ang="T10">
                  <a:pos x="T4" y="T5"/>
                </a:cxn>
                <a:cxn ang="T11">
                  <a:pos x="T6" y="T7"/>
                </a:cxn>
              </a:cxnLst>
              <a:rect l="T12" t="T13" r="T14" b="T15"/>
              <a:pathLst>
                <a:path w="2864" h="1216">
                  <a:moveTo>
                    <a:pt x="0" y="1216"/>
                  </a:moveTo>
                  <a:lnTo>
                    <a:pt x="1040" y="912"/>
                  </a:lnTo>
                  <a:lnTo>
                    <a:pt x="1840" y="664"/>
                  </a:lnTo>
                  <a:lnTo>
                    <a:pt x="2864" y="0"/>
                  </a:ln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9" name="Text Box 9"/>
            <p:cNvSpPr txBox="1">
              <a:spLocks noChangeArrowheads="1"/>
            </p:cNvSpPr>
            <p:nvPr/>
          </p:nvSpPr>
          <p:spPr bwMode="auto">
            <a:xfrm>
              <a:off x="9911108" y="2630131"/>
              <a:ext cx="986067"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Réel</a:t>
              </a:r>
              <a:endParaRPr lang="en-US" altLang="en-US" sz="1800" b="0" dirty="0">
                <a:solidFill>
                  <a:schemeClr val="tx1"/>
                </a:solidFill>
                <a:latin typeface="Tahoma" pitchFamily="34" charset="0"/>
                <a:cs typeface="Times New Roman" pitchFamily="18" charset="0"/>
              </a:endParaRPr>
            </a:p>
          </p:txBody>
        </p:sp>
        <p:sp>
          <p:nvSpPr>
            <p:cNvPr id="25610" name="Text Box 10"/>
            <p:cNvSpPr txBox="1">
              <a:spLocks noChangeArrowheads="1"/>
            </p:cNvSpPr>
            <p:nvPr/>
          </p:nvSpPr>
          <p:spPr bwMode="auto">
            <a:xfrm>
              <a:off x="10375139" y="3574664"/>
              <a:ext cx="1102075"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Attendu</a:t>
              </a:r>
              <a:endParaRPr lang="en-US" altLang="en-US" sz="1800" b="0" dirty="0">
                <a:solidFill>
                  <a:schemeClr val="tx1"/>
                </a:solidFill>
                <a:latin typeface="Tahoma" pitchFamily="34" charset="0"/>
                <a:cs typeface="Times New Roman" pitchFamily="18" charset="0"/>
              </a:endParaRPr>
            </a:p>
          </p:txBody>
        </p:sp>
        <p:sp>
          <p:nvSpPr>
            <p:cNvPr id="25611" name="Text Box 11"/>
            <p:cNvSpPr txBox="1">
              <a:spLocks noChangeArrowheads="1"/>
            </p:cNvSpPr>
            <p:nvPr/>
          </p:nvSpPr>
          <p:spPr bwMode="auto">
            <a:xfrm>
              <a:off x="10665159" y="5241488"/>
              <a:ext cx="9860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Année</a:t>
              </a:r>
              <a:r>
                <a:rPr lang="en-US" altLang="en-US" sz="1800" b="0" dirty="0">
                  <a:solidFill>
                    <a:schemeClr val="tx1"/>
                  </a:solidFill>
                  <a:latin typeface="Tahoma" pitchFamily="34" charset="0"/>
                  <a:cs typeface="Times New Roman" pitchFamily="18" charset="0"/>
                </a:rPr>
                <a:t> 3</a:t>
              </a:r>
            </a:p>
          </p:txBody>
        </p:sp>
        <p:sp>
          <p:nvSpPr>
            <p:cNvPr id="25612" name="Text Box 12"/>
            <p:cNvSpPr txBox="1">
              <a:spLocks noChangeArrowheads="1"/>
            </p:cNvSpPr>
            <p:nvPr/>
          </p:nvSpPr>
          <p:spPr bwMode="auto">
            <a:xfrm>
              <a:off x="7184923" y="5297048"/>
              <a:ext cx="1160079"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Base</a:t>
              </a:r>
            </a:p>
          </p:txBody>
        </p:sp>
        <p:sp>
          <p:nvSpPr>
            <p:cNvPr id="25604" name="Text Box 13"/>
            <p:cNvSpPr txBox="1">
              <a:spLocks noChangeArrowheads="1"/>
            </p:cNvSpPr>
            <p:nvPr/>
          </p:nvSpPr>
          <p:spPr bwMode="auto">
            <a:xfrm>
              <a:off x="6171632" y="2483347"/>
              <a:ext cx="17236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400" b="0" dirty="0">
                  <a:solidFill>
                    <a:schemeClr val="tx1"/>
                  </a:solidFill>
                  <a:latin typeface="Tahoma" pitchFamily="34" charset="0"/>
                  <a:cs typeface="Times New Roman" pitchFamily="18" charset="0"/>
                </a:rPr>
                <a:t>Comparer les tendances des performances </a:t>
              </a:r>
              <a:r>
                <a:rPr lang="en-US" altLang="en-US" sz="1400" b="0" dirty="0" err="1">
                  <a:solidFill>
                    <a:schemeClr val="tx1"/>
                  </a:solidFill>
                  <a:latin typeface="Tahoma" pitchFamily="34" charset="0"/>
                  <a:cs typeface="Times New Roman" pitchFamily="18" charset="0"/>
                </a:rPr>
                <a:t>réelles</a:t>
              </a:r>
              <a:r>
                <a:rPr lang="en-US" altLang="en-US" sz="1400" b="0" dirty="0">
                  <a:solidFill>
                    <a:schemeClr val="tx1"/>
                  </a:solidFill>
                  <a:latin typeface="Tahoma" pitchFamily="34" charset="0"/>
                  <a:cs typeface="Times New Roman" pitchFamily="18" charset="0"/>
                </a:rPr>
                <a:t> et </a:t>
              </a:r>
              <a:r>
                <a:rPr lang="en-US" altLang="en-US" sz="1400" b="0" dirty="0" err="1">
                  <a:solidFill>
                    <a:schemeClr val="tx1"/>
                  </a:solidFill>
                  <a:latin typeface="Tahoma" pitchFamily="34" charset="0"/>
                  <a:cs typeface="Times New Roman" pitchFamily="18" charset="0"/>
                </a:rPr>
                <a:t>attendues</a:t>
              </a:r>
              <a:endParaRPr lang="en-US" altLang="en-US" sz="1400" b="0" dirty="0">
                <a:solidFill>
                  <a:schemeClr val="tx1"/>
                </a:solidFill>
                <a:latin typeface="Tahoma" pitchFamily="34" charset="0"/>
                <a:cs typeface="Times New Roman" pitchFamily="18" charset="0"/>
              </a:endParaRPr>
            </a:p>
          </p:txBody>
        </p:sp>
      </p:grpSp>
      <p:sp>
        <p:nvSpPr>
          <p:cNvPr id="15" name="Footer Placeholder 2">
            <a:extLst>
              <a:ext uri="{FF2B5EF4-FFF2-40B4-BE49-F238E27FC236}">
                <a16:creationId xmlns:a16="http://schemas.microsoft.com/office/drawing/2014/main" id="{97FA6F26-5C72-4F06-A001-B643E75F47F9}"/>
              </a:ext>
            </a:extLst>
          </p:cNvPr>
          <p:cNvSpPr>
            <a:spLocks noGrp="1"/>
          </p:cNvSpPr>
          <p:nvPr>
            <p:ph type="ftr" sz="quarter" idx="11"/>
          </p:nvPr>
        </p:nvSpPr>
        <p:spPr>
          <a:xfrm>
            <a:off x="0" y="6418617"/>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9017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descr="Étape 6 : Prendre des décisions de gestion"/>
          <p:cNvSpPr>
            <a:spLocks noGrp="1" noChangeArrowheads="1"/>
          </p:cNvSpPr>
          <p:nvPr>
            <p:ph type="title"/>
          </p:nvPr>
        </p:nvSpPr>
        <p:spPr>
          <a:xfrm>
            <a:off x="448452" y="195452"/>
            <a:ext cx="9418320" cy="1066800"/>
          </a:xfrm>
        </p:spPr>
        <p:txBody>
          <a:bodyPr>
            <a:normAutofit fontScale="90000"/>
          </a:bodyPr>
          <a:lstStyle/>
          <a:p>
            <a:pPr>
              <a:spcBef>
                <a:spcPct val="50000"/>
              </a:spcBef>
              <a:defRPr/>
            </a:pPr>
            <a:r>
              <a:rPr lang="en-US" altLang="en-US" dirty="0"/>
              <a:t>Étape 6 : Prendre des </a:t>
            </a:r>
            <a:r>
              <a:rPr lang="en-US" altLang="en-US" dirty="0" err="1"/>
              <a:t>décisions</a:t>
            </a:r>
            <a:r>
              <a:rPr lang="en-US" altLang="en-US" dirty="0"/>
              <a:t> de gestion</a:t>
            </a:r>
          </a:p>
        </p:txBody>
      </p:sp>
      <p:sp>
        <p:nvSpPr>
          <p:cNvPr id="8" name="TextBox 7" descr="Utiliser les données pour éclairer les décisions. Organiser des sessions de révision interne ou des sessions avec le personnel de la LILA.">
            <a:extLst>
              <a:ext uri="{FF2B5EF4-FFF2-40B4-BE49-F238E27FC236}">
                <a16:creationId xmlns:a16="http://schemas.microsoft.com/office/drawing/2014/main" id="{86ADDB4E-F0A7-4F55-B9AC-71EA778C7EF3}"/>
              </a:ext>
            </a:extLst>
          </p:cNvPr>
          <p:cNvSpPr txBox="1"/>
          <p:nvPr/>
        </p:nvSpPr>
        <p:spPr>
          <a:xfrm>
            <a:off x="532084" y="1292801"/>
            <a:ext cx="10724495" cy="954107"/>
          </a:xfrm>
          <a:prstGeom prst="rect">
            <a:avLst/>
          </a:prstGeom>
          <a:noFill/>
        </p:spPr>
        <p:txBody>
          <a:bodyPr wrap="square">
            <a:spAutoFit/>
          </a:bodyPr>
          <a:lstStyle/>
          <a:p>
            <a:pPr eaLnBrk="1" hangingPunct="1"/>
            <a:r>
              <a:rPr lang="en-US" altLang="en-US" sz="2800" b="1" dirty="0" err="1">
                <a:solidFill>
                  <a:schemeClr val="accent1"/>
                </a:solidFill>
              </a:rPr>
              <a:t>Utiliser</a:t>
            </a:r>
            <a:r>
              <a:rPr lang="en-US" altLang="en-US" sz="2800" b="1" dirty="0">
                <a:solidFill>
                  <a:schemeClr val="accent1"/>
                </a:solidFill>
              </a:rPr>
              <a:t> les </a:t>
            </a:r>
            <a:r>
              <a:rPr lang="en-US" altLang="en-US" sz="2800" b="1" dirty="0" err="1">
                <a:solidFill>
                  <a:schemeClr val="accent1"/>
                </a:solidFill>
              </a:rPr>
              <a:t>données</a:t>
            </a:r>
            <a:r>
              <a:rPr lang="en-US" altLang="en-US" sz="2800" b="1" dirty="0">
                <a:solidFill>
                  <a:schemeClr val="accent1"/>
                </a:solidFill>
              </a:rPr>
              <a:t> pour </a:t>
            </a:r>
            <a:r>
              <a:rPr lang="en-US" altLang="en-US" sz="2800" b="1" dirty="0" err="1">
                <a:solidFill>
                  <a:schemeClr val="accent1"/>
                </a:solidFill>
              </a:rPr>
              <a:t>éclairer</a:t>
            </a:r>
            <a:r>
              <a:rPr lang="en-US" altLang="en-US" sz="2800" b="1" dirty="0">
                <a:solidFill>
                  <a:schemeClr val="accent1"/>
                </a:solidFill>
              </a:rPr>
              <a:t> les </a:t>
            </a:r>
            <a:r>
              <a:rPr lang="en-US" altLang="en-US" sz="2800" b="1" dirty="0" err="1">
                <a:solidFill>
                  <a:schemeClr val="accent1"/>
                </a:solidFill>
              </a:rPr>
              <a:t>décisions</a:t>
            </a:r>
            <a:r>
              <a:rPr lang="en-US" altLang="en-US" sz="2800" b="1" dirty="0">
                <a:solidFill>
                  <a:schemeClr val="accent1"/>
                </a:solidFill>
              </a:rPr>
              <a:t>. </a:t>
            </a:r>
            <a:r>
              <a:rPr lang="en-US" altLang="en-US" sz="2800" b="1" dirty="0" err="1">
                <a:solidFill>
                  <a:schemeClr val="accent1"/>
                </a:solidFill>
              </a:rPr>
              <a:t>Organiser</a:t>
            </a:r>
            <a:r>
              <a:rPr lang="en-US" altLang="en-US" sz="2800" b="1" dirty="0">
                <a:solidFill>
                  <a:schemeClr val="accent1"/>
                </a:solidFill>
              </a:rPr>
              <a:t> des sessions de </a:t>
            </a:r>
            <a:r>
              <a:rPr lang="en-US" altLang="en-US" sz="2800" b="1" dirty="0" err="1">
                <a:solidFill>
                  <a:schemeClr val="accent1"/>
                </a:solidFill>
              </a:rPr>
              <a:t>révision</a:t>
            </a:r>
            <a:r>
              <a:rPr lang="en-US" altLang="en-US" sz="2800" b="1" dirty="0">
                <a:solidFill>
                  <a:schemeClr val="accent1"/>
                </a:solidFill>
              </a:rPr>
              <a:t> interne </a:t>
            </a:r>
            <a:r>
              <a:rPr lang="en-US" altLang="en-US" sz="2800" b="1" dirty="0" err="1">
                <a:solidFill>
                  <a:schemeClr val="accent1"/>
                </a:solidFill>
              </a:rPr>
              <a:t>ou</a:t>
            </a:r>
            <a:r>
              <a:rPr lang="en-US" altLang="en-US" sz="2800" b="1" dirty="0">
                <a:solidFill>
                  <a:schemeClr val="accent1"/>
                </a:solidFill>
              </a:rPr>
              <a:t> des sessions avec le personnel de la LILA.</a:t>
            </a:r>
          </a:p>
        </p:txBody>
      </p:sp>
      <p:sp>
        <p:nvSpPr>
          <p:cNvPr id="28675" name="Rectangle 4" descr="Envisager des corrections à mi-parcours pour :&#10;1. Les activités du projet&#10;2. L'allocation des ressources&#10;3. Stratégie/Théorie du changement&#10;4. Indicateurs (si les données ne sont pas fiables, ne sont pas significatives, etc.)"/>
          <p:cNvSpPr>
            <a:spLocks noGrp="1" noChangeArrowheads="1"/>
          </p:cNvSpPr>
          <p:nvPr>
            <p:ph idx="1"/>
          </p:nvPr>
        </p:nvSpPr>
        <p:spPr>
          <a:xfrm>
            <a:off x="657100" y="2579618"/>
            <a:ext cx="7023463" cy="3332452"/>
          </a:xfrm>
        </p:spPr>
        <p:txBody>
          <a:bodyPr>
            <a:normAutofit/>
          </a:bodyPr>
          <a:lstStyle/>
          <a:p>
            <a:r>
              <a:rPr lang="en-US" altLang="en-US" sz="3200" dirty="0" err="1">
                <a:solidFill>
                  <a:srgbClr val="000000"/>
                </a:solidFill>
                <a:ea typeface="ＭＳ Ｐゴシック" pitchFamily="34" charset="-128"/>
              </a:rPr>
              <a:t>Envisager</a:t>
            </a:r>
            <a:r>
              <a:rPr lang="en-US" altLang="en-US" sz="3200" dirty="0">
                <a:solidFill>
                  <a:srgbClr val="000000"/>
                </a:solidFill>
                <a:ea typeface="ＭＳ Ｐゴシック" pitchFamily="34" charset="-128"/>
              </a:rPr>
              <a:t> des corrections à mi-</a:t>
            </a:r>
            <a:r>
              <a:rPr lang="en-US" altLang="en-US" sz="3200" dirty="0" err="1">
                <a:solidFill>
                  <a:srgbClr val="000000"/>
                </a:solidFill>
                <a:ea typeface="ＭＳ Ｐゴシック" pitchFamily="34" charset="-128"/>
              </a:rPr>
              <a:t>parcours</a:t>
            </a:r>
            <a:r>
              <a:rPr lang="en-US" altLang="en-US" sz="3200" dirty="0">
                <a:solidFill>
                  <a:srgbClr val="000000"/>
                </a:solidFill>
                <a:ea typeface="ＭＳ Ｐゴシック" pitchFamily="34" charset="-128"/>
              </a:rPr>
              <a:t> pour :</a:t>
            </a:r>
          </a:p>
          <a:p>
            <a:pPr lvl="1"/>
            <a:r>
              <a:rPr lang="en-US" altLang="en-US" sz="2800" dirty="0">
                <a:solidFill>
                  <a:srgbClr val="000000"/>
                </a:solidFill>
                <a:ea typeface="ＭＳ Ｐゴシック" pitchFamily="34" charset="-128"/>
              </a:rPr>
              <a:t>Les </a:t>
            </a:r>
            <a:r>
              <a:rPr lang="en-US" altLang="en-US" sz="2800" dirty="0" err="1">
                <a:solidFill>
                  <a:srgbClr val="000000"/>
                </a:solidFill>
                <a:ea typeface="ＭＳ Ｐゴシック" pitchFamily="34" charset="-128"/>
              </a:rPr>
              <a:t>activités</a:t>
            </a:r>
            <a:r>
              <a:rPr lang="en-US" altLang="en-US" sz="2800" dirty="0">
                <a:solidFill>
                  <a:srgbClr val="000000"/>
                </a:solidFill>
                <a:ea typeface="ＭＳ Ｐゴシック" pitchFamily="34" charset="-128"/>
              </a:rPr>
              <a:t> du </a:t>
            </a:r>
            <a:r>
              <a:rPr lang="en-US" altLang="en-US" sz="2800" dirty="0" err="1">
                <a:solidFill>
                  <a:srgbClr val="000000"/>
                </a:solidFill>
                <a:ea typeface="ＭＳ Ｐゴシック" pitchFamily="34" charset="-128"/>
              </a:rPr>
              <a:t>projet</a:t>
            </a:r>
            <a:endParaRPr lang="en-US" altLang="en-US" sz="2800" dirty="0">
              <a:solidFill>
                <a:srgbClr val="000000"/>
              </a:solidFill>
              <a:ea typeface="ＭＳ Ｐゴシック" pitchFamily="34" charset="-128"/>
            </a:endParaRPr>
          </a:p>
          <a:p>
            <a:pPr lvl="1"/>
            <a:r>
              <a:rPr lang="en-US" altLang="en-US" sz="2800" dirty="0" err="1">
                <a:solidFill>
                  <a:srgbClr val="000000"/>
                </a:solidFill>
                <a:ea typeface="ＭＳ Ｐゴシック" pitchFamily="34" charset="-128"/>
              </a:rPr>
              <a:t>L'allocation</a:t>
            </a:r>
            <a:r>
              <a:rPr lang="en-US" altLang="en-US" sz="2800" dirty="0">
                <a:solidFill>
                  <a:srgbClr val="000000"/>
                </a:solidFill>
                <a:ea typeface="ＭＳ Ｐゴシック" pitchFamily="34" charset="-128"/>
              </a:rPr>
              <a:t> des </a:t>
            </a:r>
            <a:r>
              <a:rPr lang="en-US" altLang="en-US" sz="2800" dirty="0" err="1">
                <a:solidFill>
                  <a:srgbClr val="000000"/>
                </a:solidFill>
                <a:ea typeface="ＭＳ Ｐゴシック" pitchFamily="34" charset="-128"/>
              </a:rPr>
              <a:t>ressources</a:t>
            </a:r>
            <a:endParaRPr lang="en-US" altLang="en-US" sz="2800" dirty="0">
              <a:solidFill>
                <a:srgbClr val="000000"/>
              </a:solidFill>
              <a:ea typeface="ＭＳ Ｐゴシック" pitchFamily="34" charset="-128"/>
            </a:endParaRPr>
          </a:p>
          <a:p>
            <a:pPr lvl="1"/>
            <a:r>
              <a:rPr lang="en-US" altLang="en-US" sz="2800" dirty="0" err="1">
                <a:solidFill>
                  <a:srgbClr val="000000"/>
                </a:solidFill>
                <a:ea typeface="ＭＳ Ｐゴシック" pitchFamily="34" charset="-128"/>
              </a:rPr>
              <a:t>Stratégie</a:t>
            </a:r>
            <a:r>
              <a:rPr lang="en-US" altLang="en-US" sz="2800" dirty="0">
                <a:solidFill>
                  <a:srgbClr val="000000"/>
                </a:solidFill>
                <a:ea typeface="ＭＳ Ｐゴシック" pitchFamily="34" charset="-128"/>
              </a:rPr>
              <a:t>/</a:t>
            </a:r>
            <a:r>
              <a:rPr lang="en-US" altLang="en-US" sz="2800" dirty="0" err="1">
                <a:solidFill>
                  <a:srgbClr val="000000"/>
                </a:solidFill>
                <a:ea typeface="ＭＳ Ｐゴシック" pitchFamily="34" charset="-128"/>
              </a:rPr>
              <a:t>Théorie</a:t>
            </a:r>
            <a:r>
              <a:rPr lang="en-US" altLang="en-US" sz="2800" dirty="0">
                <a:solidFill>
                  <a:srgbClr val="000000"/>
                </a:solidFill>
                <a:ea typeface="ＭＳ Ｐゴシック" pitchFamily="34" charset="-128"/>
              </a:rPr>
              <a:t> du </a:t>
            </a:r>
            <a:r>
              <a:rPr lang="en-US" altLang="en-US" sz="2800" dirty="0" err="1">
                <a:solidFill>
                  <a:srgbClr val="000000"/>
                </a:solidFill>
                <a:ea typeface="ＭＳ Ｐゴシック" pitchFamily="34" charset="-128"/>
              </a:rPr>
              <a:t>changement</a:t>
            </a:r>
            <a:endParaRPr lang="en-US" altLang="en-US" sz="2800" dirty="0">
              <a:solidFill>
                <a:srgbClr val="000000"/>
              </a:solidFill>
              <a:ea typeface="ＭＳ Ｐゴシック" pitchFamily="34" charset="-128"/>
            </a:endParaRPr>
          </a:p>
          <a:p>
            <a:pPr lvl="1"/>
            <a:r>
              <a:rPr lang="en-US" altLang="en-US" sz="2800" dirty="0" err="1">
                <a:solidFill>
                  <a:srgbClr val="000000"/>
                </a:solidFill>
                <a:ea typeface="ＭＳ Ｐゴシック" pitchFamily="34" charset="-128"/>
              </a:rPr>
              <a:t>Indicateurs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si</a:t>
            </a:r>
            <a:r>
              <a:rPr lang="en-US" altLang="en-US" sz="2800" dirty="0">
                <a:solidFill>
                  <a:srgbClr val="000000"/>
                </a:solidFill>
                <a:ea typeface="ＭＳ Ｐゴシック" pitchFamily="34" charset="-128"/>
              </a:rPr>
              <a:t> les </a:t>
            </a:r>
            <a:r>
              <a:rPr lang="en-US" altLang="en-US" sz="2800" dirty="0" err="1">
                <a:solidFill>
                  <a:srgbClr val="000000"/>
                </a:solidFill>
                <a:ea typeface="ＭＳ Ｐゴシック" pitchFamily="34" charset="-128"/>
              </a:rPr>
              <a:t>données</a:t>
            </a:r>
            <a:r>
              <a:rPr lang="en-US" altLang="en-US" sz="2800" dirty="0">
                <a:solidFill>
                  <a:srgbClr val="000000"/>
                </a:solidFill>
                <a:ea typeface="ＭＳ Ｐゴシック" pitchFamily="34" charset="-128"/>
              </a:rPr>
              <a:t> ne </a:t>
            </a:r>
            <a:r>
              <a:rPr lang="en-US" altLang="en-US" sz="2800" dirty="0" err="1">
                <a:solidFill>
                  <a:srgbClr val="000000"/>
                </a:solidFill>
                <a:ea typeface="ＭＳ Ｐゴシック" pitchFamily="34" charset="-128"/>
              </a:rPr>
              <a:t>sont</a:t>
            </a:r>
            <a:r>
              <a:rPr lang="en-US" altLang="en-US" sz="2800" dirty="0">
                <a:solidFill>
                  <a:srgbClr val="000000"/>
                </a:solidFill>
                <a:ea typeface="ＭＳ Ｐゴシック" pitchFamily="34" charset="-128"/>
              </a:rPr>
              <a:t> pas </a:t>
            </a:r>
            <a:r>
              <a:rPr lang="en-US" altLang="en-US" sz="2800" dirty="0" err="1">
                <a:solidFill>
                  <a:srgbClr val="000000"/>
                </a:solidFill>
                <a:ea typeface="ＭＳ Ｐゴシック" pitchFamily="34" charset="-128"/>
              </a:rPr>
              <a:t>fiables</a:t>
            </a:r>
            <a:r>
              <a:rPr lang="en-US" altLang="en-US" sz="2800" dirty="0">
                <a:solidFill>
                  <a:srgbClr val="000000"/>
                </a:solidFill>
                <a:ea typeface="ＭＳ Ｐゴシック" pitchFamily="34" charset="-128"/>
              </a:rPr>
              <a:t>, ne </a:t>
            </a:r>
            <a:r>
              <a:rPr lang="en-US" altLang="en-US" sz="2800" dirty="0" err="1">
                <a:solidFill>
                  <a:srgbClr val="000000"/>
                </a:solidFill>
                <a:ea typeface="ＭＳ Ｐゴシック" pitchFamily="34" charset="-128"/>
              </a:rPr>
              <a:t>sont</a:t>
            </a:r>
            <a:r>
              <a:rPr lang="en-US" altLang="en-US" sz="2800" dirty="0">
                <a:solidFill>
                  <a:srgbClr val="000000"/>
                </a:solidFill>
                <a:ea typeface="ＭＳ Ｐゴシック" pitchFamily="34" charset="-128"/>
              </a:rPr>
              <a:t> pas </a:t>
            </a:r>
            <a:r>
              <a:rPr lang="en-US" altLang="en-US" sz="2800" dirty="0" err="1">
                <a:solidFill>
                  <a:srgbClr val="000000"/>
                </a:solidFill>
                <a:ea typeface="ＭＳ Ｐゴシック" pitchFamily="34" charset="-128"/>
              </a:rPr>
              <a:t>significatives</a:t>
            </a:r>
            <a:r>
              <a:rPr lang="en-US" altLang="en-US" sz="2800" dirty="0">
                <a:solidFill>
                  <a:srgbClr val="000000"/>
                </a:solidFill>
                <a:ea typeface="ＭＳ Ｐゴシック" pitchFamily="34" charset="-128"/>
              </a:rPr>
              <a:t>, etc.)</a:t>
            </a:r>
          </a:p>
        </p:txBody>
      </p:sp>
      <p:pic>
        <p:nvPicPr>
          <p:cNvPr id="6" name="Picture 5">
            <a:extLst>
              <a:ext uri="{FF2B5EF4-FFF2-40B4-BE49-F238E27FC236}">
                <a16:creationId xmlns:a16="http://schemas.microsoft.com/office/drawing/2014/main" id="{44E981BE-3D38-49E2-9790-D6084FCA5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51102" y="3221409"/>
            <a:ext cx="3920732" cy="2412759"/>
          </a:xfrm>
          <a:prstGeom prst="rect">
            <a:avLst/>
          </a:prstGeom>
        </p:spPr>
      </p:pic>
      <p:sp>
        <p:nvSpPr>
          <p:cNvPr id="5" name="Footer Placeholder 2">
            <a:extLst>
              <a:ext uri="{FF2B5EF4-FFF2-40B4-BE49-F238E27FC236}">
                <a16:creationId xmlns:a16="http://schemas.microsoft.com/office/drawing/2014/main" id="{ADFDCCE9-D18A-422D-9971-9A1639F5D60F}"/>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10557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39239</TotalTime>
  <Words>11634</Words>
  <Application>Microsoft Office PowerPoint</Application>
  <PresentationFormat>Widescreen</PresentationFormat>
  <Paragraphs>903</Paragraphs>
  <Slides>56</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-apple-system</vt:lpstr>
      <vt:lpstr>Arial</vt:lpstr>
      <vt:lpstr>Calibri</vt:lpstr>
      <vt:lpstr>Calibri Light</vt:lpstr>
      <vt:lpstr>Century Gothic</vt:lpstr>
      <vt:lpstr>Segoe UI</vt:lpstr>
      <vt:lpstr>Source Sans Pro</vt:lpstr>
      <vt:lpstr>Symbol</vt:lpstr>
      <vt:lpstr>Tahoma</vt:lpstr>
      <vt:lpstr>Times New Roman</vt:lpstr>
      <vt:lpstr>Wingdings</vt:lpstr>
      <vt:lpstr>1_Office Theme</vt:lpstr>
      <vt:lpstr>Concepts de M&amp;E : Utilisation des données pour l'amélioration des projets</vt:lpstr>
      <vt:lpstr>M&amp;E Training Course Series</vt:lpstr>
      <vt:lpstr>Objectifs de la formation</vt:lpstr>
      <vt:lpstr>Agenda</vt:lpstr>
      <vt:lpstr>Aperçu du suivi des performances </vt:lpstr>
      <vt:lpstr>Avantages du suivi des performances </vt:lpstr>
      <vt:lpstr>Utiliser la gestion axée sur les résultats(RBM)</vt:lpstr>
      <vt:lpstr>Étape 5 : Analyser les données de performance</vt:lpstr>
      <vt:lpstr>Étape 6 : Prendre des décisions de gestion</vt:lpstr>
      <vt:lpstr>Rôles et responsabilités en matière de suivi des performances </vt:lpstr>
      <vt:lpstr>Analyse des données de surveillance</vt:lpstr>
      <vt:lpstr>Analyse des données de surveillance </vt:lpstr>
      <vt:lpstr>Données de suivi : Annexe A du rapport d'avancement technique (TPR)</vt:lpstr>
      <vt:lpstr>Analyse des données de l'annexe A du TPR</vt:lpstr>
      <vt:lpstr>Comparaison avec les objectifs "instantané" dans le temps</vt:lpstr>
      <vt:lpstr>Comparaison avec les objectifs dans le temps</vt:lpstr>
      <vt:lpstr>Tendance des performances dans le temps</vt:lpstr>
      <vt:lpstr>Exemple : Tendance des performances dans le temps</vt:lpstr>
      <vt:lpstr>Analyse comparative</vt:lpstr>
      <vt:lpstr>Désagrégation</vt:lpstr>
      <vt:lpstr>Indicateurs multiples </vt:lpstr>
      <vt:lpstr>Identifier les progrès</vt:lpstr>
      <vt:lpstr>Identifier les problèmes, les erreurs ou les incohérences</vt:lpstr>
      <vt:lpstr>Liste de contrôle : Examen des données TPR</vt:lpstr>
      <vt:lpstr>Exercice</vt:lpstr>
      <vt:lpstr>Exercice 1 : Analyse d'un seul indicateur</vt:lpstr>
      <vt:lpstr>Exercice 2 : Analyse d'indicateurs multiples </vt:lpstr>
      <vt:lpstr>Utilisation des données pour l'amélioration des performances </vt:lpstr>
      <vt:lpstr>De l'analyse à la prise de décision</vt:lpstr>
      <vt:lpstr>Examen des performances</vt:lpstr>
      <vt:lpstr>Examen des résultats individuels </vt:lpstr>
      <vt:lpstr>Que faire si les indicateurs d'un seul résultat donnent une image mitigée.?</vt:lpstr>
      <vt:lpstr>Lorsque les données de l'indicateur sont mélangées pour un seul résultat …</vt:lpstr>
      <vt:lpstr>Révision de la théorie du changement</vt:lpstr>
      <vt:lpstr>Révision de la théorie du changement </vt:lpstr>
      <vt:lpstr>Exercice 3 : Scénario A</vt:lpstr>
      <vt:lpstr>Exercice 3 : Scénario B</vt:lpstr>
      <vt:lpstr>Exercice 3 : Scénario C</vt:lpstr>
      <vt:lpstr>Examen de la mise en œuvre des activités </vt:lpstr>
      <vt:lpstr>Résumé : Raisons pour lesquelles la performance du projet est inférieure aux attentes</vt:lpstr>
      <vt:lpstr>Utilisation des données d'évaluation </vt:lpstr>
      <vt:lpstr>Gestion de la performance : Prendre des décisions </vt:lpstr>
      <vt:lpstr>Gestion de la performance : Prendre des décisions </vt:lpstr>
      <vt:lpstr>Gestion de la performance : Prendre des décisions </vt:lpstr>
      <vt:lpstr>Gestion de la performance :  Prendre des décisions</vt:lpstr>
      <vt:lpstr>Contrôle des connaissances </vt:lpstr>
      <vt:lpstr>Question 1: </vt:lpstr>
      <vt:lpstr>Question 2: </vt:lpstr>
      <vt:lpstr>Question 3: </vt:lpstr>
      <vt:lpstr>Question 4: </vt:lpstr>
      <vt:lpstr>Question 5: </vt:lpstr>
      <vt:lpstr>Conclusion</vt:lpstr>
      <vt:lpstr>Résumé du suivi des performances </vt:lpstr>
      <vt:lpstr>Résumé du suivi des performances </vt:lpstr>
      <vt:lpstr>Ressources</vt:lpstr>
      <vt:lpstr>MERCI</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647</cp:revision>
  <dcterms:created xsi:type="dcterms:W3CDTF">2021-10-08T17:43:47Z</dcterms:created>
  <dcterms:modified xsi:type="dcterms:W3CDTF">2023-04-24T18:34:28Z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