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notesSlides/notesSlide3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7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9" r:id="rId11"/>
    <p:sldId id="264" r:id="rId12"/>
    <p:sldId id="265" r:id="rId13"/>
    <p:sldId id="268" r:id="rId14"/>
    <p:sldId id="267" r:id="rId15"/>
    <p:sldId id="266" r:id="rId16"/>
    <p:sldId id="272" r:id="rId17"/>
    <p:sldId id="270" r:id="rId18"/>
    <p:sldId id="273" r:id="rId19"/>
    <p:sldId id="274" r:id="rId20"/>
    <p:sldId id="271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1176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2C54C9-DA70-495A-A9A7-6CEA892C8C94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293D8A-928D-410E-8553-22156DF97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575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really just to show you that you can search O*NET OnLine in many different ways—depending on who you are and what you are doing</a:t>
            </a:r>
          </a:p>
          <a:p>
            <a:r>
              <a:rPr lang="en-US" dirty="0" smtClean="0"/>
              <a:t>Primary method—and easily accessible from the front page is simply searching by keyword, title,</a:t>
            </a:r>
            <a:r>
              <a:rPr lang="en-US" baseline="0" dirty="0" smtClean="0"/>
              <a:t> (or even code if you know it in the search box  IN THE UPPER RIGHT CORNER OF EVERY PAGE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93D8A-928D-410E-8553-22156DF9775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636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for people who are used to a certain classification system or coming from another product and want to find the related O*NET occupations</a:t>
            </a:r>
          </a:p>
          <a:p>
            <a:endParaRPr lang="en-US" dirty="0" smtClean="0"/>
          </a:p>
          <a:p>
            <a:r>
              <a:rPr lang="en-US" dirty="0" smtClean="0"/>
              <a:t>Apprenticeship</a:t>
            </a:r>
          </a:p>
          <a:p>
            <a:r>
              <a:rPr lang="en-US" dirty="0" smtClean="0"/>
              <a:t>Education</a:t>
            </a:r>
            <a:r>
              <a:rPr lang="en-US" baseline="0" dirty="0" smtClean="0"/>
              <a:t> Classification of Instructional Program codes</a:t>
            </a:r>
          </a:p>
          <a:p>
            <a:r>
              <a:rPr lang="en-US" baseline="0" dirty="0" smtClean="0"/>
              <a:t>OOH—which has 329 profiles  (projections are for 819 SOC occupations)  O*NET profiles for 974 occupation titles (but still not jobs)</a:t>
            </a:r>
          </a:p>
          <a:p>
            <a:r>
              <a:rPr lang="en-US" baseline="0" dirty="0" smtClean="0"/>
              <a:t>DOT</a:t>
            </a:r>
          </a:p>
          <a:p>
            <a:r>
              <a:rPr lang="en-US" baseline="0" dirty="0" smtClean="0"/>
              <a:t>Military</a:t>
            </a:r>
          </a:p>
          <a:p>
            <a:r>
              <a:rPr lang="en-US" baseline="0" dirty="0" smtClean="0"/>
              <a:t>SOC—in case people don’t get it that the SOC code is embedded in the first six digits of the O*NET code and no crosswalk is needed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93D8A-928D-410E-8553-22156DF9775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9718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you see on</a:t>
            </a:r>
            <a:r>
              <a:rPr lang="en-US" baseline="0" dirty="0" smtClean="0"/>
              <a:t> the websites is just the tip of the iceberg—almost a showcase for what you can do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 the early days—developers could download the O*NET database and incorporate it into their own products</a:t>
            </a:r>
          </a:p>
          <a:p>
            <a:endParaRPr lang="en-US" baseline="0" dirty="0" smtClean="0"/>
          </a:p>
          <a:p>
            <a:r>
              <a:rPr lang="en-US" baseline="0" dirty="0" smtClean="0"/>
              <a:t>Now O*NET (and COS) offer web services and Application Programming Interfaces (APIs) and O*NET has over 1000 sign-ups for </a:t>
            </a:r>
            <a:r>
              <a:rPr lang="en-US" baseline="0" smtClean="0"/>
              <a:t>those services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93D8A-928D-410E-8553-22156DF9775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63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18942-402F-468B-AAF0-E7CFF70AAC49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0F217-9202-45A5-BB38-BA30889D9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111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18942-402F-468B-AAF0-E7CFF70AAC49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0F217-9202-45A5-BB38-BA30889D9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558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18942-402F-468B-AAF0-E7CFF70AAC49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0F217-9202-45A5-BB38-BA30889D9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527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18942-402F-468B-AAF0-E7CFF70AAC49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0F217-9202-45A5-BB38-BA30889D9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981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18942-402F-468B-AAF0-E7CFF70AAC49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0F217-9202-45A5-BB38-BA30889D9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993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18942-402F-468B-AAF0-E7CFF70AAC49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0F217-9202-45A5-BB38-BA30889D9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0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18942-402F-468B-AAF0-E7CFF70AAC49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0F217-9202-45A5-BB38-BA30889D9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269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18942-402F-468B-AAF0-E7CFF70AAC49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0F217-9202-45A5-BB38-BA30889D9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083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18942-402F-468B-AAF0-E7CFF70AAC49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0F217-9202-45A5-BB38-BA30889D9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389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18942-402F-468B-AAF0-E7CFF70AAC49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0F217-9202-45A5-BB38-BA30889D9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662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18942-402F-468B-AAF0-E7CFF70AAC49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0F217-9202-45A5-BB38-BA30889D9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571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218942-402F-468B-AAF0-E7CFF70AAC49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0F217-9202-45A5-BB38-BA30889D9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05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Overview of O*NET Portals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24200"/>
            <a:ext cx="6400800" cy="21336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O*NET OnLine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My Next Move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My Next Move for Veterans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Mi Proximo Paso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77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2" t="10797" r="12119" b="19793"/>
          <a:stretch/>
        </p:blipFill>
        <p:spPr bwMode="auto">
          <a:xfrm>
            <a:off x="304799" y="1714917"/>
            <a:ext cx="8505477" cy="4533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O*NET Data Downloads </a:t>
            </a:r>
            <a:br>
              <a:rPr lang="en-US" dirty="0" smtClean="0"/>
            </a:br>
            <a:r>
              <a:rPr lang="en-US" dirty="0" smtClean="0"/>
              <a:t>and Web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32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2" t="13684" r="15594" b="2249"/>
          <a:stretch/>
        </p:blipFill>
        <p:spPr bwMode="auto">
          <a:xfrm>
            <a:off x="441382" y="533400"/>
            <a:ext cx="8245418" cy="5578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805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04" t="35113" r="16058" b="32444"/>
          <a:stretch/>
        </p:blipFill>
        <p:spPr bwMode="auto">
          <a:xfrm>
            <a:off x="591007" y="1676400"/>
            <a:ext cx="8019593" cy="2097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290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5" t="13478" r="15710" b="5341"/>
          <a:stretch/>
        </p:blipFill>
        <p:spPr bwMode="auto">
          <a:xfrm>
            <a:off x="659706" y="762000"/>
            <a:ext cx="8258224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104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0" t="13684" r="15363"/>
          <a:stretch/>
        </p:blipFill>
        <p:spPr bwMode="auto">
          <a:xfrm>
            <a:off x="399682" y="914399"/>
            <a:ext cx="8287118" cy="5719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049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60 Question O*NET Interest Profiler</a:t>
            </a:r>
            <a:endParaRPr lang="en-US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12" t="9843" r="17206" b="14379"/>
          <a:stretch/>
        </p:blipFill>
        <p:spPr bwMode="auto">
          <a:xfrm>
            <a:off x="701714" y="1066800"/>
            <a:ext cx="7717968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308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3" t="10161" r="16829" b="5305"/>
          <a:stretch/>
        </p:blipFill>
        <p:spPr bwMode="auto">
          <a:xfrm>
            <a:off x="609600" y="437030"/>
            <a:ext cx="8189790" cy="6039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5867400" y="2971800"/>
            <a:ext cx="2971800" cy="3429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77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14" t="9843" r="17959"/>
          <a:stretch/>
        </p:blipFill>
        <p:spPr bwMode="auto">
          <a:xfrm>
            <a:off x="838200" y="279435"/>
            <a:ext cx="7761514" cy="6426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454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9" t="10161" r="18430" b="20270"/>
          <a:stretch/>
        </p:blipFill>
        <p:spPr bwMode="auto">
          <a:xfrm>
            <a:off x="457200" y="914399"/>
            <a:ext cx="8244673" cy="5259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" y="2209800"/>
            <a:ext cx="8382000" cy="53340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33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19" t="10797" r="17488" b="22499"/>
          <a:stretch/>
        </p:blipFill>
        <p:spPr bwMode="auto">
          <a:xfrm>
            <a:off x="384152" y="954592"/>
            <a:ext cx="8418204" cy="4989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44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What’s in O*NET?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914400" indent="0">
              <a:buNone/>
              <a:tabLst>
                <a:tab pos="4572000" algn="l"/>
              </a:tabLst>
            </a:pPr>
            <a:r>
              <a:rPr lang="en-US" sz="3400" dirty="0"/>
              <a:t>Knowledge	Interests</a:t>
            </a:r>
          </a:p>
          <a:p>
            <a:pPr marL="914400" indent="0">
              <a:buNone/>
              <a:tabLst>
                <a:tab pos="4572000" algn="l"/>
              </a:tabLst>
            </a:pPr>
            <a:r>
              <a:rPr lang="en-US" sz="3400" dirty="0"/>
              <a:t>Skills	Work Styles</a:t>
            </a:r>
          </a:p>
          <a:p>
            <a:pPr marL="914400" indent="0">
              <a:buNone/>
              <a:tabLst>
                <a:tab pos="4572000" algn="l"/>
              </a:tabLst>
            </a:pPr>
            <a:r>
              <a:rPr lang="en-US" sz="3400" dirty="0"/>
              <a:t>Abilities	Work Values</a:t>
            </a:r>
          </a:p>
          <a:p>
            <a:pPr marL="914400" indent="0">
              <a:buNone/>
              <a:tabLst>
                <a:tab pos="4572000" algn="l"/>
              </a:tabLst>
            </a:pPr>
            <a:r>
              <a:rPr lang="en-US" sz="3400" dirty="0"/>
              <a:t>Tasks	Tools &amp; Technologies</a:t>
            </a:r>
          </a:p>
          <a:p>
            <a:pPr marL="914400" indent="0">
              <a:buNone/>
              <a:tabLst>
                <a:tab pos="4572000" algn="l"/>
              </a:tabLst>
            </a:pPr>
            <a:r>
              <a:rPr lang="en-US" sz="3400" dirty="0"/>
              <a:t>Work Activities	Related Occupations</a:t>
            </a:r>
          </a:p>
          <a:p>
            <a:pPr marL="914400" indent="0">
              <a:buNone/>
              <a:tabLst>
                <a:tab pos="4572000" algn="l"/>
              </a:tabLst>
            </a:pPr>
            <a:r>
              <a:rPr lang="en-US" sz="3400" dirty="0"/>
              <a:t>Work Context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b="1" dirty="0"/>
              <a:t>Supplemented with:</a:t>
            </a:r>
            <a:endParaRPr lang="en-US" dirty="0"/>
          </a:p>
          <a:p>
            <a:pPr marL="457200" indent="0">
              <a:buNone/>
            </a:pPr>
            <a:r>
              <a:rPr lang="en-US" dirty="0"/>
              <a:t>Education, Training and Experience Required</a:t>
            </a:r>
          </a:p>
          <a:p>
            <a:pPr marL="457200" indent="0">
              <a:buNone/>
            </a:pPr>
            <a:r>
              <a:rPr lang="en-US" dirty="0"/>
              <a:t>Wages </a:t>
            </a:r>
          </a:p>
          <a:p>
            <a:pPr marL="457200" indent="0">
              <a:buNone/>
            </a:pPr>
            <a:r>
              <a:rPr lang="en-US" dirty="0"/>
              <a:t>Employment Trends/Outlook</a:t>
            </a:r>
          </a:p>
          <a:p>
            <a:pPr marL="457200" indent="0">
              <a:buNone/>
            </a:pPr>
            <a:r>
              <a:rPr lang="en-US" dirty="0"/>
              <a:t>Links to resources on job openings, credentials, </a:t>
            </a:r>
            <a:r>
              <a:rPr lang="en-US" dirty="0" smtClean="0"/>
              <a:t>education/training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38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3" t="10958" r="22229" b="7853"/>
          <a:stretch/>
        </p:blipFill>
        <p:spPr bwMode="auto">
          <a:xfrm>
            <a:off x="838200" y="490899"/>
            <a:ext cx="7229789" cy="6138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452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71" t="10493" r="16735" b="6088"/>
          <a:stretch/>
        </p:blipFill>
        <p:spPr bwMode="auto">
          <a:xfrm>
            <a:off x="728129" y="501580"/>
            <a:ext cx="8154613" cy="5901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6553200" y="457200"/>
            <a:ext cx="2329542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048000" y="4191000"/>
            <a:ext cx="3777342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08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8" t="12449" r="21850" b="3073"/>
          <a:stretch/>
        </p:blipFill>
        <p:spPr bwMode="auto">
          <a:xfrm>
            <a:off x="990600" y="872419"/>
            <a:ext cx="6781800" cy="5903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778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O*NET OnLine Find Occupations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57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0" t="13684" r="15710" b="8018"/>
          <a:stretch/>
        </p:blipFill>
        <p:spPr bwMode="auto">
          <a:xfrm>
            <a:off x="609600" y="1126599"/>
            <a:ext cx="7803369" cy="4893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O*NET OnLine Advanced 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65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8" t="13066" r="14552" b="9873"/>
          <a:stretch/>
        </p:blipFill>
        <p:spPr bwMode="auto">
          <a:xfrm>
            <a:off x="412967" y="1143001"/>
            <a:ext cx="8283387" cy="5029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O*NET OnLine Crosswalk 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79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5" t="13066" r="15247"/>
          <a:stretch/>
        </p:blipFill>
        <p:spPr bwMode="auto">
          <a:xfrm>
            <a:off x="862362" y="1238285"/>
            <a:ext cx="7291038" cy="5010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O*NET OnLine Summary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12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O*NET OnLine Details Report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3" t="13684" r="15595"/>
          <a:stretch/>
        </p:blipFill>
        <p:spPr bwMode="auto">
          <a:xfrm>
            <a:off x="920730" y="1295399"/>
            <a:ext cx="7004069" cy="4825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625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17" t="12448" r="32392"/>
          <a:stretch/>
        </p:blipFill>
        <p:spPr bwMode="auto">
          <a:xfrm>
            <a:off x="1981200" y="312255"/>
            <a:ext cx="4800600" cy="6475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1905000" y="838200"/>
            <a:ext cx="14478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88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84F99A9-197E-4393-9BF6-8A4D3CE33B11}"/>
</file>

<file path=customXml/itemProps2.xml><?xml version="1.0" encoding="utf-8"?>
<ds:datastoreItem xmlns:ds="http://schemas.openxmlformats.org/officeDocument/2006/customXml" ds:itemID="{21E5B25C-9FC0-4DC9-8474-BB209B03753B}"/>
</file>

<file path=customXml/itemProps3.xml><?xml version="1.0" encoding="utf-8"?>
<ds:datastoreItem xmlns:ds="http://schemas.openxmlformats.org/officeDocument/2006/customXml" ds:itemID="{FA7BC71D-7A42-451A-B9E1-3513E4DBC28B}"/>
</file>

<file path=docProps/app.xml><?xml version="1.0" encoding="utf-8"?>
<Properties xmlns="http://schemas.openxmlformats.org/officeDocument/2006/extended-properties" xmlns:vt="http://schemas.openxmlformats.org/officeDocument/2006/docPropsVTypes">
  <TotalTime>2830</TotalTime>
  <Words>260</Words>
  <Application>Microsoft Office PowerPoint</Application>
  <PresentationFormat>On-screen Show (4:3)</PresentationFormat>
  <Paragraphs>43</Paragraphs>
  <Slides>20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Overview of O*NET Portals</vt:lpstr>
      <vt:lpstr>What’s in O*NET?</vt:lpstr>
      <vt:lpstr>PowerPoint Presentation</vt:lpstr>
      <vt:lpstr>O*NET OnLine Find Occupations</vt:lpstr>
      <vt:lpstr>O*NET OnLine Advanced Search</vt:lpstr>
      <vt:lpstr>O*NET OnLine Crosswalk Search</vt:lpstr>
      <vt:lpstr>O*NET OnLine Summary Report</vt:lpstr>
      <vt:lpstr>O*NET OnLine Details Report</vt:lpstr>
      <vt:lpstr>PowerPoint Presentation</vt:lpstr>
      <vt:lpstr>O*NET Data Downloads  and Web Services</vt:lpstr>
      <vt:lpstr>PowerPoint Presentation</vt:lpstr>
      <vt:lpstr>PowerPoint Presentation</vt:lpstr>
      <vt:lpstr>PowerPoint Presentation</vt:lpstr>
      <vt:lpstr>PowerPoint Presentation</vt:lpstr>
      <vt:lpstr>60 Question O*NET Interest Profiler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U.S Department of Labor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Frugoli, Pam - ETA</dc:creator>
  <cp:lastModifiedBy>ETA User</cp:lastModifiedBy>
  <cp:revision>9</cp:revision>
  <dcterms:created xsi:type="dcterms:W3CDTF">2017-10-17T21:40:27Z</dcterms:created>
  <dcterms:modified xsi:type="dcterms:W3CDTF">2017-10-30T11:16:25Z</dcterms:modified>
</cp:coreProperties>
</file>