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7" r:id="rId4"/>
    <p:sldId id="265" r:id="rId5"/>
    <p:sldId id="268" r:id="rId6"/>
    <p:sldId id="262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978" autoAdjust="0"/>
  </p:normalViewPr>
  <p:slideViewPr>
    <p:cSldViewPr>
      <p:cViewPr>
        <p:scale>
          <a:sx n="76" d="100"/>
          <a:sy n="76" d="100"/>
        </p:scale>
        <p:origin x="-12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7147E-29D5-40DF-A869-818F4235094A}" type="doc">
      <dgm:prSet loTypeId="urn:microsoft.com/office/officeart/2005/8/layout/pyramid1" loCatId="pyramid" qsTypeId="urn:microsoft.com/office/officeart/2005/8/quickstyle/3d7" qsCatId="3D" csTypeId="urn:microsoft.com/office/officeart/2005/8/colors/accent1_2" csCatId="accent1" phldr="1"/>
      <dgm:spPr/>
    </dgm:pt>
    <dgm:pt modelId="{6FDED7C4-9B21-4970-9E36-4E21FFF92A95}">
      <dgm:prSet phldrT="[Text]" custT="1"/>
      <dgm:spPr/>
      <dgm:t>
        <a:bodyPr/>
        <a:lstStyle/>
        <a:p>
          <a:endParaRPr lang="en-US" sz="3200" dirty="0" smtClean="0"/>
        </a:p>
        <a:p>
          <a:endParaRPr lang="en-US" sz="2000" dirty="0" smtClean="0"/>
        </a:p>
        <a:p>
          <a:r>
            <a:rPr lang="en-US" sz="3000" dirty="0" smtClean="0"/>
            <a:t>Oversight</a:t>
          </a:r>
          <a:endParaRPr lang="en-US" sz="3000" dirty="0"/>
        </a:p>
      </dgm:t>
    </dgm:pt>
    <dgm:pt modelId="{5134FD35-7C7A-4631-AF12-443C259D1EE7}" type="parTrans" cxnId="{E9120755-DF16-49F7-A884-AAC62A245C2D}">
      <dgm:prSet/>
      <dgm:spPr/>
      <dgm:t>
        <a:bodyPr/>
        <a:lstStyle/>
        <a:p>
          <a:endParaRPr lang="en-US"/>
        </a:p>
      </dgm:t>
    </dgm:pt>
    <dgm:pt modelId="{7D869BEA-77B1-43D0-96E3-3D8D2A09A810}" type="sibTrans" cxnId="{E9120755-DF16-49F7-A884-AAC62A245C2D}">
      <dgm:prSet/>
      <dgm:spPr/>
      <dgm:t>
        <a:bodyPr/>
        <a:lstStyle/>
        <a:p>
          <a:endParaRPr lang="en-US"/>
        </a:p>
      </dgm:t>
    </dgm:pt>
    <dgm:pt modelId="{1CE3BEE0-B13E-4E53-B011-D7F860E837D9}">
      <dgm:prSet phldrT="[Text]" custT="1"/>
      <dgm:spPr/>
      <dgm:t>
        <a:bodyPr/>
        <a:lstStyle/>
        <a:p>
          <a:r>
            <a:rPr lang="en-US" sz="4000" dirty="0" smtClean="0"/>
            <a:t>Awareness</a:t>
          </a:r>
          <a:endParaRPr lang="en-US" sz="4000" dirty="0"/>
        </a:p>
      </dgm:t>
    </dgm:pt>
    <dgm:pt modelId="{79203F99-6868-4E22-A4A3-5CFED5789D05}" type="parTrans" cxnId="{270A5458-D655-47B6-A39D-66E0A8839A06}">
      <dgm:prSet/>
      <dgm:spPr/>
      <dgm:t>
        <a:bodyPr/>
        <a:lstStyle/>
        <a:p>
          <a:endParaRPr lang="en-US"/>
        </a:p>
      </dgm:t>
    </dgm:pt>
    <dgm:pt modelId="{2C17DBD3-6625-412D-AFC1-2AA15DE9F871}" type="sibTrans" cxnId="{270A5458-D655-47B6-A39D-66E0A8839A06}">
      <dgm:prSet/>
      <dgm:spPr/>
      <dgm:t>
        <a:bodyPr/>
        <a:lstStyle/>
        <a:p>
          <a:endParaRPr lang="en-US"/>
        </a:p>
      </dgm:t>
    </dgm:pt>
    <dgm:pt modelId="{F84A3930-3001-4B87-94DE-686302EC8F49}">
      <dgm:prSet phldrT="[Text]"/>
      <dgm:spPr/>
      <dgm:t>
        <a:bodyPr/>
        <a:lstStyle/>
        <a:p>
          <a:r>
            <a:rPr lang="en-US" dirty="0" smtClean="0"/>
            <a:t>Technology Improvements</a:t>
          </a:r>
          <a:endParaRPr lang="en-US" dirty="0"/>
        </a:p>
      </dgm:t>
    </dgm:pt>
    <dgm:pt modelId="{B05DE77B-17F6-450D-A51B-FEA9482C8A02}" type="parTrans" cxnId="{3A60BE46-F0E1-4CDA-B2A1-EA702A9FEE86}">
      <dgm:prSet/>
      <dgm:spPr/>
      <dgm:t>
        <a:bodyPr/>
        <a:lstStyle/>
        <a:p>
          <a:endParaRPr lang="en-US"/>
        </a:p>
      </dgm:t>
    </dgm:pt>
    <dgm:pt modelId="{90A3A6D0-21EF-4559-AA61-82FA53DC266B}" type="sibTrans" cxnId="{3A60BE46-F0E1-4CDA-B2A1-EA702A9FEE86}">
      <dgm:prSet/>
      <dgm:spPr/>
      <dgm:t>
        <a:bodyPr/>
        <a:lstStyle/>
        <a:p>
          <a:endParaRPr lang="en-US"/>
        </a:p>
      </dgm:t>
    </dgm:pt>
    <dgm:pt modelId="{861C1E5E-490A-482C-A75D-FD7E69BC73E2}" type="pres">
      <dgm:prSet presAssocID="{0187147E-29D5-40DF-A869-818F4235094A}" presName="Name0" presStyleCnt="0">
        <dgm:presLayoutVars>
          <dgm:dir/>
          <dgm:animLvl val="lvl"/>
          <dgm:resizeHandles val="exact"/>
        </dgm:presLayoutVars>
      </dgm:prSet>
      <dgm:spPr/>
    </dgm:pt>
    <dgm:pt modelId="{4C1E0881-A47A-49C0-ACCD-2E592AE685F3}" type="pres">
      <dgm:prSet presAssocID="{6FDED7C4-9B21-4970-9E36-4E21FFF92A95}" presName="Name8" presStyleCnt="0"/>
      <dgm:spPr/>
    </dgm:pt>
    <dgm:pt modelId="{2C5C45D7-92DC-477F-9F46-444BA0FFB95C}" type="pres">
      <dgm:prSet presAssocID="{6FDED7C4-9B21-4970-9E36-4E21FFF92A9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40F12-D85E-4360-BEFD-90BC4BE09965}" type="pres">
      <dgm:prSet presAssocID="{6FDED7C4-9B21-4970-9E36-4E21FFF92A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5D1AA-828A-4142-B6AA-AB6CF1A29346}" type="pres">
      <dgm:prSet presAssocID="{1CE3BEE0-B13E-4E53-B011-D7F860E837D9}" presName="Name8" presStyleCnt="0"/>
      <dgm:spPr/>
    </dgm:pt>
    <dgm:pt modelId="{858C4CD8-D81E-4C42-AAB0-8847BEE80BFA}" type="pres">
      <dgm:prSet presAssocID="{1CE3BEE0-B13E-4E53-B011-D7F860E837D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0D2C5-8D68-48E0-8BC3-64200B889DE0}" type="pres">
      <dgm:prSet presAssocID="{1CE3BEE0-B13E-4E53-B011-D7F860E837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ABC47-12B6-41FC-8059-8192074FE9BA}" type="pres">
      <dgm:prSet presAssocID="{F84A3930-3001-4B87-94DE-686302EC8F49}" presName="Name8" presStyleCnt="0"/>
      <dgm:spPr/>
    </dgm:pt>
    <dgm:pt modelId="{F8F681B9-B5B4-4B7A-9372-A67EEBB00084}" type="pres">
      <dgm:prSet presAssocID="{F84A3930-3001-4B87-94DE-686302EC8F4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E1BDF-B9A0-41E3-AC66-4B33C2178405}" type="pres">
      <dgm:prSet presAssocID="{F84A3930-3001-4B87-94DE-686302EC8F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452E8-7D83-48BB-BF46-FC22879A8910}" type="presOf" srcId="{6FDED7C4-9B21-4970-9E36-4E21FFF92A95}" destId="{C1940F12-D85E-4360-BEFD-90BC4BE09965}" srcOrd="1" destOrd="0" presId="urn:microsoft.com/office/officeart/2005/8/layout/pyramid1"/>
    <dgm:cxn modelId="{9248DD5C-6B49-4CEE-9E5C-CF3754202F90}" type="presOf" srcId="{0187147E-29D5-40DF-A869-818F4235094A}" destId="{861C1E5E-490A-482C-A75D-FD7E69BC73E2}" srcOrd="0" destOrd="0" presId="urn:microsoft.com/office/officeart/2005/8/layout/pyramid1"/>
    <dgm:cxn modelId="{1968E731-4F7E-4C58-809C-7CE5E2737DB9}" type="presOf" srcId="{1CE3BEE0-B13E-4E53-B011-D7F860E837D9}" destId="{1920D2C5-8D68-48E0-8BC3-64200B889DE0}" srcOrd="1" destOrd="0" presId="urn:microsoft.com/office/officeart/2005/8/layout/pyramid1"/>
    <dgm:cxn modelId="{96A45F9F-74D6-411D-8E25-9FE4E2655A7D}" type="presOf" srcId="{F84A3930-3001-4B87-94DE-686302EC8F49}" destId="{F8F681B9-B5B4-4B7A-9372-A67EEBB00084}" srcOrd="0" destOrd="0" presId="urn:microsoft.com/office/officeart/2005/8/layout/pyramid1"/>
    <dgm:cxn modelId="{A300A39D-7916-4B80-8606-DB2FC8B5CE1C}" type="presOf" srcId="{1CE3BEE0-B13E-4E53-B011-D7F860E837D9}" destId="{858C4CD8-D81E-4C42-AAB0-8847BEE80BFA}" srcOrd="0" destOrd="0" presId="urn:microsoft.com/office/officeart/2005/8/layout/pyramid1"/>
    <dgm:cxn modelId="{270A5458-D655-47B6-A39D-66E0A8839A06}" srcId="{0187147E-29D5-40DF-A869-818F4235094A}" destId="{1CE3BEE0-B13E-4E53-B011-D7F860E837D9}" srcOrd="1" destOrd="0" parTransId="{79203F99-6868-4E22-A4A3-5CFED5789D05}" sibTransId="{2C17DBD3-6625-412D-AFC1-2AA15DE9F871}"/>
    <dgm:cxn modelId="{2308398C-0958-41EE-B185-D1E6BF115462}" type="presOf" srcId="{6FDED7C4-9B21-4970-9E36-4E21FFF92A95}" destId="{2C5C45D7-92DC-477F-9F46-444BA0FFB95C}" srcOrd="0" destOrd="0" presId="urn:microsoft.com/office/officeart/2005/8/layout/pyramid1"/>
    <dgm:cxn modelId="{3A60BE46-F0E1-4CDA-B2A1-EA702A9FEE86}" srcId="{0187147E-29D5-40DF-A869-818F4235094A}" destId="{F84A3930-3001-4B87-94DE-686302EC8F49}" srcOrd="2" destOrd="0" parTransId="{B05DE77B-17F6-450D-A51B-FEA9482C8A02}" sibTransId="{90A3A6D0-21EF-4559-AA61-82FA53DC266B}"/>
    <dgm:cxn modelId="{A3F6A8B6-F97C-44EC-8AA5-9CDD629A0439}" type="presOf" srcId="{F84A3930-3001-4B87-94DE-686302EC8F49}" destId="{20BE1BDF-B9A0-41E3-AC66-4B33C2178405}" srcOrd="1" destOrd="0" presId="urn:microsoft.com/office/officeart/2005/8/layout/pyramid1"/>
    <dgm:cxn modelId="{E9120755-DF16-49F7-A884-AAC62A245C2D}" srcId="{0187147E-29D5-40DF-A869-818F4235094A}" destId="{6FDED7C4-9B21-4970-9E36-4E21FFF92A95}" srcOrd="0" destOrd="0" parTransId="{5134FD35-7C7A-4631-AF12-443C259D1EE7}" sibTransId="{7D869BEA-77B1-43D0-96E3-3D8D2A09A810}"/>
    <dgm:cxn modelId="{4E227F2B-4ED5-4841-80FC-1764F575DB4D}" type="presParOf" srcId="{861C1E5E-490A-482C-A75D-FD7E69BC73E2}" destId="{4C1E0881-A47A-49C0-ACCD-2E592AE685F3}" srcOrd="0" destOrd="0" presId="urn:microsoft.com/office/officeart/2005/8/layout/pyramid1"/>
    <dgm:cxn modelId="{E91AAAEA-4062-4DC2-888B-FA39CB68A992}" type="presParOf" srcId="{4C1E0881-A47A-49C0-ACCD-2E592AE685F3}" destId="{2C5C45D7-92DC-477F-9F46-444BA0FFB95C}" srcOrd="0" destOrd="0" presId="urn:microsoft.com/office/officeart/2005/8/layout/pyramid1"/>
    <dgm:cxn modelId="{1D9B5344-1A39-4386-91DD-4B2700371C7F}" type="presParOf" srcId="{4C1E0881-A47A-49C0-ACCD-2E592AE685F3}" destId="{C1940F12-D85E-4360-BEFD-90BC4BE09965}" srcOrd="1" destOrd="0" presId="urn:microsoft.com/office/officeart/2005/8/layout/pyramid1"/>
    <dgm:cxn modelId="{964CEE58-3EDE-4CDB-82E4-16770706DEC0}" type="presParOf" srcId="{861C1E5E-490A-482C-A75D-FD7E69BC73E2}" destId="{5835D1AA-828A-4142-B6AA-AB6CF1A29346}" srcOrd="1" destOrd="0" presId="urn:microsoft.com/office/officeart/2005/8/layout/pyramid1"/>
    <dgm:cxn modelId="{357167A0-EC96-46E4-A53D-2FFA5DF56529}" type="presParOf" srcId="{5835D1AA-828A-4142-B6AA-AB6CF1A29346}" destId="{858C4CD8-D81E-4C42-AAB0-8847BEE80BFA}" srcOrd="0" destOrd="0" presId="urn:microsoft.com/office/officeart/2005/8/layout/pyramid1"/>
    <dgm:cxn modelId="{B5C3DAAF-7B7F-403F-96B2-2D23ADCD9AAC}" type="presParOf" srcId="{5835D1AA-828A-4142-B6AA-AB6CF1A29346}" destId="{1920D2C5-8D68-48E0-8BC3-64200B889DE0}" srcOrd="1" destOrd="0" presId="urn:microsoft.com/office/officeart/2005/8/layout/pyramid1"/>
    <dgm:cxn modelId="{1C1A8A14-E6EA-486D-9F65-EDA5E54A2672}" type="presParOf" srcId="{861C1E5E-490A-482C-A75D-FD7E69BC73E2}" destId="{E7EABC47-12B6-41FC-8059-8192074FE9BA}" srcOrd="2" destOrd="0" presId="urn:microsoft.com/office/officeart/2005/8/layout/pyramid1"/>
    <dgm:cxn modelId="{721D7AA7-D4FB-48FF-B6B3-C40C8B382708}" type="presParOf" srcId="{E7EABC47-12B6-41FC-8059-8192074FE9BA}" destId="{F8F681B9-B5B4-4B7A-9372-A67EEBB00084}" srcOrd="0" destOrd="0" presId="urn:microsoft.com/office/officeart/2005/8/layout/pyramid1"/>
    <dgm:cxn modelId="{EA7F7A67-A64C-4FA0-A7D3-B5642231C5E0}" type="presParOf" srcId="{E7EABC47-12B6-41FC-8059-8192074FE9BA}" destId="{20BE1BDF-B9A0-41E3-AC66-4B33C21784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87ECF-9379-428C-B42D-72A5551846FB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97EA-0B3D-4B5B-A146-A243F5E6C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7EA-0B3D-4B5B-A146-A243F5E6C7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8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7EA-0B3D-4B5B-A146-A243F5E6C7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0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7EA-0B3D-4B5B-A146-A243F5E6C7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7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7EA-0B3D-4B5B-A146-A243F5E6C7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4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7EA-0B3D-4B5B-A146-A243F5E6C7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7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7EA-0B3D-4B5B-A146-A243F5E6C7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9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16AD-E80D-4B3D-B10E-A5F4489407FE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3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63A7-3D86-43FA-B991-5DC3B7BD69A1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8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2E5-695D-46A4-89AC-5AA5DE7AE18E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3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A5A-DD85-41AE-9FA6-4322B1CF0D81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D46F-FCFB-4A31-BB13-6A1BD994EADE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A5D6-E545-491D-807F-D75D6A607D5A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3DEB-581D-45C6-92C4-8826BC6DF520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A666-1CEA-48B0-955F-D0CD9E200264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2284-7851-432E-9C42-C3732E7B7A2C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299F-9783-470A-9B94-8914129F579B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3D39-0157-43D6-8837-42ABCB294890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9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3896-E8D8-4922-B170-F21C51C3B858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C629-AABF-4CC4-9488-E604ACFD6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019800" cy="451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18288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New T</a:t>
            </a:r>
            <a:r>
              <a:rPr lang="en-US" dirty="0" smtClean="0">
                <a:solidFill>
                  <a:schemeClr val="bg1"/>
                </a:solidFill>
              </a:rPr>
              <a:t>echnologies &amp; the </a:t>
            </a:r>
            <a:r>
              <a:rPr lang="en-US" dirty="0">
                <a:solidFill>
                  <a:schemeClr val="bg1"/>
                </a:solidFill>
              </a:rPr>
              <a:t>WLMI </a:t>
            </a:r>
            <a:r>
              <a:rPr lang="en-US" dirty="0" smtClean="0">
                <a:solidFill>
                  <a:schemeClr val="bg1"/>
                </a:solidFill>
              </a:rPr>
              <a:t>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5334000"/>
            <a:ext cx="80010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Labor -  Innovation Council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Tom Giancola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C629-AABF-4CC4-9488-E604ACFD66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Knowledge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“The Wisdom of the Crowd”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3" b="899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novation Counc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8738"/>
            <a:ext cx="2133600" cy="365125"/>
          </a:xfrm>
        </p:spPr>
        <p:txBody>
          <a:bodyPr/>
          <a:lstStyle/>
          <a:p>
            <a:fld id="{004BC629-AABF-4CC4-9488-E604ACFD66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Database Structures</a:t>
            </a:r>
            <a:endParaRPr lang="en-US" dirty="0"/>
          </a:p>
        </p:txBody>
      </p:sp>
      <p:pic>
        <p:nvPicPr>
          <p:cNvPr id="2050" name="Picture 2" descr="C:\Users\Giancola-Thomas\AppData\Local\Microsoft\Windows\Temporary Internet Files\Content.IE5\TLHPMO7F\Database_icon_simp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29" y="1380858"/>
            <a:ext cx="1648658" cy="16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iancola-Thomas\AppData\Local\Microsoft\Windows\Temporary Internet Files\Content.IE5\MQNNJ7D8\Cloud-Storage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iancola-Thomas\AppData\Local\Microsoft\Windows\Temporary Internet Files\Content.IE5\CZADU7UG\Laptop-With-Blue-Screen-10236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3" y="1460967"/>
            <a:ext cx="762000" cy="7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Giancola-Thomas\AppData\Local\Microsoft\Windows\Temporary Internet Files\Content.IE5\CZADU7UG\Laptop-With-Blue-Screen-10236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3" y="2263707"/>
            <a:ext cx="762000" cy="7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stCxn id="2054" idx="3"/>
          </p:cNvCxnSpPr>
          <p:nvPr/>
        </p:nvCxnSpPr>
        <p:spPr>
          <a:xfrm>
            <a:off x="1134033" y="1833077"/>
            <a:ext cx="466167" cy="2548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 flipV="1">
            <a:off x="1134033" y="2263708"/>
            <a:ext cx="488579" cy="3721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Giancola-Thomas\AppData\Local\Microsoft\Windows\Temporary Internet Files\Content.IE5\TLHPMO7F\Database_icon_simp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42" y="3160327"/>
            <a:ext cx="1648658" cy="16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Giancola-Thomas\AppData\Local\Microsoft\Windows\Temporary Internet Files\Content.IE5\CZADU7UG\Laptop-With-Blue-Screen-10236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6" y="3240436"/>
            <a:ext cx="762000" cy="7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Giancola-Thomas\AppData\Local\Microsoft\Windows\Temporary Internet Files\Content.IE5\CZADU7UG\Laptop-With-Blue-Screen-10236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6" y="4043176"/>
            <a:ext cx="762000" cy="7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1143846" y="3612546"/>
            <a:ext cx="466167" cy="2548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</p:cNvCxnSpPr>
          <p:nvPr/>
        </p:nvCxnSpPr>
        <p:spPr>
          <a:xfrm flipV="1">
            <a:off x="1143846" y="4043177"/>
            <a:ext cx="488579" cy="3721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Giancola-Thomas\AppData\Local\Microsoft\Windows\Temporary Internet Files\Content.IE5\TLHPMO7F\Database_icon_simp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40555"/>
            <a:ext cx="1648658" cy="16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Giancola-Thomas\AppData\Local\Microsoft\Windows\Temporary Internet Files\Content.IE5\CZADU7UG\Laptop-With-Blue-Screen-10236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1" y="4920664"/>
            <a:ext cx="762000" cy="7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Giancola-Thomas\AppData\Local\Microsoft\Windows\Temporary Internet Files\Content.IE5\CZADU7UG\Laptop-With-Blue-Screen-10236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1" y="5723404"/>
            <a:ext cx="762000" cy="7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30" idx="3"/>
          </p:cNvCxnSpPr>
          <p:nvPr/>
        </p:nvCxnSpPr>
        <p:spPr>
          <a:xfrm>
            <a:off x="1187821" y="5292774"/>
            <a:ext cx="466167" cy="2548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3"/>
          </p:cNvCxnSpPr>
          <p:nvPr/>
        </p:nvCxnSpPr>
        <p:spPr>
          <a:xfrm flipV="1">
            <a:off x="1187821" y="5723405"/>
            <a:ext cx="488579" cy="3721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24300" y="304428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" name="Picture 4" descr="Innovation Counc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004BC629-AABF-4CC4-9488-E604ACFD66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162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Does your data know what it 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…</a:t>
            </a:r>
            <a:r>
              <a:rPr lang="en-US" dirty="0"/>
              <a:t>d</a:t>
            </a:r>
            <a:r>
              <a:rPr lang="en-US" dirty="0" smtClean="0"/>
              <a:t>oes everyone else?</a:t>
            </a:r>
            <a:endParaRPr lang="it-IT" dirty="0" smtClean="0"/>
          </a:p>
        </p:txBody>
      </p:sp>
      <p:pic>
        <p:nvPicPr>
          <p:cNvPr id="3075" name="Picture 3" descr="C:\Users\Giancola-Thomas\AppData\Local\Microsoft\Windows\Temporary Internet Files\Content.IE5\MQNNJ7D8\GingerCa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67" y="1905000"/>
            <a:ext cx="3356467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novation Coun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004BC629-AABF-4CC4-9488-E604ACFD66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pic>
        <p:nvPicPr>
          <p:cNvPr id="5122" name="Picture 2" descr="C:\Users\Giancola-Thomas\AppData\Local\Microsoft\Windows\Temporary Internet Files\Content.IE5\QH5ZA8Y4\man-world-machine-1433643323643.cached-640x4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571624"/>
            <a:ext cx="656590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novation Coun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004BC629-AABF-4CC4-9488-E604ACFD66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47800"/>
            <a:ext cx="73914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nnovation Coun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004BC629-AABF-4CC4-9488-E604ACFD66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7686595"/>
              </p:ext>
            </p:extLst>
          </p:nvPr>
        </p:nvGraphicFramePr>
        <p:xfrm>
          <a:off x="914400" y="1454150"/>
          <a:ext cx="6705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Innovation Counci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004BC629-AABF-4CC4-9488-E604ACFD66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F0814D-0DE5-47CF-8D17-C1BC19C7CAB1}"/>
</file>

<file path=customXml/itemProps2.xml><?xml version="1.0" encoding="utf-8"?>
<ds:datastoreItem xmlns:ds="http://schemas.openxmlformats.org/officeDocument/2006/customXml" ds:itemID="{18D13C83-BF9B-4902-B52A-3253D77C8247}"/>
</file>

<file path=customXml/itemProps3.xml><?xml version="1.0" encoding="utf-8"?>
<ds:datastoreItem xmlns:ds="http://schemas.openxmlformats.org/officeDocument/2006/customXml" ds:itemID="{6B91A418-F213-4B0D-B005-3D799B9D1392}"/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68</Words>
  <Application>Microsoft Office PowerPoint</Application>
  <PresentationFormat>On-screen Show (4:3)</PresentationFormat>
  <Paragraphs>38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New Technologies &amp; the WLMI System</vt:lpstr>
      <vt:lpstr>Distributed Knowledge Management Systems</vt:lpstr>
      <vt:lpstr>Open Database Structures</vt:lpstr>
      <vt:lpstr>Schemas</vt:lpstr>
      <vt:lpstr>Artificial Intelligence</vt:lpstr>
      <vt:lpstr>Blockchain</vt:lpstr>
      <vt:lpstr>Why?</vt:lpstr>
    </vt:vector>
  </TitlesOfParts>
  <Company>U.S.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Giancola, Thomas A - OASAM HRC</dc:creator>
  <cp:lastModifiedBy>ETA User</cp:lastModifiedBy>
  <cp:revision>27</cp:revision>
  <dcterms:created xsi:type="dcterms:W3CDTF">2017-10-25T13:06:44Z</dcterms:created>
  <dcterms:modified xsi:type="dcterms:W3CDTF">2017-10-30T11:19:28Z</dcterms:modified>
</cp:coreProperties>
</file>