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1" r:id="rId2"/>
    <p:sldId id="256" r:id="rId3"/>
    <p:sldId id="279" r:id="rId4"/>
    <p:sldId id="280" r:id="rId5"/>
    <p:sldId id="278" r:id="rId6"/>
    <p:sldId id="257" r:id="rId7"/>
    <p:sldId id="258" r:id="rId8"/>
    <p:sldId id="259" r:id="rId9"/>
    <p:sldId id="261" r:id="rId10"/>
    <p:sldId id="262" r:id="rId11"/>
    <p:sldId id="264" r:id="rId12"/>
    <p:sldId id="267" r:id="rId13"/>
    <p:sldId id="266" r:id="rId14"/>
    <p:sldId id="271" r:id="rId15"/>
    <p:sldId id="270" r:id="rId16"/>
    <p:sldId id="269" r:id="rId17"/>
    <p:sldId id="275" r:id="rId18"/>
    <p:sldId id="268" r:id="rId19"/>
    <p:sldId id="274" r:id="rId20"/>
    <p:sldId id="272" r:id="rId21"/>
    <p:sldId id="273" r:id="rId22"/>
    <p:sldId id="26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1" autoAdjust="0"/>
    <p:restoredTop sz="94660"/>
  </p:normalViewPr>
  <p:slideViewPr>
    <p:cSldViewPr>
      <p:cViewPr varScale="1">
        <p:scale>
          <a:sx n="81" d="100"/>
          <a:sy n="81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39D31-C68C-4828-A445-75D085F86102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0DD17-329E-4E40-8613-E0562C1F0B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28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C80A8-5DCE-4F48-AF22-8CBF2D1BFB73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1752A-0E9D-439F-97DD-CDFABD33E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1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the Resources For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752A-0E9D-439F-97DD-CDFABD33ED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4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C12-4CFA-484C-AB52-DDEE7D3CD2D4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AD6-E336-41FB-AD59-F47D8A6EE3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7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C12-4CFA-484C-AB52-DDEE7D3CD2D4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AD6-E336-41FB-AD59-F47D8A6EE3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6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C12-4CFA-484C-AB52-DDEE7D3CD2D4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AD6-E336-41FB-AD59-F47D8A6EE3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7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C12-4CFA-484C-AB52-DDEE7D3CD2D4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AD6-E336-41FB-AD59-F47D8A6EE3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3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C12-4CFA-484C-AB52-DDEE7D3CD2D4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AD6-E336-41FB-AD59-F47D8A6EE3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4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C12-4CFA-484C-AB52-DDEE7D3CD2D4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AD6-E336-41FB-AD59-F47D8A6EE3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4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C12-4CFA-484C-AB52-DDEE7D3CD2D4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AD6-E336-41FB-AD59-F47D8A6EE3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8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C12-4CFA-484C-AB52-DDEE7D3CD2D4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AD6-E336-41FB-AD59-F47D8A6EE3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9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C12-4CFA-484C-AB52-DDEE7D3CD2D4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AD6-E336-41FB-AD59-F47D8A6EE3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3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C12-4CFA-484C-AB52-DDEE7D3CD2D4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AD6-E336-41FB-AD59-F47D8A6EE3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8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BC12-4CFA-484C-AB52-DDEE7D3CD2D4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1AD6-E336-41FB-AD59-F47D8A6EE3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1BC12-4CFA-484C-AB52-DDEE7D3CD2D4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1AD6-E336-41FB-AD59-F47D8A6EE3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CareerOneStop Family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of Career, Training &amp; Job </a:t>
            </a:r>
            <a:r>
              <a:rPr lang="en-US" sz="3600" b="1" dirty="0">
                <a:solidFill>
                  <a:schemeClr val="tx2"/>
                </a:solidFill>
              </a:rPr>
              <a:t>S</a:t>
            </a:r>
            <a:r>
              <a:rPr lang="en-US" sz="3600" b="1" dirty="0" smtClean="0">
                <a:solidFill>
                  <a:schemeClr val="tx2"/>
                </a:solidFill>
              </a:rPr>
              <a:t>earch Resources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563562"/>
          </a:xfrm>
        </p:spPr>
        <p:txBody>
          <a:bodyPr>
            <a:normAutofit/>
          </a:bodyPr>
          <a:lstStyle/>
          <a:p>
            <a:pPr marL="800100"/>
            <a:r>
              <a:rPr lang="en-US" sz="2800" dirty="0" smtClean="0"/>
              <a:t>CareerOneStop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286000"/>
            <a:ext cx="4040188" cy="3505200"/>
          </a:xfrm>
        </p:spPr>
        <p:txBody>
          <a:bodyPr>
            <a:normAutofit/>
          </a:bodyPr>
          <a:lstStyle/>
          <a:p>
            <a:pPr marL="1143000" indent="-228600"/>
            <a:r>
              <a:rPr lang="en-US" dirty="0" smtClean="0"/>
              <a:t>Explore Careers</a:t>
            </a:r>
          </a:p>
          <a:p>
            <a:pPr marL="1143000" indent="-228600"/>
            <a:r>
              <a:rPr lang="en-US" dirty="0" smtClean="0"/>
              <a:t>Find Training</a:t>
            </a:r>
          </a:p>
          <a:p>
            <a:pPr marL="1143000" indent="-228600"/>
            <a:r>
              <a:rPr lang="en-US" dirty="0" smtClean="0"/>
              <a:t>Job Search</a:t>
            </a:r>
          </a:p>
          <a:p>
            <a:pPr marL="1143000" indent="-228600"/>
            <a:r>
              <a:rPr lang="en-US" dirty="0" smtClean="0"/>
              <a:t>Find Local Help</a:t>
            </a:r>
          </a:p>
          <a:p>
            <a:pPr marL="1143000" indent="-228600"/>
            <a:r>
              <a:rPr lang="en-US" dirty="0" smtClean="0"/>
              <a:t>Toolkit</a:t>
            </a:r>
          </a:p>
          <a:p>
            <a:pPr marL="1143000" indent="-228600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Additional Portals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041775" cy="3463925"/>
          </a:xfrm>
        </p:spPr>
        <p:txBody>
          <a:bodyPr/>
          <a:lstStyle/>
          <a:p>
            <a:pPr indent="-228600"/>
            <a:r>
              <a:rPr lang="en-US" dirty="0" smtClean="0"/>
              <a:t>mySkills myFuture</a:t>
            </a:r>
          </a:p>
          <a:p>
            <a:pPr indent="-228600"/>
            <a:r>
              <a:rPr lang="en-US" dirty="0" smtClean="0"/>
              <a:t>Get My Future</a:t>
            </a:r>
          </a:p>
          <a:p>
            <a:pPr indent="-228600"/>
            <a:r>
              <a:rPr lang="en-US" dirty="0" smtClean="0"/>
              <a:t>Upcoming </a:t>
            </a:r>
          </a:p>
          <a:p>
            <a:pPr lvl="1"/>
            <a:r>
              <a:rPr lang="en-US" dirty="0" smtClean="0"/>
              <a:t>Mobile TAP app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11020" r="42418" b="80923"/>
          <a:stretch/>
        </p:blipFill>
        <p:spPr bwMode="auto">
          <a:xfrm>
            <a:off x="1219200" y="5638800"/>
            <a:ext cx="669340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81000" y="4495800"/>
            <a:ext cx="7924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228600">
              <a:lnSpc>
                <a:spcPts val="2200"/>
              </a:lnSpc>
            </a:pPr>
            <a:r>
              <a:rPr lang="en-US" dirty="0" smtClean="0"/>
              <a:t>Resources for businesses, workers, young adults, veterans, workers with disabilities, career advisors, and more . .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4" t="17802" r="27944" b="41099"/>
          <a:stretch/>
        </p:blipFill>
        <p:spPr bwMode="auto">
          <a:xfrm>
            <a:off x="400569" y="1133830"/>
            <a:ext cx="8313291" cy="431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9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4" t="15892" r="26248" b="42054"/>
          <a:stretch/>
        </p:blipFill>
        <p:spPr bwMode="auto">
          <a:xfrm>
            <a:off x="301046" y="381000"/>
            <a:ext cx="8319691" cy="421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470916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 your job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Resumes and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Interview and negotiate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Job search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3" t="32926" r="19184" b="3235"/>
          <a:stretch/>
        </p:blipFill>
        <p:spPr bwMode="auto">
          <a:xfrm>
            <a:off x="762000" y="304800"/>
            <a:ext cx="7630885" cy="630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20349" r="20220" b="18041"/>
          <a:stretch/>
        </p:blipFill>
        <p:spPr bwMode="auto">
          <a:xfrm>
            <a:off x="457196" y="838200"/>
            <a:ext cx="819947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8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20509" r="18242" b="21066"/>
          <a:stretch/>
        </p:blipFill>
        <p:spPr bwMode="auto">
          <a:xfrm>
            <a:off x="457200" y="833757"/>
            <a:ext cx="8264769" cy="44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9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20031" r="17865" b="39354"/>
          <a:stretch/>
        </p:blipFill>
        <p:spPr bwMode="auto">
          <a:xfrm>
            <a:off x="457200" y="1600200"/>
            <a:ext cx="8373455" cy="309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bundled and enhanced for certain customer groups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766101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Career Changer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Veteran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Laid-off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Worker with a criminal conviction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61360" y="4767232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Entry-level worker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Older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Young adult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Workers with disabilities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767232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Career advisor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Credential seeker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31446" r="19090" b="19475"/>
          <a:stretch/>
        </p:blipFill>
        <p:spPr bwMode="auto">
          <a:xfrm>
            <a:off x="533400" y="1600200"/>
            <a:ext cx="8098134" cy="36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 Career Changer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10002" r="12496" b="1963"/>
          <a:stretch/>
        </p:blipFill>
        <p:spPr bwMode="auto">
          <a:xfrm>
            <a:off x="457200" y="685800"/>
            <a:ext cx="8171137" cy="555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6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Veteran and Military Transition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4" t="20509" r="19090" b="8808"/>
          <a:stretch/>
        </p:blipFill>
        <p:spPr bwMode="auto">
          <a:xfrm>
            <a:off x="720090" y="1143000"/>
            <a:ext cx="7717133" cy="504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6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20031" r="18430" b="8966"/>
          <a:stretch/>
        </p:blipFill>
        <p:spPr bwMode="auto">
          <a:xfrm>
            <a:off x="521866" y="1295652"/>
            <a:ext cx="8180008" cy="533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1014"/>
          </a:xfrm>
        </p:spPr>
        <p:txBody>
          <a:bodyPr>
            <a:noAutofit/>
          </a:bodyPr>
          <a:lstStyle/>
          <a:p>
            <a:r>
              <a:rPr lang="en-US" sz="3200" dirty="0" smtClean="0"/>
              <a:t>Job Search Help </a:t>
            </a:r>
            <a:br>
              <a:rPr lang="en-US" sz="3200" dirty="0" smtClean="0"/>
            </a:br>
            <a:r>
              <a:rPr lang="en-US" sz="3200" dirty="0" smtClean="0"/>
              <a:t>for individuals with a criminal record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685800" y="3429000"/>
            <a:ext cx="2133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10002" r="18336" b="3714"/>
          <a:stretch/>
        </p:blipFill>
        <p:spPr bwMode="auto">
          <a:xfrm>
            <a:off x="609600" y="282030"/>
            <a:ext cx="8033756" cy="63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1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0" t="19454" r="30654" b="8843"/>
          <a:stretch/>
        </p:blipFill>
        <p:spPr bwMode="auto">
          <a:xfrm>
            <a:off x="1752600" y="1146810"/>
            <a:ext cx="5211399" cy="525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 My Future – youth mobile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21926" r="11888" b="3279"/>
          <a:stretch/>
        </p:blipFill>
        <p:spPr bwMode="auto">
          <a:xfrm>
            <a:off x="1470660" y="1143000"/>
            <a:ext cx="6553200" cy="507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Workers with disabilities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8" t="14096" r="21974" b="10079"/>
          <a:stretch/>
        </p:blipFill>
        <p:spPr bwMode="auto">
          <a:xfrm>
            <a:off x="971550" y="1167429"/>
            <a:ext cx="7223760" cy="525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4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 Business </a:t>
            </a:r>
            <a:r>
              <a:rPr lang="en-US" dirty="0"/>
              <a:t>Center – </a:t>
            </a:r>
            <a:r>
              <a:rPr lang="en-US" dirty="0" smtClean="0"/>
              <a:t>Recruit &amp; Hire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4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 Business Center – Train &amp; Retain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3684" r="21502" b="12139"/>
          <a:stretch/>
        </p:blipFill>
        <p:spPr bwMode="auto">
          <a:xfrm>
            <a:off x="986790" y="1186684"/>
            <a:ext cx="7223760" cy="508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6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COS Credentials Center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5" t="17802" r="26153" b="25842"/>
          <a:stretch/>
        </p:blipFill>
        <p:spPr bwMode="auto">
          <a:xfrm>
            <a:off x="726529" y="1219200"/>
            <a:ext cx="7709081" cy="521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8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22419" r="20879" b="8808"/>
          <a:stretch/>
        </p:blipFill>
        <p:spPr bwMode="auto">
          <a:xfrm>
            <a:off x="552450" y="1002543"/>
            <a:ext cx="8059615" cy="547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72790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CareerOneStop quick links in middle of homepage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00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15573" r="17865"/>
          <a:stretch/>
        </p:blipFill>
        <p:spPr bwMode="auto">
          <a:xfrm>
            <a:off x="1082040" y="1079514"/>
            <a:ext cx="6973556" cy="532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CareerOneStop bottom of page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810000" y="3962400"/>
            <a:ext cx="1219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CareerOneStop Data Downloads and Web APIs</a:t>
            </a:r>
            <a:endParaRPr lang="en-US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2" t="14063" r="19753"/>
          <a:stretch/>
        </p:blipFill>
        <p:spPr bwMode="auto">
          <a:xfrm>
            <a:off x="457200" y="1398109"/>
            <a:ext cx="3733800" cy="431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1" t="34248" r="19034" b="3095"/>
          <a:stretch/>
        </p:blipFill>
        <p:spPr bwMode="auto">
          <a:xfrm>
            <a:off x="4198525" y="1905000"/>
            <a:ext cx="460268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6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5" t="11116" r="39403" b="52388"/>
          <a:stretch/>
        </p:blipFill>
        <p:spPr bwMode="auto">
          <a:xfrm>
            <a:off x="762000" y="966400"/>
            <a:ext cx="7615611" cy="382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7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8" t="20959" r="26609" b="5651"/>
          <a:stretch/>
        </p:blipFill>
        <p:spPr bwMode="auto">
          <a:xfrm>
            <a:off x="1580941" y="943375"/>
            <a:ext cx="6039059" cy="582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CareerOneStop Occupation Profile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t="15573" r="26436"/>
          <a:stretch/>
        </p:blipFill>
        <p:spPr bwMode="auto">
          <a:xfrm>
            <a:off x="1949338" y="120145"/>
            <a:ext cx="5898426" cy="658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8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5" t="14619" r="26342" b="29821"/>
          <a:stretch/>
        </p:blipFill>
        <p:spPr bwMode="auto">
          <a:xfrm>
            <a:off x="685800" y="609600"/>
            <a:ext cx="7986580" cy="574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7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2B87FE-E152-4FE0-A4A7-FA48F958CA4E}"/>
</file>

<file path=customXml/itemProps2.xml><?xml version="1.0" encoding="utf-8"?>
<ds:datastoreItem xmlns:ds="http://schemas.openxmlformats.org/officeDocument/2006/customXml" ds:itemID="{ED2AA13B-B176-4717-95E9-335A75A968BE}"/>
</file>

<file path=customXml/itemProps3.xml><?xml version="1.0" encoding="utf-8"?>
<ds:datastoreItem xmlns:ds="http://schemas.openxmlformats.org/officeDocument/2006/customXml" ds:itemID="{F974F8B9-F0BA-4C0E-BAB1-B1AD5C0C3532}"/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158</Words>
  <Application>Microsoft Office PowerPoint</Application>
  <PresentationFormat>On-screen Show (4:3)</PresentationFormat>
  <Paragraphs>45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CareerOneStop Family of Career, Training &amp; Job Search Resources</vt:lpstr>
      <vt:lpstr>PowerPoint Presentation</vt:lpstr>
      <vt:lpstr>CareerOneStop quick links in middle of homepage</vt:lpstr>
      <vt:lpstr>CareerOneStop bottom of page</vt:lpstr>
      <vt:lpstr>CareerOneStop Data Downloads and Web APIs</vt:lpstr>
      <vt:lpstr>PowerPoint Presentation</vt:lpstr>
      <vt:lpstr>CareerOneStop Occupation Profile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bundled and enhanced for certain customer groups</vt:lpstr>
      <vt:lpstr>COS Career Changer</vt:lpstr>
      <vt:lpstr>PowerPoint Presentation</vt:lpstr>
      <vt:lpstr>Veteran and Military Transition</vt:lpstr>
      <vt:lpstr>Job Search Help  for individuals with a criminal record</vt:lpstr>
      <vt:lpstr>Get My Future – youth mobile app</vt:lpstr>
      <vt:lpstr>Workers with disabilities</vt:lpstr>
      <vt:lpstr>COS Business Center – Recruit &amp; Hire</vt:lpstr>
      <vt:lpstr>COS Business Center – Train &amp; Retain</vt:lpstr>
      <vt:lpstr>COS Credentials Center</vt:lpstr>
    </vt:vector>
  </TitlesOfParts>
  <Company>U.S Department of Labor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Frugoli, Pam - ETA</dc:creator>
  <cp:lastModifiedBy>RT</cp:lastModifiedBy>
  <cp:revision>19</cp:revision>
  <dcterms:created xsi:type="dcterms:W3CDTF">2017-10-17T20:09:06Z</dcterms:created>
  <dcterms:modified xsi:type="dcterms:W3CDTF">2017-12-18T20:36:16Z</dcterms:modified>
</cp:coreProperties>
</file>